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  <p:sldMasterId id="2147483682" r:id="rId2"/>
  </p:sldMasterIdLst>
  <p:notesMasterIdLst>
    <p:notesMasterId r:id="rId17"/>
  </p:notesMasterIdLst>
  <p:sldIdLst>
    <p:sldId id="256" r:id="rId3"/>
    <p:sldId id="257" r:id="rId4"/>
    <p:sldId id="399" r:id="rId5"/>
    <p:sldId id="404" r:id="rId6"/>
    <p:sldId id="261" r:id="rId7"/>
    <p:sldId id="262" r:id="rId8"/>
    <p:sldId id="263" r:id="rId9"/>
    <p:sldId id="265" r:id="rId10"/>
    <p:sldId id="266" r:id="rId11"/>
    <p:sldId id="408" r:id="rId12"/>
    <p:sldId id="406" r:id="rId13"/>
    <p:sldId id="407" r:id="rId14"/>
    <p:sldId id="405" r:id="rId15"/>
    <p:sldId id="273" r:id="rId16"/>
  </p:sldIdLst>
  <p:sldSz cx="12192000" cy="6858000"/>
  <p:notesSz cx="6858000" cy="9144000"/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53A65E-6027-48E6-B09B-46F4EE04D74A}">
  <a:tblStyle styleId="{4D53A65E-6027-48E6-B09B-46F4EE04D74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EE8"/>
          </a:solidFill>
        </a:fill>
      </a:tcStyle>
    </a:wholeTbl>
    <a:band1H>
      <a:tcTxStyle/>
      <a:tcStyle>
        <a:tcBdr/>
        <a:fill>
          <a:solidFill>
            <a:srgbClr val="FCDC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CDC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0257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0280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13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840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0558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9895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534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4726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1473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4888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310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 rot="5400000">
            <a:off x="2428873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599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58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47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8363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9449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0714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6892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7419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0600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2870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1625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7664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0920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0591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9331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5945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0313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13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901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874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9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5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2" r:id="rId2"/>
    <p:sldLayoutId id="2147483684" r:id="rId3"/>
    <p:sldLayoutId id="2147483703" r:id="rId4"/>
    <p:sldLayoutId id="2147483685" r:id="rId5"/>
    <p:sldLayoutId id="2147483686" r:id="rId6"/>
    <p:sldLayoutId id="2147483687" r:id="rId7"/>
    <p:sldLayoutId id="2147483701" r:id="rId8"/>
    <p:sldLayoutId id="2147483700" r:id="rId9"/>
    <p:sldLayoutId id="2147483699" r:id="rId10"/>
    <p:sldLayoutId id="2147483698" r:id="rId11"/>
    <p:sldLayoutId id="2147483697" r:id="rId12"/>
    <p:sldLayoutId id="2147483695" r:id="rId13"/>
    <p:sldLayoutId id="2147483694" r:id="rId14"/>
    <p:sldLayoutId id="2147483693" r:id="rId15"/>
    <p:sldLayoutId id="2147483692" r:id="rId16"/>
    <p:sldLayoutId id="2147483688" r:id="rId17"/>
    <p:sldLayoutId id="2147483696" r:id="rId18"/>
    <p:sldLayoutId id="2147483691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595C90DC-900E-44B9-B47D-38B17726B9DB}"/>
              </a:ext>
            </a:extLst>
          </p:cNvPr>
          <p:cNvSpPr txBox="1">
            <a:spLocks/>
          </p:cNvSpPr>
          <p:nvPr/>
        </p:nvSpPr>
        <p:spPr>
          <a:xfrm>
            <a:off x="1534926" y="1689575"/>
            <a:ext cx="9336273" cy="102459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457189" indent="-330192" algn="ctr" defTabSz="914377" eaLnBrk="0" fontAlgn="base" hangingPunct="0">
              <a:buClr>
                <a:srgbClr val="282828"/>
              </a:buClr>
              <a:defRPr/>
            </a:pPr>
            <a:r>
              <a:rPr lang="en-GB" sz="6000" b="1" kern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</a:t>
            </a:r>
          </a:p>
          <a:p>
            <a:pPr marL="457189" indent="-330192" algn="ctr" defTabSz="914377" eaLnBrk="0" fontAlgn="base" hangingPunct="0">
              <a:buClr>
                <a:srgbClr val="282828"/>
              </a:buClr>
              <a:defRPr/>
            </a:pPr>
            <a:r>
              <a:rPr lang="en-GB" sz="60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</a:t>
            </a:r>
            <a:r>
              <a:rPr lang="en-GB" sz="6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189" indent="-330192" algn="ctr" defTabSz="914377" eaLnBrk="0" fontAlgn="base" hangingPunct="0">
              <a:buClr>
                <a:srgbClr val="282828"/>
              </a:buClr>
              <a:defRPr/>
            </a:pPr>
            <a:r>
              <a:rPr lang="en-GB" sz="6000" b="1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 </a:t>
            </a:r>
            <a:endParaRPr lang="en-US" sz="6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301777">
            <a:off x="-150256" y="-86937"/>
            <a:ext cx="1950239" cy="801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 ảnh.">
            <a:extLst>
              <a:ext uri="{FF2B5EF4-FFF2-40B4-BE49-F238E27FC236}">
                <a16:creationId xmlns:a16="http://schemas.microsoft.com/office/drawing/2014/main" id="{D1729CAB-3A01-4493-96F8-06616B6B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36F616-DF46-4244-A611-20DF534B08B6}"/>
              </a:ext>
            </a:extLst>
          </p:cNvPr>
          <p:cNvSpPr txBox="1"/>
          <p:nvPr/>
        </p:nvSpPr>
        <p:spPr>
          <a:xfrm>
            <a:off x="643921" y="354108"/>
            <a:ext cx="8888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Thứ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ăm </a:t>
            </a:r>
            <a:r>
              <a:rPr lang="en-US" sz="32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21 </a:t>
            </a:r>
            <a:r>
              <a:rPr lang="en-US" sz="32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tháng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11  </a:t>
            </a:r>
            <a:r>
              <a:rPr lang="en-US" sz="32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năm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2024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05090-5AAC-4E3A-8F2B-F8ED405B2A3B}"/>
              </a:ext>
            </a:extLst>
          </p:cNvPr>
          <p:cNvSpPr txBox="1"/>
          <p:nvPr/>
        </p:nvSpPr>
        <p:spPr>
          <a:xfrm>
            <a:off x="379717" y="1377047"/>
            <a:ext cx="1045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Bài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: </a:t>
            </a:r>
            <a:r>
              <a:rPr lang="en-US" sz="36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Phép trừ (có nhớ) trong phạm vi 100</a:t>
            </a:r>
            <a:endParaRPr lang="en-US" sz="3600" b="1" dirty="0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3F387-1543-43E3-BD9E-3402038C38C7}"/>
              </a:ext>
            </a:extLst>
          </p:cNvPr>
          <p:cNvSpPr txBox="1"/>
          <p:nvPr/>
        </p:nvSpPr>
        <p:spPr>
          <a:xfrm>
            <a:off x="3792463" y="788228"/>
            <a:ext cx="298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Toán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3959819" y="1344301"/>
            <a:ext cx="10348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62250D-59DC-439C-99A0-03DA8DFF7D01}"/>
              </a:ext>
            </a:extLst>
          </p:cNvPr>
          <p:cNvCxnSpPr>
            <a:cxnSpLocks/>
          </p:cNvCxnSpPr>
          <p:nvPr/>
        </p:nvCxnSpPr>
        <p:spPr>
          <a:xfrm>
            <a:off x="830804" y="1892294"/>
            <a:ext cx="840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81404" y="1875912"/>
            <a:ext cx="2508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(tiết 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1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1984" y="3640016"/>
            <a:ext cx="1881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9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 ảnh.">
            <a:extLst>
              <a:ext uri="{FF2B5EF4-FFF2-40B4-BE49-F238E27FC236}">
                <a16:creationId xmlns:a16="http://schemas.microsoft.com/office/drawing/2014/main" id="{D1729CAB-3A01-4493-96F8-06616B6B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544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36F616-DF46-4244-A611-20DF534B08B6}"/>
              </a:ext>
            </a:extLst>
          </p:cNvPr>
          <p:cNvSpPr txBox="1"/>
          <p:nvPr/>
        </p:nvSpPr>
        <p:spPr>
          <a:xfrm>
            <a:off x="643921" y="354108"/>
            <a:ext cx="8888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Thứ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ăm </a:t>
            </a:r>
            <a:r>
              <a:rPr lang="en-US" sz="32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21 </a:t>
            </a:r>
            <a:r>
              <a:rPr lang="en-US" sz="32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tháng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11  </a:t>
            </a:r>
            <a:r>
              <a:rPr lang="en-US" sz="32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năm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2024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05090-5AAC-4E3A-8F2B-F8ED405B2A3B}"/>
              </a:ext>
            </a:extLst>
          </p:cNvPr>
          <p:cNvSpPr txBox="1"/>
          <p:nvPr/>
        </p:nvSpPr>
        <p:spPr>
          <a:xfrm>
            <a:off x="379717" y="1377047"/>
            <a:ext cx="1045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Bài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: </a:t>
            </a:r>
            <a:r>
              <a:rPr lang="en-US" sz="36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Phép trừ (có nhớ) trong phạm vi 100</a:t>
            </a:r>
            <a:endParaRPr lang="en-US" sz="3600" b="1" dirty="0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3F387-1543-43E3-BD9E-3402038C38C7}"/>
              </a:ext>
            </a:extLst>
          </p:cNvPr>
          <p:cNvSpPr txBox="1"/>
          <p:nvPr/>
        </p:nvSpPr>
        <p:spPr>
          <a:xfrm>
            <a:off x="3256133" y="797020"/>
            <a:ext cx="298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Toán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3326773" y="1344301"/>
            <a:ext cx="10348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62250D-59DC-439C-99A0-03DA8DFF7D01}"/>
              </a:ext>
            </a:extLst>
          </p:cNvPr>
          <p:cNvCxnSpPr>
            <a:cxnSpLocks/>
          </p:cNvCxnSpPr>
          <p:nvPr/>
        </p:nvCxnSpPr>
        <p:spPr>
          <a:xfrm>
            <a:off x="830804" y="1892294"/>
            <a:ext cx="840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4F1CD58-0453-4E38-9DAC-FA1DDCF9FAAE}"/>
              </a:ext>
            </a:extLst>
          </p:cNvPr>
          <p:cNvSpPr txBox="1"/>
          <p:nvPr/>
        </p:nvSpPr>
        <p:spPr>
          <a:xfrm>
            <a:off x="988620" y="3077398"/>
            <a:ext cx="5568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Đặt tính rồi tính :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044" y="3113818"/>
            <a:ext cx="250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2.</a:t>
            </a:r>
            <a:endParaRPr lang="en-US" sz="28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1404" y="1875912"/>
            <a:ext cx="2508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(tiết 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1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1984" y="3640016"/>
            <a:ext cx="1881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71 - 48 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41858" y="3646601"/>
            <a:ext cx="1521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52 - 36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08211" y="3662046"/>
            <a:ext cx="1423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43 - 17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574293" y="3626877"/>
            <a:ext cx="1564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64 - 29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97977" y="4167555"/>
            <a:ext cx="1280453" cy="606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71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914399" y="4519246"/>
            <a:ext cx="28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-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 flipH="1">
            <a:off x="1348424" y="4713864"/>
            <a:ext cx="1557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48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 flipV="1">
            <a:off x="1354015" y="5196254"/>
            <a:ext cx="615462" cy="87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72713" y="5279441"/>
            <a:ext cx="61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27639" y="5284177"/>
            <a:ext cx="647440" cy="58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Google Shape;1102;p42">
            <a:extLst>
              <a:ext uri="{FF2B5EF4-FFF2-40B4-BE49-F238E27FC236}">
                <a16:creationId xmlns:a16="http://schemas.microsoft.com/office/drawing/2014/main" id="{C0B29421-47C7-42E4-B63F-9A6CFD1D98C7}"/>
              </a:ext>
            </a:extLst>
          </p:cNvPr>
          <p:cNvSpPr/>
          <p:nvPr/>
        </p:nvSpPr>
        <p:spPr>
          <a:xfrm flipV="1">
            <a:off x="1310053" y="5037992"/>
            <a:ext cx="70335" cy="87923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136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4" grpId="0"/>
      <p:bldP spid="15" grpId="0"/>
      <p:bldP spid="16" grpId="0"/>
      <p:bldP spid="17" grpId="0"/>
      <p:bldP spid="27" grpId="0"/>
      <p:bldP spid="28" grpId="0"/>
      <p:bldP spid="26" grpId="0"/>
      <p:bldP spid="30" grpId="0"/>
      <p:bldP spid="31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Shape, square&#10;&#10;Description automatically generated">
            <a:extLst>
              <a:ext uri="{FF2B5EF4-FFF2-40B4-BE49-F238E27FC236}">
                <a16:creationId xmlns:a16="http://schemas.microsoft.com/office/drawing/2014/main" id="{A036967D-6F97-4763-B574-637C054FF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82746" cy="6542202"/>
          </a:xfrm>
          <a:prstGeom prst="rect">
            <a:avLst/>
          </a:prstGeom>
        </p:spPr>
      </p:pic>
      <p:sp>
        <p:nvSpPr>
          <p:cNvPr id="1145" name="Google Shape;1145;p45"/>
          <p:cNvSpPr/>
          <p:nvPr/>
        </p:nvSpPr>
        <p:spPr>
          <a:xfrm>
            <a:off x="1594472" y="2876631"/>
            <a:ext cx="1545307" cy="2183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45"/>
          <p:cNvSpPr/>
          <p:nvPr/>
        </p:nvSpPr>
        <p:spPr>
          <a:xfrm>
            <a:off x="4127830" y="2887511"/>
            <a:ext cx="1545307" cy="2183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45"/>
          <p:cNvSpPr/>
          <p:nvPr/>
        </p:nvSpPr>
        <p:spPr>
          <a:xfrm>
            <a:off x="6629465" y="2887511"/>
            <a:ext cx="1545307" cy="2183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45"/>
          <p:cNvSpPr/>
          <p:nvPr/>
        </p:nvSpPr>
        <p:spPr>
          <a:xfrm>
            <a:off x="9131100" y="2887511"/>
            <a:ext cx="1545307" cy="2183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9" name="Google Shape;1149;p45"/>
          <p:cNvGrpSpPr/>
          <p:nvPr/>
        </p:nvGrpSpPr>
        <p:grpSpPr>
          <a:xfrm>
            <a:off x="4100030" y="458547"/>
            <a:ext cx="4068342" cy="659881"/>
            <a:chOff x="-3365820" y="306647"/>
            <a:chExt cx="3996328" cy="804926"/>
          </a:xfrm>
        </p:grpSpPr>
        <p:sp>
          <p:nvSpPr>
            <p:cNvPr id="1150" name="Google Shape;1150;p45"/>
            <p:cNvSpPr/>
            <p:nvPr/>
          </p:nvSpPr>
          <p:spPr>
            <a:xfrm>
              <a:off x="-3365820" y="306647"/>
              <a:ext cx="3996328" cy="804926"/>
            </a:xfrm>
            <a:prstGeom prst="roundRect">
              <a:avLst>
                <a:gd name="adj" fmla="val 49773"/>
              </a:avLst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  Đặt tính rồi tính:</a:t>
              </a:r>
              <a:endParaRPr/>
            </a:p>
          </p:txBody>
        </p:sp>
        <p:sp>
          <p:nvSpPr>
            <p:cNvPr id="1151" name="Google Shape;1151;p45"/>
            <p:cNvSpPr/>
            <p:nvPr/>
          </p:nvSpPr>
          <p:spPr>
            <a:xfrm>
              <a:off x="-3338512" y="357468"/>
              <a:ext cx="570540" cy="675170"/>
            </a:xfrm>
            <a:prstGeom prst="ellipse">
              <a:avLst/>
            </a:prstGeom>
            <a:solidFill>
              <a:srgbClr val="FFC000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1152" name="Google Shape;1152;p45"/>
          <p:cNvSpPr txBox="1"/>
          <p:nvPr/>
        </p:nvSpPr>
        <p:spPr>
          <a:xfrm>
            <a:off x="2079544" y="3032792"/>
            <a:ext cx="7546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/>
          </a:p>
        </p:txBody>
      </p:sp>
      <p:cxnSp>
        <p:nvCxnSpPr>
          <p:cNvPr id="1153" name="Google Shape;1153;p45"/>
          <p:cNvCxnSpPr/>
          <p:nvPr/>
        </p:nvCxnSpPr>
        <p:spPr>
          <a:xfrm>
            <a:off x="1852523" y="4119017"/>
            <a:ext cx="846667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4" name="Google Shape;1154;p45"/>
          <p:cNvSpPr txBox="1"/>
          <p:nvPr/>
        </p:nvSpPr>
        <p:spPr>
          <a:xfrm>
            <a:off x="1795121" y="3174832"/>
            <a:ext cx="3466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pic>
        <p:nvPicPr>
          <p:cNvPr id="1155" name="Google Shape;1155;p45"/>
          <p:cNvPicPr preferRelativeResize="0"/>
          <p:nvPr/>
        </p:nvPicPr>
        <p:blipFill rotWithShape="1">
          <a:blip r:embed="rId4">
            <a:alphaModFix/>
          </a:blip>
          <a:srcRect l="1030" t="43805" r="79771" b="18395"/>
          <a:stretch/>
        </p:blipFill>
        <p:spPr>
          <a:xfrm>
            <a:off x="2762478" y="4471015"/>
            <a:ext cx="754279" cy="990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45"/>
          <p:cNvPicPr preferRelativeResize="0"/>
          <p:nvPr/>
        </p:nvPicPr>
        <p:blipFill rotWithShape="1">
          <a:blip r:embed="rId4">
            <a:alphaModFix/>
          </a:blip>
          <a:srcRect l="40459" t="29862" r="38758" b="17202"/>
          <a:stretch/>
        </p:blipFill>
        <p:spPr>
          <a:xfrm flipH="1">
            <a:off x="7844772" y="4471015"/>
            <a:ext cx="659999" cy="1088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45"/>
          <p:cNvPicPr preferRelativeResize="0"/>
          <p:nvPr/>
        </p:nvPicPr>
        <p:blipFill rotWithShape="1">
          <a:blip r:embed="rId4">
            <a:alphaModFix/>
          </a:blip>
          <a:srcRect l="81262" t="47022" r="2689" b="18212"/>
          <a:stretch/>
        </p:blipFill>
        <p:spPr>
          <a:xfrm>
            <a:off x="10358512" y="4538649"/>
            <a:ext cx="659999" cy="953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45"/>
          <p:cNvPicPr preferRelativeResize="0"/>
          <p:nvPr/>
        </p:nvPicPr>
        <p:blipFill rotWithShape="1">
          <a:blip r:embed="rId4">
            <a:alphaModFix/>
          </a:blip>
          <a:srcRect l="60932" t="28077" r="19166" b="18133"/>
          <a:stretch/>
        </p:blipFill>
        <p:spPr>
          <a:xfrm>
            <a:off x="5349975" y="4401923"/>
            <a:ext cx="626178" cy="1128252"/>
          </a:xfrm>
          <a:prstGeom prst="rect">
            <a:avLst/>
          </a:prstGeom>
          <a:noFill/>
          <a:ln>
            <a:noFill/>
          </a:ln>
        </p:spPr>
      </p:pic>
      <p:sp>
        <p:nvSpPr>
          <p:cNvPr id="1159" name="Google Shape;1159;p45"/>
          <p:cNvSpPr txBox="1"/>
          <p:nvPr/>
        </p:nvSpPr>
        <p:spPr>
          <a:xfrm>
            <a:off x="1439168" y="1710582"/>
            <a:ext cx="1809557" cy="5847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71 - 48</a:t>
            </a:r>
            <a:endParaRPr/>
          </a:p>
        </p:txBody>
      </p:sp>
      <p:sp>
        <p:nvSpPr>
          <p:cNvPr id="1160" name="Google Shape;1160;p45"/>
          <p:cNvSpPr txBox="1"/>
          <p:nvPr/>
        </p:nvSpPr>
        <p:spPr>
          <a:xfrm>
            <a:off x="3886277" y="1710582"/>
            <a:ext cx="1809557" cy="5847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52 - 36</a:t>
            </a:r>
            <a:endParaRPr/>
          </a:p>
        </p:txBody>
      </p:sp>
      <p:sp>
        <p:nvSpPr>
          <p:cNvPr id="1161" name="Google Shape;1161;p45"/>
          <p:cNvSpPr txBox="1"/>
          <p:nvPr/>
        </p:nvSpPr>
        <p:spPr>
          <a:xfrm>
            <a:off x="6449718" y="1710582"/>
            <a:ext cx="1809557" cy="5847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43 - 17</a:t>
            </a:r>
            <a:endParaRPr/>
          </a:p>
        </p:txBody>
      </p:sp>
      <p:sp>
        <p:nvSpPr>
          <p:cNvPr id="1162" name="Google Shape;1162;p45"/>
          <p:cNvSpPr txBox="1"/>
          <p:nvPr/>
        </p:nvSpPr>
        <p:spPr>
          <a:xfrm>
            <a:off x="8825787" y="1710582"/>
            <a:ext cx="1809557" cy="5847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64 - 29</a:t>
            </a:r>
            <a:endParaRPr/>
          </a:p>
        </p:txBody>
      </p:sp>
      <p:sp>
        <p:nvSpPr>
          <p:cNvPr id="1163" name="Google Shape;1163;p45"/>
          <p:cNvSpPr txBox="1"/>
          <p:nvPr/>
        </p:nvSpPr>
        <p:spPr>
          <a:xfrm>
            <a:off x="2086499" y="3543249"/>
            <a:ext cx="7546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48</a:t>
            </a:r>
            <a:endParaRPr/>
          </a:p>
        </p:txBody>
      </p:sp>
      <p:sp>
        <p:nvSpPr>
          <p:cNvPr id="1164" name="Google Shape;1164;p45"/>
          <p:cNvSpPr txBox="1"/>
          <p:nvPr/>
        </p:nvSpPr>
        <p:spPr>
          <a:xfrm>
            <a:off x="2079544" y="4131312"/>
            <a:ext cx="7582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 dirty="0"/>
          </a:p>
        </p:txBody>
      </p:sp>
      <p:sp>
        <p:nvSpPr>
          <p:cNvPr id="1165" name="Google Shape;1165;p45"/>
          <p:cNvSpPr txBox="1"/>
          <p:nvPr/>
        </p:nvSpPr>
        <p:spPr>
          <a:xfrm>
            <a:off x="4605909" y="3011015"/>
            <a:ext cx="7546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52</a:t>
            </a:r>
            <a:endParaRPr/>
          </a:p>
        </p:txBody>
      </p:sp>
      <p:cxnSp>
        <p:nvCxnSpPr>
          <p:cNvPr id="1166" name="Google Shape;1166;p45"/>
          <p:cNvCxnSpPr/>
          <p:nvPr/>
        </p:nvCxnSpPr>
        <p:spPr>
          <a:xfrm>
            <a:off x="4378888" y="4097240"/>
            <a:ext cx="846667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7" name="Google Shape;1167;p45"/>
          <p:cNvSpPr txBox="1"/>
          <p:nvPr/>
        </p:nvSpPr>
        <p:spPr>
          <a:xfrm>
            <a:off x="4321486" y="3153055"/>
            <a:ext cx="3466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sp>
        <p:nvSpPr>
          <p:cNvPr id="1168" name="Google Shape;1168;p45"/>
          <p:cNvSpPr txBox="1"/>
          <p:nvPr/>
        </p:nvSpPr>
        <p:spPr>
          <a:xfrm>
            <a:off x="4612864" y="3521472"/>
            <a:ext cx="7546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36</a:t>
            </a:r>
            <a:endParaRPr/>
          </a:p>
        </p:txBody>
      </p:sp>
      <p:sp>
        <p:nvSpPr>
          <p:cNvPr id="1169" name="Google Shape;1169;p45"/>
          <p:cNvSpPr txBox="1"/>
          <p:nvPr/>
        </p:nvSpPr>
        <p:spPr>
          <a:xfrm>
            <a:off x="4605909" y="4109535"/>
            <a:ext cx="7582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dirty="0"/>
          </a:p>
        </p:txBody>
      </p:sp>
      <p:sp>
        <p:nvSpPr>
          <p:cNvPr id="1170" name="Google Shape;1170;p45"/>
          <p:cNvSpPr txBox="1"/>
          <p:nvPr/>
        </p:nvSpPr>
        <p:spPr>
          <a:xfrm>
            <a:off x="7058773" y="3007727"/>
            <a:ext cx="7546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43</a:t>
            </a:r>
            <a:endParaRPr/>
          </a:p>
        </p:txBody>
      </p:sp>
      <p:cxnSp>
        <p:nvCxnSpPr>
          <p:cNvPr id="1171" name="Google Shape;1171;p45"/>
          <p:cNvCxnSpPr/>
          <p:nvPr/>
        </p:nvCxnSpPr>
        <p:spPr>
          <a:xfrm>
            <a:off x="6831752" y="4093952"/>
            <a:ext cx="846667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2" name="Google Shape;1172;p45"/>
          <p:cNvSpPr txBox="1"/>
          <p:nvPr/>
        </p:nvSpPr>
        <p:spPr>
          <a:xfrm>
            <a:off x="6774350" y="3149767"/>
            <a:ext cx="3466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sp>
        <p:nvSpPr>
          <p:cNvPr id="1173" name="Google Shape;1173;p45"/>
          <p:cNvSpPr txBox="1"/>
          <p:nvPr/>
        </p:nvSpPr>
        <p:spPr>
          <a:xfrm>
            <a:off x="7065728" y="3518184"/>
            <a:ext cx="7546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1174" name="Google Shape;1174;p45"/>
          <p:cNvSpPr txBox="1"/>
          <p:nvPr/>
        </p:nvSpPr>
        <p:spPr>
          <a:xfrm>
            <a:off x="7096873" y="4106247"/>
            <a:ext cx="7582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dirty="0"/>
          </a:p>
        </p:txBody>
      </p:sp>
      <p:sp>
        <p:nvSpPr>
          <p:cNvPr id="1175" name="Google Shape;1175;p45"/>
          <p:cNvSpPr txBox="1"/>
          <p:nvPr/>
        </p:nvSpPr>
        <p:spPr>
          <a:xfrm>
            <a:off x="9547038" y="3049035"/>
            <a:ext cx="7546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64</a:t>
            </a:r>
            <a:endParaRPr/>
          </a:p>
        </p:txBody>
      </p:sp>
      <p:cxnSp>
        <p:nvCxnSpPr>
          <p:cNvPr id="1176" name="Google Shape;1176;p45"/>
          <p:cNvCxnSpPr/>
          <p:nvPr/>
        </p:nvCxnSpPr>
        <p:spPr>
          <a:xfrm>
            <a:off x="9320017" y="4135260"/>
            <a:ext cx="846667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7" name="Google Shape;1177;p45"/>
          <p:cNvSpPr txBox="1"/>
          <p:nvPr/>
        </p:nvSpPr>
        <p:spPr>
          <a:xfrm>
            <a:off x="9262615" y="3191075"/>
            <a:ext cx="3466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sp>
        <p:nvSpPr>
          <p:cNvPr id="1178" name="Google Shape;1178;p45"/>
          <p:cNvSpPr txBox="1"/>
          <p:nvPr/>
        </p:nvSpPr>
        <p:spPr>
          <a:xfrm>
            <a:off x="9553993" y="3559492"/>
            <a:ext cx="7546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endParaRPr/>
          </a:p>
        </p:txBody>
      </p:sp>
      <p:sp>
        <p:nvSpPr>
          <p:cNvPr id="1179" name="Google Shape;1179;p45"/>
          <p:cNvSpPr txBox="1"/>
          <p:nvPr/>
        </p:nvSpPr>
        <p:spPr>
          <a:xfrm>
            <a:off x="9566088" y="4147555"/>
            <a:ext cx="7582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  <p:sp>
        <p:nvSpPr>
          <p:cNvPr id="38" name="Google Shape;1102;p42">
            <a:extLst>
              <a:ext uri="{FF2B5EF4-FFF2-40B4-BE49-F238E27FC236}">
                <a16:creationId xmlns:a16="http://schemas.microsoft.com/office/drawing/2014/main" id="{CE7A5D31-362A-4CB9-8D8F-0C9421A62176}"/>
              </a:ext>
            </a:extLst>
          </p:cNvPr>
          <p:cNvSpPr/>
          <p:nvPr/>
        </p:nvSpPr>
        <p:spPr>
          <a:xfrm>
            <a:off x="2098622" y="3849088"/>
            <a:ext cx="101356" cy="93323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1102;p42">
            <a:extLst>
              <a:ext uri="{FF2B5EF4-FFF2-40B4-BE49-F238E27FC236}">
                <a16:creationId xmlns:a16="http://schemas.microsoft.com/office/drawing/2014/main" id="{45369EBE-E798-43B8-B69E-DA8D1A9D6643}"/>
              </a:ext>
            </a:extLst>
          </p:cNvPr>
          <p:cNvSpPr/>
          <p:nvPr/>
        </p:nvSpPr>
        <p:spPr>
          <a:xfrm>
            <a:off x="4453627" y="3942411"/>
            <a:ext cx="101356" cy="93323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1102;p42">
            <a:extLst>
              <a:ext uri="{FF2B5EF4-FFF2-40B4-BE49-F238E27FC236}">
                <a16:creationId xmlns:a16="http://schemas.microsoft.com/office/drawing/2014/main" id="{0DAAD605-1497-4C1A-8748-83CA4BB4ED49}"/>
              </a:ext>
            </a:extLst>
          </p:cNvPr>
          <p:cNvSpPr/>
          <p:nvPr/>
        </p:nvSpPr>
        <p:spPr>
          <a:xfrm>
            <a:off x="7018492" y="3885834"/>
            <a:ext cx="101356" cy="93323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1102;p42">
            <a:extLst>
              <a:ext uri="{FF2B5EF4-FFF2-40B4-BE49-F238E27FC236}">
                <a16:creationId xmlns:a16="http://schemas.microsoft.com/office/drawing/2014/main" id="{C0B29421-47C7-42E4-B63F-9A6CFD1D98C7}"/>
              </a:ext>
            </a:extLst>
          </p:cNvPr>
          <p:cNvSpPr/>
          <p:nvPr/>
        </p:nvSpPr>
        <p:spPr>
          <a:xfrm>
            <a:off x="9379823" y="3942411"/>
            <a:ext cx="101356" cy="93323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249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 ảnh.">
            <a:extLst>
              <a:ext uri="{FF2B5EF4-FFF2-40B4-BE49-F238E27FC236}">
                <a16:creationId xmlns:a16="http://schemas.microsoft.com/office/drawing/2014/main" id="{D1729CAB-3A01-4493-96F8-06616B6B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81" y="17584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36F616-DF46-4244-A611-20DF534B08B6}"/>
              </a:ext>
            </a:extLst>
          </p:cNvPr>
          <p:cNvSpPr txBox="1"/>
          <p:nvPr/>
        </p:nvSpPr>
        <p:spPr>
          <a:xfrm>
            <a:off x="643921" y="354108"/>
            <a:ext cx="8888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Thứ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năm </a:t>
            </a:r>
            <a:r>
              <a:rPr lang="en-US" sz="32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 </a:t>
            </a:r>
            <a:r>
              <a:rPr lang="en-US" sz="32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tháng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12  </a:t>
            </a:r>
            <a:r>
              <a:rPr lang="en-US" sz="3200" b="1" dirty="0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05090-5AAC-4E3A-8F2B-F8ED405B2A3B}"/>
              </a:ext>
            </a:extLst>
          </p:cNvPr>
          <p:cNvSpPr txBox="1"/>
          <p:nvPr/>
        </p:nvSpPr>
        <p:spPr>
          <a:xfrm>
            <a:off x="379717" y="1377047"/>
            <a:ext cx="1045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Bài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: </a:t>
            </a:r>
            <a:r>
              <a:rPr lang="en-US" sz="36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Phép trừ (có nhớ) trong phạm vi 100</a:t>
            </a:r>
            <a:endParaRPr lang="en-US" sz="3600" b="1" dirty="0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3F387-1543-43E3-BD9E-3402038C38C7}"/>
              </a:ext>
            </a:extLst>
          </p:cNvPr>
          <p:cNvSpPr txBox="1"/>
          <p:nvPr/>
        </p:nvSpPr>
        <p:spPr>
          <a:xfrm>
            <a:off x="3256133" y="797020"/>
            <a:ext cx="298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Toán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3326773" y="1344301"/>
            <a:ext cx="10348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62250D-59DC-439C-99A0-03DA8DFF7D01}"/>
              </a:ext>
            </a:extLst>
          </p:cNvPr>
          <p:cNvCxnSpPr>
            <a:cxnSpLocks/>
          </p:cNvCxnSpPr>
          <p:nvPr/>
        </p:nvCxnSpPr>
        <p:spPr>
          <a:xfrm>
            <a:off x="1120950" y="1883502"/>
            <a:ext cx="840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4F1CD58-0453-4E38-9DAC-FA1DDCF9FAAE}"/>
              </a:ext>
            </a:extLst>
          </p:cNvPr>
          <p:cNvSpPr txBox="1"/>
          <p:nvPr/>
        </p:nvSpPr>
        <p:spPr>
          <a:xfrm>
            <a:off x="900696" y="2541067"/>
            <a:ext cx="5568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Đặt tính rồi tính: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577" y="2637691"/>
            <a:ext cx="2490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2.</a:t>
            </a:r>
            <a:endParaRPr lang="en-US" sz="28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4305" y="1981420"/>
            <a:ext cx="2508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( tiết 1)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6814" y="3121270"/>
            <a:ext cx="18375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71 - 48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03685" y="3077309"/>
            <a:ext cx="2159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52 - 36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2412" y="3637281"/>
            <a:ext cx="4154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21038" y="3635547"/>
            <a:ext cx="53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71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 flipH="1">
            <a:off x="1330839" y="4186326"/>
            <a:ext cx="1557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48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1354014" y="4677508"/>
            <a:ext cx="6154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03857" y="4725559"/>
            <a:ext cx="96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6337" y="4734319"/>
            <a:ext cx="61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011115" y="3974123"/>
            <a:ext cx="28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-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97415" y="3094892"/>
            <a:ext cx="1996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43 - 17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58201" y="3077309"/>
            <a:ext cx="1487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64 - 29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5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3" grpId="0"/>
      <p:bldP spid="24" grpId="0"/>
      <p:bldP spid="25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9" name="Google Shape;1289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1764" y="526768"/>
            <a:ext cx="9368472" cy="5804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90" name="Google Shape;1290;p52"/>
          <p:cNvSpPr txBox="1"/>
          <p:nvPr/>
        </p:nvSpPr>
        <p:spPr>
          <a:xfrm>
            <a:off x="580571" y="1155551"/>
            <a:ext cx="10827658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i="0" u="none" strike="noStrike" cap="none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</a:t>
            </a:r>
            <a:r>
              <a:rPr lang="en-US" sz="6000" b="1" i="0" u="none" strike="noStrike" cap="none" smtClean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DÒ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 THÀNH BÀI 1,2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i="0" u="none" strike="noStrike" cap="none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VỞ BÀI TẬP TOÁN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 54</a:t>
            </a:r>
            <a:endParaRPr sz="5400" b="1" i="0" u="none" strike="noStrike" cap="none" dirty="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/>
        </p:nvSpPr>
        <p:spPr>
          <a:xfrm>
            <a:off x="4314464" y="2714117"/>
            <a:ext cx="3563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6"/>
          <p:cNvSpPr txBox="1"/>
          <p:nvPr/>
        </p:nvSpPr>
        <p:spPr>
          <a:xfrm>
            <a:off x="2419927" y="3596190"/>
            <a:ext cx="735214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VÒNG QUAY KÌ DIỆU</a:t>
            </a:r>
            <a:endParaRPr sz="4400" b="1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1052;p1"/>
          <p:cNvGrpSpPr/>
          <p:nvPr/>
        </p:nvGrpSpPr>
        <p:grpSpPr>
          <a:xfrm>
            <a:off x="39" y="6145721"/>
            <a:ext cx="1900879" cy="712279"/>
            <a:chOff x="7162134" y="141830"/>
            <a:chExt cx="1425659" cy="534209"/>
          </a:xfrm>
        </p:grpSpPr>
        <p:pic>
          <p:nvPicPr>
            <p:cNvPr id="6" name="Google Shape;1053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7" name="Google Shape;1054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8" name="Google Shape;1055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9" name="Google Shape;1052;p1"/>
          <p:cNvGrpSpPr/>
          <p:nvPr/>
        </p:nvGrpSpPr>
        <p:grpSpPr>
          <a:xfrm>
            <a:off x="372979" y="6145180"/>
            <a:ext cx="1900879" cy="712279"/>
            <a:chOff x="7162134" y="141830"/>
            <a:chExt cx="1425659" cy="534209"/>
          </a:xfrm>
        </p:grpSpPr>
        <p:pic>
          <p:nvPicPr>
            <p:cNvPr id="10" name="Google Shape;1053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1" name="Google Shape;1054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2" name="Google Shape;1055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13" name="Google Shape;1052;p1"/>
          <p:cNvGrpSpPr/>
          <p:nvPr/>
        </p:nvGrpSpPr>
        <p:grpSpPr>
          <a:xfrm>
            <a:off x="0" y="0"/>
            <a:ext cx="1900879" cy="712279"/>
            <a:chOff x="7162134" y="141830"/>
            <a:chExt cx="1425659" cy="534209"/>
          </a:xfrm>
        </p:grpSpPr>
        <p:pic>
          <p:nvPicPr>
            <p:cNvPr id="14" name="Google Shape;1053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5" name="Google Shape;1054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6" name="Google Shape;1055;p1"/>
            <p:cNvPicPr preferRelativeResize="0"/>
            <p:nvPr/>
          </p:nvPicPr>
          <p:blipFill rotWithShape="1">
            <a:blip r:embed="rId4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roup 728">
            <a:extLst>
              <a:ext uri="{FF2B5EF4-FFF2-40B4-BE49-F238E27FC236}">
                <a16:creationId xmlns:a16="http://schemas.microsoft.com/office/drawing/2014/main" id="{06E0C820-C388-4175-97A1-C0FE387A6F5E}"/>
              </a:ext>
            </a:extLst>
          </p:cNvPr>
          <p:cNvGrpSpPr/>
          <p:nvPr/>
        </p:nvGrpSpPr>
        <p:grpSpPr>
          <a:xfrm>
            <a:off x="3179223" y="591020"/>
            <a:ext cx="5567842" cy="5527697"/>
            <a:chOff x="3168872" y="532898"/>
            <a:chExt cx="5567842" cy="5527697"/>
          </a:xfrm>
        </p:grpSpPr>
        <p:grpSp>
          <p:nvGrpSpPr>
            <p:cNvPr id="691" name="Group 690">
              <a:extLst>
                <a:ext uri="{FF2B5EF4-FFF2-40B4-BE49-F238E27FC236}">
                  <a16:creationId xmlns:a16="http://schemas.microsoft.com/office/drawing/2014/main" id="{8E313737-1340-4A93-B7D0-E2B4EA92675E}"/>
                </a:ext>
              </a:extLst>
            </p:cNvPr>
            <p:cNvGrpSpPr/>
            <p:nvPr/>
          </p:nvGrpSpPr>
          <p:grpSpPr>
            <a:xfrm>
              <a:off x="3209016" y="532898"/>
              <a:ext cx="5527698" cy="5527697"/>
              <a:chOff x="3209016" y="532898"/>
              <a:chExt cx="5527698" cy="5527697"/>
            </a:xfrm>
          </p:grpSpPr>
          <p:sp>
            <p:nvSpPr>
              <p:cNvPr id="673" name="Freeform: Shape 672">
                <a:extLst>
                  <a:ext uri="{FF2B5EF4-FFF2-40B4-BE49-F238E27FC236}">
                    <a16:creationId xmlns:a16="http://schemas.microsoft.com/office/drawing/2014/main" id="{C123928C-4CED-40FE-B9A2-126BD2F49E86}"/>
                  </a:ext>
                </a:extLst>
              </p:cNvPr>
              <p:cNvSpPr/>
              <p:nvPr/>
            </p:nvSpPr>
            <p:spPr>
              <a:xfrm rot="10226849" flipH="1">
                <a:off x="5976286" y="3213023"/>
                <a:ext cx="14870" cy="41148"/>
              </a:xfrm>
              <a:custGeom>
                <a:avLst/>
                <a:gdLst>
                  <a:gd name="connsiteX0" fmla="*/ 14870 w 14870"/>
                  <a:gd name="connsiteY0" fmla="*/ 41148 h 41148"/>
                  <a:gd name="connsiteX1" fmla="*/ 10077 w 14870"/>
                  <a:gd name="connsiteY1" fmla="*/ 12668 h 41148"/>
                  <a:gd name="connsiteX2" fmla="*/ 0 w 14870"/>
                  <a:gd name="connsiteY2" fmla="*/ 0 h 41148"/>
                  <a:gd name="connsiteX3" fmla="*/ 0 w 14870"/>
                  <a:gd name="connsiteY3" fmla="*/ 14165 h 41148"/>
                  <a:gd name="connsiteX4" fmla="*/ 14870 w 14870"/>
                  <a:gd name="connsiteY4" fmla="*/ 41148 h 41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70" h="41148">
                    <a:moveTo>
                      <a:pt x="14870" y="41148"/>
                    </a:moveTo>
                    <a:lnTo>
                      <a:pt x="10077" y="12668"/>
                    </a:lnTo>
                    <a:lnTo>
                      <a:pt x="0" y="0"/>
                    </a:lnTo>
                    <a:lnTo>
                      <a:pt x="0" y="14165"/>
                    </a:lnTo>
                    <a:lnTo>
                      <a:pt x="14870" y="4114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40745F21-E496-4347-9732-C1EFE8E0C33A}"/>
                  </a:ext>
                </a:extLst>
              </p:cNvPr>
              <p:cNvSpPr/>
              <p:nvPr/>
            </p:nvSpPr>
            <p:spPr>
              <a:xfrm rot="10226849" flipH="1">
                <a:off x="5963916" y="3213367"/>
                <a:ext cx="12844" cy="48410"/>
              </a:xfrm>
              <a:custGeom>
                <a:avLst/>
                <a:gdLst>
                  <a:gd name="connsiteX0" fmla="*/ 12844 w 12844"/>
                  <a:gd name="connsiteY0" fmla="*/ 48410 h 48410"/>
                  <a:gd name="connsiteX1" fmla="*/ 12844 w 12844"/>
                  <a:gd name="connsiteY1" fmla="*/ 19495 h 48410"/>
                  <a:gd name="connsiteX2" fmla="*/ 2101 w 12844"/>
                  <a:gd name="connsiteY2" fmla="*/ 0 h 48410"/>
                  <a:gd name="connsiteX3" fmla="*/ 0 w 12844"/>
                  <a:gd name="connsiteY3" fmla="*/ 11684 h 48410"/>
                  <a:gd name="connsiteX4" fmla="*/ 12844 w 12844"/>
                  <a:gd name="connsiteY4" fmla="*/ 48410 h 4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44" h="48410">
                    <a:moveTo>
                      <a:pt x="12844" y="48410"/>
                    </a:moveTo>
                    <a:lnTo>
                      <a:pt x="12844" y="19495"/>
                    </a:lnTo>
                    <a:lnTo>
                      <a:pt x="2101" y="0"/>
                    </a:lnTo>
                    <a:lnTo>
                      <a:pt x="0" y="11684"/>
                    </a:lnTo>
                    <a:lnTo>
                      <a:pt x="12844" y="4841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EA1F5B48-D7C0-445C-8641-BE47D0C0C6F7}"/>
                  </a:ext>
                </a:extLst>
              </p:cNvPr>
              <p:cNvSpPr/>
              <p:nvPr/>
            </p:nvSpPr>
            <p:spPr>
              <a:xfrm rot="10226849" flipH="1">
                <a:off x="5902753" y="3213300"/>
                <a:ext cx="30562" cy="44083"/>
              </a:xfrm>
              <a:custGeom>
                <a:avLst/>
                <a:gdLst>
                  <a:gd name="connsiteX0" fmla="*/ 0 w 30562"/>
                  <a:gd name="connsiteY0" fmla="*/ 44083 h 44083"/>
                  <a:gd name="connsiteX1" fmla="*/ 28352 w 30562"/>
                  <a:gd name="connsiteY1" fmla="*/ 12294 h 44083"/>
                  <a:gd name="connsiteX2" fmla="*/ 30562 w 30562"/>
                  <a:gd name="connsiteY2" fmla="*/ 0 h 44083"/>
                  <a:gd name="connsiteX3" fmla="*/ 10981 w 30562"/>
                  <a:gd name="connsiteY3" fmla="*/ 15577 h 44083"/>
                  <a:gd name="connsiteX4" fmla="*/ 0 w 30562"/>
                  <a:gd name="connsiteY4" fmla="*/ 44083 h 44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62" h="44083">
                    <a:moveTo>
                      <a:pt x="0" y="44083"/>
                    </a:moveTo>
                    <a:lnTo>
                      <a:pt x="28352" y="12294"/>
                    </a:lnTo>
                    <a:lnTo>
                      <a:pt x="30562" y="0"/>
                    </a:lnTo>
                    <a:lnTo>
                      <a:pt x="10981" y="15577"/>
                    </a:lnTo>
                    <a:lnTo>
                      <a:pt x="0" y="4408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8BBE382A-C35D-4C74-8F2F-E16DDF4BC08F}"/>
                  </a:ext>
                </a:extLst>
              </p:cNvPr>
              <p:cNvSpPr/>
              <p:nvPr/>
            </p:nvSpPr>
            <p:spPr>
              <a:xfrm rot="10226849" flipH="1">
                <a:off x="5984467" y="3217782"/>
                <a:ext cx="19939" cy="36567"/>
              </a:xfrm>
              <a:custGeom>
                <a:avLst/>
                <a:gdLst>
                  <a:gd name="connsiteX0" fmla="*/ 19939 w 19939"/>
                  <a:gd name="connsiteY0" fmla="*/ 36567 h 36567"/>
                  <a:gd name="connsiteX1" fmla="*/ 10392 w 19939"/>
                  <a:gd name="connsiteY1" fmla="*/ 9268 h 36567"/>
                  <a:gd name="connsiteX2" fmla="*/ 0 w 19939"/>
                  <a:gd name="connsiteY2" fmla="*/ 0 h 36567"/>
                  <a:gd name="connsiteX3" fmla="*/ 2455 w 19939"/>
                  <a:gd name="connsiteY3" fmla="*/ 14590 h 36567"/>
                  <a:gd name="connsiteX4" fmla="*/ 19939 w 19939"/>
                  <a:gd name="connsiteY4" fmla="*/ 36567 h 3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39" h="36567">
                    <a:moveTo>
                      <a:pt x="19939" y="36567"/>
                    </a:moveTo>
                    <a:lnTo>
                      <a:pt x="10392" y="9268"/>
                    </a:lnTo>
                    <a:lnTo>
                      <a:pt x="0" y="0"/>
                    </a:lnTo>
                    <a:lnTo>
                      <a:pt x="2455" y="14590"/>
                    </a:lnTo>
                    <a:lnTo>
                      <a:pt x="19939" y="3656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AACA064E-839F-44F9-9172-D445E6DFB3FA}"/>
                  </a:ext>
                </a:extLst>
              </p:cNvPr>
              <p:cNvSpPr/>
              <p:nvPr/>
            </p:nvSpPr>
            <p:spPr>
              <a:xfrm rot="10226849" flipH="1">
                <a:off x="5927470" y="3217307"/>
                <a:ext cx="20179" cy="42256"/>
              </a:xfrm>
              <a:custGeom>
                <a:avLst/>
                <a:gdLst>
                  <a:gd name="connsiteX0" fmla="*/ 0 w 20179"/>
                  <a:gd name="connsiteY0" fmla="*/ 42256 h 42256"/>
                  <a:gd name="connsiteX1" fmla="*/ 20179 w 20179"/>
                  <a:gd name="connsiteY1" fmla="*/ 9323 h 42256"/>
                  <a:gd name="connsiteX2" fmla="*/ 20179 w 20179"/>
                  <a:gd name="connsiteY2" fmla="*/ 0 h 42256"/>
                  <a:gd name="connsiteX3" fmla="*/ 4420 w 20179"/>
                  <a:gd name="connsiteY3" fmla="*/ 17671 h 42256"/>
                  <a:gd name="connsiteX4" fmla="*/ 0 w 20179"/>
                  <a:gd name="connsiteY4" fmla="*/ 42256 h 42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79" h="42256">
                    <a:moveTo>
                      <a:pt x="0" y="42256"/>
                    </a:moveTo>
                    <a:lnTo>
                      <a:pt x="20179" y="9323"/>
                    </a:lnTo>
                    <a:lnTo>
                      <a:pt x="20179" y="0"/>
                    </a:lnTo>
                    <a:lnTo>
                      <a:pt x="4420" y="17671"/>
                    </a:lnTo>
                    <a:lnTo>
                      <a:pt x="0" y="4225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6F966AAF-147C-43E1-9A3A-E8CD00728006}"/>
                  </a:ext>
                </a:extLst>
              </p:cNvPr>
              <p:cNvSpPr/>
              <p:nvPr/>
            </p:nvSpPr>
            <p:spPr>
              <a:xfrm rot="10226849" flipH="1">
                <a:off x="5990822" y="3224031"/>
                <a:ext cx="26826" cy="33708"/>
              </a:xfrm>
              <a:custGeom>
                <a:avLst/>
                <a:gdLst>
                  <a:gd name="connsiteX0" fmla="*/ 26826 w 26826"/>
                  <a:gd name="connsiteY0" fmla="*/ 33708 h 33708"/>
                  <a:gd name="connsiteX1" fmla="*/ 12456 w 26826"/>
                  <a:gd name="connsiteY1" fmla="*/ 7632 h 33708"/>
                  <a:gd name="connsiteX2" fmla="*/ 0 w 26826"/>
                  <a:gd name="connsiteY2" fmla="*/ 0 h 33708"/>
                  <a:gd name="connsiteX3" fmla="*/ 4973 w 26826"/>
                  <a:gd name="connsiteY3" fmla="*/ 14218 h 33708"/>
                  <a:gd name="connsiteX4" fmla="*/ 26826 w 26826"/>
                  <a:gd name="connsiteY4" fmla="*/ 33708 h 33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26" h="33708">
                    <a:moveTo>
                      <a:pt x="26826" y="33708"/>
                    </a:moveTo>
                    <a:lnTo>
                      <a:pt x="12456" y="7632"/>
                    </a:lnTo>
                    <a:lnTo>
                      <a:pt x="0" y="0"/>
                    </a:lnTo>
                    <a:lnTo>
                      <a:pt x="4973" y="14218"/>
                    </a:lnTo>
                    <a:lnTo>
                      <a:pt x="26826" y="3370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67" name="Freeform: Shape 666">
                <a:extLst>
                  <a:ext uri="{FF2B5EF4-FFF2-40B4-BE49-F238E27FC236}">
                    <a16:creationId xmlns:a16="http://schemas.microsoft.com/office/drawing/2014/main" id="{17291A85-1556-4BA1-B823-02DA4A7D0AD9}"/>
                  </a:ext>
                </a:extLst>
              </p:cNvPr>
              <p:cNvSpPr/>
              <p:nvPr/>
            </p:nvSpPr>
            <p:spPr>
              <a:xfrm rot="10226849" flipH="1">
                <a:off x="5956985" y="3230637"/>
                <a:ext cx="8501" cy="34309"/>
              </a:xfrm>
              <a:custGeom>
                <a:avLst/>
                <a:gdLst>
                  <a:gd name="connsiteX0" fmla="*/ 4707 w 8501"/>
                  <a:gd name="connsiteY0" fmla="*/ 34309 h 34309"/>
                  <a:gd name="connsiteX1" fmla="*/ 8501 w 8501"/>
                  <a:gd name="connsiteY1" fmla="*/ 13201 h 34309"/>
                  <a:gd name="connsiteX2" fmla="*/ 3884 w 8501"/>
                  <a:gd name="connsiteY2" fmla="*/ 0 h 34309"/>
                  <a:gd name="connsiteX3" fmla="*/ 0 w 8501"/>
                  <a:gd name="connsiteY3" fmla="*/ 6339 h 34309"/>
                  <a:gd name="connsiteX4" fmla="*/ 4707 w 8501"/>
                  <a:gd name="connsiteY4" fmla="*/ 34309 h 34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1" h="34309">
                    <a:moveTo>
                      <a:pt x="4707" y="34309"/>
                    </a:moveTo>
                    <a:lnTo>
                      <a:pt x="8501" y="13201"/>
                    </a:lnTo>
                    <a:lnTo>
                      <a:pt x="3884" y="0"/>
                    </a:lnTo>
                    <a:lnTo>
                      <a:pt x="0" y="6339"/>
                    </a:lnTo>
                    <a:lnTo>
                      <a:pt x="4707" y="3430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6A4DB19E-BDB3-45B0-AB62-CFC024D48D4C}"/>
                  </a:ext>
                </a:extLst>
              </p:cNvPr>
              <p:cNvSpPr/>
              <p:nvPr/>
            </p:nvSpPr>
            <p:spPr>
              <a:xfrm rot="10226849" flipH="1">
                <a:off x="5994860" y="3234792"/>
                <a:ext cx="33466" cy="32800"/>
              </a:xfrm>
              <a:custGeom>
                <a:avLst/>
                <a:gdLst>
                  <a:gd name="connsiteX0" fmla="*/ 33466 w 33466"/>
                  <a:gd name="connsiteY0" fmla="*/ 32800 h 32800"/>
                  <a:gd name="connsiteX1" fmla="*/ 9765 w 33466"/>
                  <a:gd name="connsiteY1" fmla="*/ 3008 h 32800"/>
                  <a:gd name="connsiteX2" fmla="*/ 1956 w 33466"/>
                  <a:gd name="connsiteY2" fmla="*/ 0 h 32800"/>
                  <a:gd name="connsiteX3" fmla="*/ 0 w 33466"/>
                  <a:gd name="connsiteY3" fmla="*/ 0 h 32800"/>
                  <a:gd name="connsiteX4" fmla="*/ 10230 w 33466"/>
                  <a:gd name="connsiteY4" fmla="*/ 18563 h 32800"/>
                  <a:gd name="connsiteX5" fmla="*/ 33466 w 33466"/>
                  <a:gd name="connsiteY5" fmla="*/ 32800 h 3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466" h="32800">
                    <a:moveTo>
                      <a:pt x="33466" y="32800"/>
                    </a:moveTo>
                    <a:lnTo>
                      <a:pt x="9765" y="3008"/>
                    </a:lnTo>
                    <a:lnTo>
                      <a:pt x="1956" y="0"/>
                    </a:lnTo>
                    <a:lnTo>
                      <a:pt x="0" y="0"/>
                    </a:lnTo>
                    <a:lnTo>
                      <a:pt x="10230" y="18563"/>
                    </a:lnTo>
                    <a:lnTo>
                      <a:pt x="33466" y="3280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C96A06FB-7CAA-4B6D-9F2C-604A26EAABC6}"/>
                  </a:ext>
                </a:extLst>
              </p:cNvPr>
              <p:cNvSpPr/>
              <p:nvPr/>
            </p:nvSpPr>
            <p:spPr>
              <a:xfrm rot="10226849" flipH="1">
                <a:off x="5899996" y="3231131"/>
                <a:ext cx="20879" cy="26897"/>
              </a:xfrm>
              <a:custGeom>
                <a:avLst/>
                <a:gdLst>
                  <a:gd name="connsiteX0" fmla="*/ 0 w 20879"/>
                  <a:gd name="connsiteY0" fmla="*/ 26897 h 26897"/>
                  <a:gd name="connsiteX1" fmla="*/ 15166 w 20879"/>
                  <a:gd name="connsiteY1" fmla="*/ 14832 h 26897"/>
                  <a:gd name="connsiteX2" fmla="*/ 20879 w 20879"/>
                  <a:gd name="connsiteY2" fmla="*/ 0 h 26897"/>
                  <a:gd name="connsiteX3" fmla="*/ 14239 w 20879"/>
                  <a:gd name="connsiteY3" fmla="*/ 3659 h 26897"/>
                  <a:gd name="connsiteX4" fmla="*/ 0 w 20879"/>
                  <a:gd name="connsiteY4" fmla="*/ 26897 h 26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79" h="26897">
                    <a:moveTo>
                      <a:pt x="0" y="26897"/>
                    </a:moveTo>
                    <a:lnTo>
                      <a:pt x="15166" y="14832"/>
                    </a:lnTo>
                    <a:lnTo>
                      <a:pt x="20879" y="0"/>
                    </a:lnTo>
                    <a:lnTo>
                      <a:pt x="14239" y="3659"/>
                    </a:lnTo>
                    <a:lnTo>
                      <a:pt x="0" y="2689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64" name="Freeform: Shape 663">
                <a:extLst>
                  <a:ext uri="{FF2B5EF4-FFF2-40B4-BE49-F238E27FC236}">
                    <a16:creationId xmlns:a16="http://schemas.microsoft.com/office/drawing/2014/main" id="{E0E9BE40-6B34-4319-A31B-BCB0A43AC741}"/>
                  </a:ext>
                </a:extLst>
              </p:cNvPr>
              <p:cNvSpPr/>
              <p:nvPr/>
            </p:nvSpPr>
            <p:spPr>
              <a:xfrm rot="10226849" flipH="1">
                <a:off x="5949757" y="3242136"/>
                <a:ext cx="5958" cy="15467"/>
              </a:xfrm>
              <a:custGeom>
                <a:avLst/>
                <a:gdLst>
                  <a:gd name="connsiteX0" fmla="*/ 1 w 5958"/>
                  <a:gd name="connsiteY0" fmla="*/ 15467 h 15467"/>
                  <a:gd name="connsiteX1" fmla="*/ 5958 w 5958"/>
                  <a:gd name="connsiteY1" fmla="*/ 0 h 15467"/>
                  <a:gd name="connsiteX2" fmla="*/ 0 w 5958"/>
                  <a:gd name="connsiteY2" fmla="*/ 9723 h 15467"/>
                  <a:gd name="connsiteX3" fmla="*/ 1 w 5958"/>
                  <a:gd name="connsiteY3" fmla="*/ 15467 h 1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58" h="15467">
                    <a:moveTo>
                      <a:pt x="1" y="15467"/>
                    </a:moveTo>
                    <a:lnTo>
                      <a:pt x="5958" y="0"/>
                    </a:lnTo>
                    <a:lnTo>
                      <a:pt x="0" y="9723"/>
                    </a:lnTo>
                    <a:lnTo>
                      <a:pt x="1" y="1546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93BB3370-B8D6-4134-AE26-0AE1F325A506}"/>
                  </a:ext>
                </a:extLst>
              </p:cNvPr>
              <p:cNvSpPr/>
              <p:nvPr/>
            </p:nvSpPr>
            <p:spPr>
              <a:xfrm rot="10226849" flipH="1">
                <a:off x="5889631" y="3240840"/>
                <a:ext cx="33071" cy="25797"/>
              </a:xfrm>
              <a:custGeom>
                <a:avLst/>
                <a:gdLst>
                  <a:gd name="connsiteX0" fmla="*/ 0 w 33071"/>
                  <a:gd name="connsiteY0" fmla="*/ 25797 h 25797"/>
                  <a:gd name="connsiteX1" fmla="*/ 26066 w 33071"/>
                  <a:gd name="connsiteY1" fmla="*/ 11432 h 25797"/>
                  <a:gd name="connsiteX2" fmla="*/ 33071 w 33071"/>
                  <a:gd name="connsiteY2" fmla="*/ 0 h 25797"/>
                  <a:gd name="connsiteX3" fmla="*/ 18445 w 33071"/>
                  <a:gd name="connsiteY3" fmla="*/ 5115 h 25797"/>
                  <a:gd name="connsiteX4" fmla="*/ 0 w 33071"/>
                  <a:gd name="connsiteY4" fmla="*/ 25797 h 25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71" h="25797">
                    <a:moveTo>
                      <a:pt x="0" y="25797"/>
                    </a:moveTo>
                    <a:lnTo>
                      <a:pt x="26066" y="11432"/>
                    </a:lnTo>
                    <a:lnTo>
                      <a:pt x="33071" y="0"/>
                    </a:lnTo>
                    <a:lnTo>
                      <a:pt x="18445" y="5115"/>
                    </a:lnTo>
                    <a:lnTo>
                      <a:pt x="0" y="2579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7E8D4E54-36DE-4917-BF30-A1F2DC88370B}"/>
                  </a:ext>
                </a:extLst>
              </p:cNvPr>
              <p:cNvSpPr/>
              <p:nvPr/>
            </p:nvSpPr>
            <p:spPr>
              <a:xfrm rot="10226849" flipH="1">
                <a:off x="5937859" y="3253319"/>
                <a:ext cx="13549" cy="14365"/>
              </a:xfrm>
              <a:custGeom>
                <a:avLst/>
                <a:gdLst>
                  <a:gd name="connsiteX0" fmla="*/ 0 w 13549"/>
                  <a:gd name="connsiteY0" fmla="*/ 14365 h 14365"/>
                  <a:gd name="connsiteX1" fmla="*/ 13549 w 13549"/>
                  <a:gd name="connsiteY1" fmla="*/ 3586 h 14365"/>
                  <a:gd name="connsiteX2" fmla="*/ 13549 w 13549"/>
                  <a:gd name="connsiteY2" fmla="*/ 0 h 14365"/>
                  <a:gd name="connsiteX3" fmla="*/ 1376 w 13549"/>
                  <a:gd name="connsiteY3" fmla="*/ 6709 h 14365"/>
                  <a:gd name="connsiteX4" fmla="*/ 0 w 13549"/>
                  <a:gd name="connsiteY4" fmla="*/ 14365 h 1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49" h="14365">
                    <a:moveTo>
                      <a:pt x="0" y="14365"/>
                    </a:moveTo>
                    <a:lnTo>
                      <a:pt x="13549" y="3586"/>
                    </a:lnTo>
                    <a:lnTo>
                      <a:pt x="13549" y="0"/>
                    </a:lnTo>
                    <a:lnTo>
                      <a:pt x="1376" y="6709"/>
                    </a:lnTo>
                    <a:lnTo>
                      <a:pt x="0" y="1436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2ABBF690-1D8D-43B7-B1AC-AF0B24F22D88}"/>
                  </a:ext>
                </a:extLst>
              </p:cNvPr>
              <p:cNvSpPr/>
              <p:nvPr/>
            </p:nvSpPr>
            <p:spPr>
              <a:xfrm rot="10226849" flipH="1">
                <a:off x="6004034" y="3256371"/>
                <a:ext cx="22504" cy="10755"/>
              </a:xfrm>
              <a:custGeom>
                <a:avLst/>
                <a:gdLst>
                  <a:gd name="connsiteX0" fmla="*/ 22504 w 22504"/>
                  <a:gd name="connsiteY0" fmla="*/ 10755 h 10755"/>
                  <a:gd name="connsiteX1" fmla="*/ 12498 w 22504"/>
                  <a:gd name="connsiteY1" fmla="*/ 1831 h 10755"/>
                  <a:gd name="connsiteX2" fmla="*/ 2313 w 22504"/>
                  <a:gd name="connsiteY2" fmla="*/ 0 h 10755"/>
                  <a:gd name="connsiteX3" fmla="*/ 0 w 22504"/>
                  <a:gd name="connsiteY3" fmla="*/ 0 h 10755"/>
                  <a:gd name="connsiteX4" fmla="*/ 2393 w 22504"/>
                  <a:gd name="connsiteY4" fmla="*/ 3008 h 10755"/>
                  <a:gd name="connsiteX5" fmla="*/ 22504 w 22504"/>
                  <a:gd name="connsiteY5" fmla="*/ 10755 h 1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04" h="10755">
                    <a:moveTo>
                      <a:pt x="22504" y="10755"/>
                    </a:moveTo>
                    <a:lnTo>
                      <a:pt x="12498" y="1831"/>
                    </a:lnTo>
                    <a:lnTo>
                      <a:pt x="2313" y="0"/>
                    </a:lnTo>
                    <a:lnTo>
                      <a:pt x="0" y="0"/>
                    </a:lnTo>
                    <a:lnTo>
                      <a:pt x="2393" y="3008"/>
                    </a:lnTo>
                    <a:lnTo>
                      <a:pt x="22504" y="107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DB5F3D31-AB81-42A7-9F65-98716504C4D8}"/>
                  </a:ext>
                </a:extLst>
              </p:cNvPr>
              <p:cNvSpPr/>
              <p:nvPr/>
            </p:nvSpPr>
            <p:spPr>
              <a:xfrm rot="10226849" flipH="1">
                <a:off x="5971652" y="3255801"/>
                <a:ext cx="9545" cy="15996"/>
              </a:xfrm>
              <a:custGeom>
                <a:avLst/>
                <a:gdLst>
                  <a:gd name="connsiteX0" fmla="*/ 9545 w 9545"/>
                  <a:gd name="connsiteY0" fmla="*/ 15996 h 15996"/>
                  <a:gd name="connsiteX1" fmla="*/ 9545 w 9545"/>
                  <a:gd name="connsiteY1" fmla="*/ 7277 h 15996"/>
                  <a:gd name="connsiteX2" fmla="*/ 1386 w 9545"/>
                  <a:gd name="connsiteY2" fmla="*/ 0 h 15996"/>
                  <a:gd name="connsiteX3" fmla="*/ 674 w 9545"/>
                  <a:gd name="connsiteY3" fmla="*/ 249 h 15996"/>
                  <a:gd name="connsiteX4" fmla="*/ 0 w 9545"/>
                  <a:gd name="connsiteY4" fmla="*/ 3998 h 15996"/>
                  <a:gd name="connsiteX5" fmla="*/ 9545 w 9545"/>
                  <a:gd name="connsiteY5" fmla="*/ 15996 h 15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45" h="15996">
                    <a:moveTo>
                      <a:pt x="9545" y="15996"/>
                    </a:moveTo>
                    <a:lnTo>
                      <a:pt x="9545" y="7277"/>
                    </a:lnTo>
                    <a:lnTo>
                      <a:pt x="1386" y="0"/>
                    </a:lnTo>
                    <a:lnTo>
                      <a:pt x="674" y="249"/>
                    </a:lnTo>
                    <a:lnTo>
                      <a:pt x="0" y="3998"/>
                    </a:lnTo>
                    <a:lnTo>
                      <a:pt x="9545" y="1599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930451A7-00A1-4480-A33B-0D3628621146}"/>
                  </a:ext>
                </a:extLst>
              </p:cNvPr>
              <p:cNvSpPr/>
              <p:nvPr/>
            </p:nvSpPr>
            <p:spPr>
              <a:xfrm rot="10226849" flipH="1">
                <a:off x="5981143" y="3256293"/>
                <a:ext cx="7622" cy="12941"/>
              </a:xfrm>
              <a:custGeom>
                <a:avLst/>
                <a:gdLst>
                  <a:gd name="connsiteX0" fmla="*/ 7622 w 7622"/>
                  <a:gd name="connsiteY0" fmla="*/ 12941 h 12941"/>
                  <a:gd name="connsiteX1" fmla="*/ 6070 w 7622"/>
                  <a:gd name="connsiteY1" fmla="*/ 3720 h 12941"/>
                  <a:gd name="connsiteX2" fmla="*/ 0 w 7622"/>
                  <a:gd name="connsiteY2" fmla="*/ 0 h 12941"/>
                  <a:gd name="connsiteX3" fmla="*/ 0 w 7622"/>
                  <a:gd name="connsiteY3" fmla="*/ 6144 h 12941"/>
                  <a:gd name="connsiteX4" fmla="*/ 7622 w 7622"/>
                  <a:gd name="connsiteY4" fmla="*/ 12941 h 12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2" h="12941">
                    <a:moveTo>
                      <a:pt x="7622" y="12941"/>
                    </a:moveTo>
                    <a:lnTo>
                      <a:pt x="6070" y="3720"/>
                    </a:lnTo>
                    <a:lnTo>
                      <a:pt x="0" y="0"/>
                    </a:lnTo>
                    <a:lnTo>
                      <a:pt x="0" y="6144"/>
                    </a:lnTo>
                    <a:lnTo>
                      <a:pt x="7622" y="1294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4F92C8CA-CACA-42F7-AD4C-E51EFE71D3EF}"/>
                  </a:ext>
                </a:extLst>
              </p:cNvPr>
              <p:cNvSpPr/>
              <p:nvPr/>
            </p:nvSpPr>
            <p:spPr>
              <a:xfrm rot="10226849" flipH="1">
                <a:off x="5882469" y="3251768"/>
                <a:ext cx="49115" cy="33417"/>
              </a:xfrm>
              <a:custGeom>
                <a:avLst/>
                <a:gdLst>
                  <a:gd name="connsiteX0" fmla="*/ 0 w 49115"/>
                  <a:gd name="connsiteY0" fmla="*/ 33417 h 33417"/>
                  <a:gd name="connsiteX1" fmla="*/ 28065 w 49115"/>
                  <a:gd name="connsiteY1" fmla="*/ 23602 h 33417"/>
                  <a:gd name="connsiteX2" fmla="*/ 49115 w 49115"/>
                  <a:gd name="connsiteY2" fmla="*/ 0 h 33417"/>
                  <a:gd name="connsiteX3" fmla="*/ 42006 w 49115"/>
                  <a:gd name="connsiteY3" fmla="*/ 0 h 33417"/>
                  <a:gd name="connsiteX4" fmla="*/ 0 w 49115"/>
                  <a:gd name="connsiteY4" fmla="*/ 33417 h 3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115" h="33417">
                    <a:moveTo>
                      <a:pt x="0" y="33417"/>
                    </a:moveTo>
                    <a:lnTo>
                      <a:pt x="28065" y="23602"/>
                    </a:lnTo>
                    <a:lnTo>
                      <a:pt x="49115" y="0"/>
                    </a:lnTo>
                    <a:lnTo>
                      <a:pt x="42006" y="0"/>
                    </a:lnTo>
                    <a:lnTo>
                      <a:pt x="0" y="3341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0AF9094B-1F01-4486-ACC2-DEACF53E53BB}"/>
                  </a:ext>
                </a:extLst>
              </p:cNvPr>
              <p:cNvSpPr/>
              <p:nvPr/>
            </p:nvSpPr>
            <p:spPr>
              <a:xfrm rot="10226849" flipH="1">
                <a:off x="5923953" y="3254678"/>
                <a:ext cx="16122" cy="13284"/>
              </a:xfrm>
              <a:custGeom>
                <a:avLst/>
                <a:gdLst>
                  <a:gd name="connsiteX0" fmla="*/ 0 w 16122"/>
                  <a:gd name="connsiteY0" fmla="*/ 13284 h 13284"/>
                  <a:gd name="connsiteX1" fmla="*/ 15244 w 16122"/>
                  <a:gd name="connsiteY1" fmla="*/ 4883 h 13284"/>
                  <a:gd name="connsiteX2" fmla="*/ 16122 w 16122"/>
                  <a:gd name="connsiteY2" fmla="*/ 0 h 13284"/>
                  <a:gd name="connsiteX3" fmla="*/ 3404 w 16122"/>
                  <a:gd name="connsiteY3" fmla="*/ 4448 h 13284"/>
                  <a:gd name="connsiteX4" fmla="*/ 0 w 16122"/>
                  <a:gd name="connsiteY4" fmla="*/ 13284 h 13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2" h="13284">
                    <a:moveTo>
                      <a:pt x="0" y="13284"/>
                    </a:moveTo>
                    <a:lnTo>
                      <a:pt x="15244" y="4883"/>
                    </a:lnTo>
                    <a:lnTo>
                      <a:pt x="16122" y="0"/>
                    </a:lnTo>
                    <a:lnTo>
                      <a:pt x="3404" y="4448"/>
                    </a:lnTo>
                    <a:lnTo>
                      <a:pt x="0" y="1328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5884CCFD-B2C1-4DDA-8F9A-6427E52DA188}"/>
                  </a:ext>
                </a:extLst>
              </p:cNvPr>
              <p:cNvSpPr/>
              <p:nvPr/>
            </p:nvSpPr>
            <p:spPr>
              <a:xfrm rot="10226849" flipH="1">
                <a:off x="6014654" y="3258470"/>
                <a:ext cx="27777" cy="6455"/>
              </a:xfrm>
              <a:custGeom>
                <a:avLst/>
                <a:gdLst>
                  <a:gd name="connsiteX0" fmla="*/ 27777 w 27777"/>
                  <a:gd name="connsiteY0" fmla="*/ 6455 h 6455"/>
                  <a:gd name="connsiteX1" fmla="*/ 17242 w 27777"/>
                  <a:gd name="connsiteY1" fmla="*/ 0 h 6455"/>
                  <a:gd name="connsiteX2" fmla="*/ 0 w 27777"/>
                  <a:gd name="connsiteY2" fmla="*/ 0 h 6455"/>
                  <a:gd name="connsiteX3" fmla="*/ 2053 w 27777"/>
                  <a:gd name="connsiteY3" fmla="*/ 1831 h 6455"/>
                  <a:gd name="connsiteX4" fmla="*/ 27777 w 27777"/>
                  <a:gd name="connsiteY4" fmla="*/ 6455 h 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77" h="6455">
                    <a:moveTo>
                      <a:pt x="27777" y="6455"/>
                    </a:moveTo>
                    <a:lnTo>
                      <a:pt x="17242" y="0"/>
                    </a:lnTo>
                    <a:lnTo>
                      <a:pt x="0" y="0"/>
                    </a:lnTo>
                    <a:lnTo>
                      <a:pt x="2053" y="1831"/>
                    </a:lnTo>
                    <a:lnTo>
                      <a:pt x="27777" y="64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A2D59E87-5E7C-49CC-9899-ACA6BDBEFF99}"/>
                  </a:ext>
                </a:extLst>
              </p:cNvPr>
              <p:cNvSpPr/>
              <p:nvPr/>
            </p:nvSpPr>
            <p:spPr>
              <a:xfrm rot="10226849" flipH="1">
                <a:off x="6014331" y="3261904"/>
                <a:ext cx="66392" cy="18215"/>
              </a:xfrm>
              <a:custGeom>
                <a:avLst/>
                <a:gdLst>
                  <a:gd name="connsiteX0" fmla="*/ 66392 w 66392"/>
                  <a:gd name="connsiteY0" fmla="*/ 18215 h 18215"/>
                  <a:gd name="connsiteX1" fmla="*/ 19104 w 66392"/>
                  <a:gd name="connsiteY1" fmla="*/ 0 h 18215"/>
                  <a:gd name="connsiteX2" fmla="*/ 17246 w 66392"/>
                  <a:gd name="connsiteY2" fmla="*/ 312 h 18215"/>
                  <a:gd name="connsiteX3" fmla="*/ 0 w 66392"/>
                  <a:gd name="connsiteY3" fmla="*/ 6344 h 18215"/>
                  <a:gd name="connsiteX4" fmla="*/ 19374 w 66392"/>
                  <a:gd name="connsiteY4" fmla="*/ 18215 h 18215"/>
                  <a:gd name="connsiteX5" fmla="*/ 66392 w 66392"/>
                  <a:gd name="connsiteY5" fmla="*/ 18215 h 1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392" h="18215">
                    <a:moveTo>
                      <a:pt x="66392" y="18215"/>
                    </a:moveTo>
                    <a:lnTo>
                      <a:pt x="19104" y="0"/>
                    </a:lnTo>
                    <a:lnTo>
                      <a:pt x="17246" y="312"/>
                    </a:lnTo>
                    <a:lnTo>
                      <a:pt x="0" y="6344"/>
                    </a:lnTo>
                    <a:lnTo>
                      <a:pt x="19374" y="18215"/>
                    </a:lnTo>
                    <a:lnTo>
                      <a:pt x="66392" y="1821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B462F02D-C65B-4813-8BDB-DFBA3046A4E5}"/>
                  </a:ext>
                </a:extLst>
              </p:cNvPr>
              <p:cNvSpPr/>
              <p:nvPr/>
            </p:nvSpPr>
            <p:spPr>
              <a:xfrm rot="10226849" flipH="1">
                <a:off x="5957233" y="3256854"/>
                <a:ext cx="1497" cy="3448"/>
              </a:xfrm>
              <a:custGeom>
                <a:avLst/>
                <a:gdLst>
                  <a:gd name="connsiteX0" fmla="*/ 0 w 1497"/>
                  <a:gd name="connsiteY0" fmla="*/ 3448 h 3448"/>
                  <a:gd name="connsiteX1" fmla="*/ 1497 w 1497"/>
                  <a:gd name="connsiteY1" fmla="*/ 1005 h 3448"/>
                  <a:gd name="connsiteX2" fmla="*/ 1328 w 1497"/>
                  <a:gd name="connsiteY2" fmla="*/ 0 h 3448"/>
                  <a:gd name="connsiteX3" fmla="*/ 0 w 1497"/>
                  <a:gd name="connsiteY3" fmla="*/ 3448 h 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7" h="3448">
                    <a:moveTo>
                      <a:pt x="0" y="3448"/>
                    </a:moveTo>
                    <a:lnTo>
                      <a:pt x="1497" y="1005"/>
                    </a:lnTo>
                    <a:lnTo>
                      <a:pt x="1328" y="0"/>
                    </a:lnTo>
                    <a:lnTo>
                      <a:pt x="0" y="344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E5C9D741-8999-426D-B949-3DC7909222AF}"/>
                  </a:ext>
                </a:extLst>
              </p:cNvPr>
              <p:cNvSpPr/>
              <p:nvPr/>
            </p:nvSpPr>
            <p:spPr>
              <a:xfrm rot="10226849" flipH="1">
                <a:off x="5951826" y="3256970"/>
                <a:ext cx="6674" cy="10331"/>
              </a:xfrm>
              <a:custGeom>
                <a:avLst/>
                <a:gdLst>
                  <a:gd name="connsiteX0" fmla="*/ 0 w 6674"/>
                  <a:gd name="connsiteY0" fmla="*/ 10331 h 10331"/>
                  <a:gd name="connsiteX1" fmla="*/ 6674 w 6674"/>
                  <a:gd name="connsiteY1" fmla="*/ 2848 h 10331"/>
                  <a:gd name="connsiteX2" fmla="*/ 6195 w 6674"/>
                  <a:gd name="connsiteY2" fmla="*/ 0 h 10331"/>
                  <a:gd name="connsiteX3" fmla="*/ 0 w 6674"/>
                  <a:gd name="connsiteY3" fmla="*/ 4929 h 10331"/>
                  <a:gd name="connsiteX4" fmla="*/ 0 w 6674"/>
                  <a:gd name="connsiteY4" fmla="*/ 10331 h 10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74" h="10331">
                    <a:moveTo>
                      <a:pt x="0" y="10331"/>
                    </a:moveTo>
                    <a:lnTo>
                      <a:pt x="6674" y="2848"/>
                    </a:lnTo>
                    <a:lnTo>
                      <a:pt x="6195" y="0"/>
                    </a:lnTo>
                    <a:lnTo>
                      <a:pt x="0" y="4929"/>
                    </a:lnTo>
                    <a:lnTo>
                      <a:pt x="0" y="1033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19127BC2-A70F-4407-B03E-6C955192B30B}"/>
                  </a:ext>
                </a:extLst>
              </p:cNvPr>
              <p:cNvSpPr/>
              <p:nvPr/>
            </p:nvSpPr>
            <p:spPr>
              <a:xfrm rot="10226849" flipH="1">
                <a:off x="5986677" y="3260327"/>
                <a:ext cx="8091" cy="10931"/>
              </a:xfrm>
              <a:custGeom>
                <a:avLst/>
                <a:gdLst>
                  <a:gd name="connsiteX0" fmla="*/ 8091 w 8091"/>
                  <a:gd name="connsiteY0" fmla="*/ 10931 h 10931"/>
                  <a:gd name="connsiteX1" fmla="*/ 4268 w 8091"/>
                  <a:gd name="connsiteY1" fmla="*/ 0 h 10931"/>
                  <a:gd name="connsiteX2" fmla="*/ 0 w 8091"/>
                  <a:gd name="connsiteY2" fmla="*/ 0 h 10931"/>
                  <a:gd name="connsiteX3" fmla="*/ 1120 w 8091"/>
                  <a:gd name="connsiteY3" fmla="*/ 6660 h 10931"/>
                  <a:gd name="connsiteX4" fmla="*/ 8091 w 8091"/>
                  <a:gd name="connsiteY4" fmla="*/ 10931 h 1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1" h="10931">
                    <a:moveTo>
                      <a:pt x="8091" y="10931"/>
                    </a:moveTo>
                    <a:lnTo>
                      <a:pt x="4268" y="0"/>
                    </a:lnTo>
                    <a:lnTo>
                      <a:pt x="0" y="0"/>
                    </a:lnTo>
                    <a:lnTo>
                      <a:pt x="1120" y="6660"/>
                    </a:lnTo>
                    <a:lnTo>
                      <a:pt x="8091" y="1093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2130536B-77C7-4CB8-80B1-57ACEB0AB39F}"/>
                  </a:ext>
                </a:extLst>
              </p:cNvPr>
              <p:cNvSpPr/>
              <p:nvPr/>
            </p:nvSpPr>
            <p:spPr>
              <a:xfrm rot="10226849" flipH="1">
                <a:off x="5958842" y="3259936"/>
                <a:ext cx="3542" cy="7607"/>
              </a:xfrm>
              <a:custGeom>
                <a:avLst/>
                <a:gdLst>
                  <a:gd name="connsiteX0" fmla="*/ 612 w 3542"/>
                  <a:gd name="connsiteY0" fmla="*/ 7607 h 7607"/>
                  <a:gd name="connsiteX1" fmla="*/ 3542 w 3542"/>
                  <a:gd name="connsiteY1" fmla="*/ 0 h 7607"/>
                  <a:gd name="connsiteX2" fmla="*/ 0 w 3542"/>
                  <a:gd name="connsiteY2" fmla="*/ 3972 h 7607"/>
                  <a:gd name="connsiteX3" fmla="*/ 612 w 3542"/>
                  <a:gd name="connsiteY3" fmla="*/ 7607 h 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2" h="7607">
                    <a:moveTo>
                      <a:pt x="612" y="7607"/>
                    </a:moveTo>
                    <a:lnTo>
                      <a:pt x="3542" y="0"/>
                    </a:lnTo>
                    <a:lnTo>
                      <a:pt x="0" y="3972"/>
                    </a:lnTo>
                    <a:lnTo>
                      <a:pt x="612" y="760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28E6970A-3871-4DDC-9AED-6CCB29AB3636}"/>
                  </a:ext>
                </a:extLst>
              </p:cNvPr>
              <p:cNvSpPr/>
              <p:nvPr/>
            </p:nvSpPr>
            <p:spPr>
              <a:xfrm rot="10226849" flipH="1">
                <a:off x="5967270" y="3262294"/>
                <a:ext cx="4820" cy="9416"/>
              </a:xfrm>
              <a:custGeom>
                <a:avLst/>
                <a:gdLst>
                  <a:gd name="connsiteX0" fmla="*/ 3622 w 4820"/>
                  <a:gd name="connsiteY0" fmla="*/ 9416 h 9416"/>
                  <a:gd name="connsiteX1" fmla="*/ 4820 w 4820"/>
                  <a:gd name="connsiteY1" fmla="*/ 2748 h 9416"/>
                  <a:gd name="connsiteX2" fmla="*/ 2634 w 4820"/>
                  <a:gd name="connsiteY2" fmla="*/ 0 h 9416"/>
                  <a:gd name="connsiteX3" fmla="*/ 1502 w 4820"/>
                  <a:gd name="connsiteY3" fmla="*/ 395 h 9416"/>
                  <a:gd name="connsiteX4" fmla="*/ 0 w 4820"/>
                  <a:gd name="connsiteY4" fmla="*/ 2846 h 9416"/>
                  <a:gd name="connsiteX5" fmla="*/ 3622 w 4820"/>
                  <a:gd name="connsiteY5" fmla="*/ 9416 h 9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20" h="9416">
                    <a:moveTo>
                      <a:pt x="3622" y="9416"/>
                    </a:moveTo>
                    <a:lnTo>
                      <a:pt x="4820" y="2748"/>
                    </a:lnTo>
                    <a:lnTo>
                      <a:pt x="2634" y="0"/>
                    </a:lnTo>
                    <a:lnTo>
                      <a:pt x="1502" y="395"/>
                    </a:lnTo>
                    <a:lnTo>
                      <a:pt x="0" y="2846"/>
                    </a:lnTo>
                    <a:lnTo>
                      <a:pt x="3622" y="941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BECAEE3A-CEA4-450A-990A-2FDA24491E6A}"/>
                  </a:ext>
                </a:extLst>
              </p:cNvPr>
              <p:cNvSpPr/>
              <p:nvPr/>
            </p:nvSpPr>
            <p:spPr>
              <a:xfrm rot="10226849" flipH="1">
                <a:off x="5925522" y="3263045"/>
                <a:ext cx="7081" cy="11556"/>
              </a:xfrm>
              <a:custGeom>
                <a:avLst/>
                <a:gdLst>
                  <a:gd name="connsiteX0" fmla="*/ 0 w 7081"/>
                  <a:gd name="connsiteY0" fmla="*/ 11556 h 11556"/>
                  <a:gd name="connsiteX1" fmla="*/ 3039 w 7081"/>
                  <a:gd name="connsiteY1" fmla="*/ 10493 h 11556"/>
                  <a:gd name="connsiteX2" fmla="*/ 7081 w 7081"/>
                  <a:gd name="connsiteY2" fmla="*/ 0 h 11556"/>
                  <a:gd name="connsiteX3" fmla="*/ 0 w 7081"/>
                  <a:gd name="connsiteY3" fmla="*/ 11556 h 11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1" h="11556">
                    <a:moveTo>
                      <a:pt x="0" y="11556"/>
                    </a:moveTo>
                    <a:lnTo>
                      <a:pt x="3039" y="10493"/>
                    </a:lnTo>
                    <a:lnTo>
                      <a:pt x="7081" y="0"/>
                    </a:lnTo>
                    <a:lnTo>
                      <a:pt x="0" y="1155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B9EFAA28-36C5-4B64-ABCA-2A44029F2361}"/>
                  </a:ext>
                </a:extLst>
              </p:cNvPr>
              <p:cNvSpPr/>
              <p:nvPr/>
            </p:nvSpPr>
            <p:spPr>
              <a:xfrm rot="10226849" flipH="1">
                <a:off x="5963338" y="3264543"/>
                <a:ext cx="3983" cy="6259"/>
              </a:xfrm>
              <a:custGeom>
                <a:avLst/>
                <a:gdLst>
                  <a:gd name="connsiteX0" fmla="*/ 887 w 3983"/>
                  <a:gd name="connsiteY0" fmla="*/ 6259 h 6259"/>
                  <a:gd name="connsiteX1" fmla="*/ 3983 w 3983"/>
                  <a:gd name="connsiteY1" fmla="*/ 1206 h 6259"/>
                  <a:gd name="connsiteX2" fmla="*/ 3319 w 3983"/>
                  <a:gd name="connsiteY2" fmla="*/ 0 h 6259"/>
                  <a:gd name="connsiteX3" fmla="*/ 0 w 3983"/>
                  <a:gd name="connsiteY3" fmla="*/ 3722 h 6259"/>
                  <a:gd name="connsiteX4" fmla="*/ 887 w 3983"/>
                  <a:gd name="connsiteY4" fmla="*/ 6259 h 6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3" h="6259">
                    <a:moveTo>
                      <a:pt x="887" y="6259"/>
                    </a:moveTo>
                    <a:lnTo>
                      <a:pt x="3983" y="1206"/>
                    </a:lnTo>
                    <a:lnTo>
                      <a:pt x="3319" y="0"/>
                    </a:lnTo>
                    <a:lnTo>
                      <a:pt x="0" y="3722"/>
                    </a:lnTo>
                    <a:lnTo>
                      <a:pt x="887" y="625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498F4B93-407D-4653-A50C-9F1830F35322}"/>
                  </a:ext>
                </a:extLst>
              </p:cNvPr>
              <p:cNvSpPr/>
              <p:nvPr/>
            </p:nvSpPr>
            <p:spPr>
              <a:xfrm rot="10226849" flipH="1">
                <a:off x="5952809" y="3265943"/>
                <a:ext cx="5876" cy="4127"/>
              </a:xfrm>
              <a:custGeom>
                <a:avLst/>
                <a:gdLst>
                  <a:gd name="connsiteX0" fmla="*/ 0 w 5876"/>
                  <a:gd name="connsiteY0" fmla="*/ 4127 h 4127"/>
                  <a:gd name="connsiteX1" fmla="*/ 5876 w 5876"/>
                  <a:gd name="connsiteY1" fmla="*/ 889 h 4127"/>
                  <a:gd name="connsiteX2" fmla="*/ 5727 w 5876"/>
                  <a:gd name="connsiteY2" fmla="*/ 0 h 4127"/>
                  <a:gd name="connsiteX3" fmla="*/ 1 w 5876"/>
                  <a:gd name="connsiteY3" fmla="*/ 2003 h 4127"/>
                  <a:gd name="connsiteX4" fmla="*/ 0 w 5876"/>
                  <a:gd name="connsiteY4" fmla="*/ 4127 h 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76" h="4127">
                    <a:moveTo>
                      <a:pt x="0" y="4127"/>
                    </a:moveTo>
                    <a:lnTo>
                      <a:pt x="5876" y="889"/>
                    </a:lnTo>
                    <a:lnTo>
                      <a:pt x="5727" y="0"/>
                    </a:lnTo>
                    <a:lnTo>
                      <a:pt x="1" y="2003"/>
                    </a:lnTo>
                    <a:lnTo>
                      <a:pt x="0" y="412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46" name="Freeform: Shape 645">
                <a:extLst>
                  <a:ext uri="{FF2B5EF4-FFF2-40B4-BE49-F238E27FC236}">
                    <a16:creationId xmlns:a16="http://schemas.microsoft.com/office/drawing/2014/main" id="{1DAA1367-364F-4242-91BE-628ACE934991}"/>
                  </a:ext>
                </a:extLst>
              </p:cNvPr>
              <p:cNvSpPr/>
              <p:nvPr/>
            </p:nvSpPr>
            <p:spPr>
              <a:xfrm rot="10226849" flipH="1">
                <a:off x="5942064" y="3265506"/>
                <a:ext cx="11296" cy="12976"/>
              </a:xfrm>
              <a:custGeom>
                <a:avLst/>
                <a:gdLst>
                  <a:gd name="connsiteX0" fmla="*/ 0 w 11296"/>
                  <a:gd name="connsiteY0" fmla="*/ 12976 h 12976"/>
                  <a:gd name="connsiteX1" fmla="*/ 11296 w 11296"/>
                  <a:gd name="connsiteY1" fmla="*/ 9026 h 12976"/>
                  <a:gd name="connsiteX2" fmla="*/ 11295 w 11296"/>
                  <a:gd name="connsiteY2" fmla="*/ 0 h 12976"/>
                  <a:gd name="connsiteX3" fmla="*/ 2332 w 11296"/>
                  <a:gd name="connsiteY3" fmla="*/ 0 h 12976"/>
                  <a:gd name="connsiteX4" fmla="*/ 0 w 11296"/>
                  <a:gd name="connsiteY4" fmla="*/ 12976 h 1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96" h="12976">
                    <a:moveTo>
                      <a:pt x="0" y="12976"/>
                    </a:moveTo>
                    <a:lnTo>
                      <a:pt x="11296" y="9026"/>
                    </a:lnTo>
                    <a:lnTo>
                      <a:pt x="11295" y="0"/>
                    </a:lnTo>
                    <a:lnTo>
                      <a:pt x="2332" y="0"/>
                    </a:lnTo>
                    <a:lnTo>
                      <a:pt x="0" y="1297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14EB1F78-71E6-4640-B098-448BF2A71729}"/>
                  </a:ext>
                </a:extLst>
              </p:cNvPr>
              <p:cNvSpPr/>
              <p:nvPr/>
            </p:nvSpPr>
            <p:spPr>
              <a:xfrm rot="10226849" flipH="1">
                <a:off x="5958823" y="3266447"/>
                <a:ext cx="4029" cy="3927"/>
              </a:xfrm>
              <a:custGeom>
                <a:avLst/>
                <a:gdLst>
                  <a:gd name="connsiteX0" fmla="*/ 319 w 4029"/>
                  <a:gd name="connsiteY0" fmla="*/ 3927 h 3927"/>
                  <a:gd name="connsiteX1" fmla="*/ 4029 w 4029"/>
                  <a:gd name="connsiteY1" fmla="*/ 976 h 3927"/>
                  <a:gd name="connsiteX2" fmla="*/ 3688 w 4029"/>
                  <a:gd name="connsiteY2" fmla="*/ 0 h 3927"/>
                  <a:gd name="connsiteX3" fmla="*/ 0 w 4029"/>
                  <a:gd name="connsiteY3" fmla="*/ 2032 h 3927"/>
                  <a:gd name="connsiteX4" fmla="*/ 319 w 4029"/>
                  <a:gd name="connsiteY4" fmla="*/ 3927 h 3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9" h="3927">
                    <a:moveTo>
                      <a:pt x="319" y="3927"/>
                    </a:moveTo>
                    <a:lnTo>
                      <a:pt x="4029" y="976"/>
                    </a:lnTo>
                    <a:lnTo>
                      <a:pt x="3688" y="0"/>
                    </a:lnTo>
                    <a:lnTo>
                      <a:pt x="0" y="2032"/>
                    </a:lnTo>
                    <a:lnTo>
                      <a:pt x="319" y="392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8F701DEA-20D4-4F8E-A7EC-1E31BB97CEB7}"/>
                  </a:ext>
                </a:extLst>
              </p:cNvPr>
              <p:cNvSpPr/>
              <p:nvPr/>
            </p:nvSpPr>
            <p:spPr>
              <a:xfrm rot="10226849" flipH="1">
                <a:off x="6000223" y="3268452"/>
                <a:ext cx="16024" cy="9063"/>
              </a:xfrm>
              <a:custGeom>
                <a:avLst/>
                <a:gdLst>
                  <a:gd name="connsiteX0" fmla="*/ 16024 w 16024"/>
                  <a:gd name="connsiteY0" fmla="*/ 9063 h 9063"/>
                  <a:gd name="connsiteX1" fmla="*/ 5862 w 16024"/>
                  <a:gd name="connsiteY1" fmla="*/ 0 h 9063"/>
                  <a:gd name="connsiteX2" fmla="*/ 0 w 16024"/>
                  <a:gd name="connsiteY2" fmla="*/ 2050 h 9063"/>
                  <a:gd name="connsiteX3" fmla="*/ 5193 w 16024"/>
                  <a:gd name="connsiteY3" fmla="*/ 8578 h 9063"/>
                  <a:gd name="connsiteX4" fmla="*/ 7892 w 16024"/>
                  <a:gd name="connsiteY4" fmla="*/ 9063 h 9063"/>
                  <a:gd name="connsiteX5" fmla="*/ 16024 w 16024"/>
                  <a:gd name="connsiteY5" fmla="*/ 9063 h 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24" h="9063">
                    <a:moveTo>
                      <a:pt x="16024" y="9063"/>
                    </a:moveTo>
                    <a:lnTo>
                      <a:pt x="5862" y="0"/>
                    </a:lnTo>
                    <a:lnTo>
                      <a:pt x="0" y="2050"/>
                    </a:lnTo>
                    <a:lnTo>
                      <a:pt x="5193" y="8578"/>
                    </a:lnTo>
                    <a:lnTo>
                      <a:pt x="7892" y="9063"/>
                    </a:lnTo>
                    <a:lnTo>
                      <a:pt x="16024" y="906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088EF556-990D-4556-A4EF-3981457F1B07}"/>
                  </a:ext>
                </a:extLst>
              </p:cNvPr>
              <p:cNvSpPr/>
              <p:nvPr/>
            </p:nvSpPr>
            <p:spPr>
              <a:xfrm rot="10226849" flipH="1">
                <a:off x="5963026" y="3267174"/>
                <a:ext cx="236" cy="446"/>
              </a:xfrm>
              <a:custGeom>
                <a:avLst/>
                <a:gdLst>
                  <a:gd name="connsiteX0" fmla="*/ 0 w 236"/>
                  <a:gd name="connsiteY0" fmla="*/ 446 h 446"/>
                  <a:gd name="connsiteX1" fmla="*/ 236 w 236"/>
                  <a:gd name="connsiteY1" fmla="*/ 182 h 446"/>
                  <a:gd name="connsiteX2" fmla="*/ 172 w 236"/>
                  <a:gd name="connsiteY2" fmla="*/ 0 h 446"/>
                  <a:gd name="connsiteX3" fmla="*/ 0 w 236"/>
                  <a:gd name="connsiteY3" fmla="*/ 446 h 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" h="446">
                    <a:moveTo>
                      <a:pt x="0" y="446"/>
                    </a:moveTo>
                    <a:lnTo>
                      <a:pt x="236" y="182"/>
                    </a:lnTo>
                    <a:lnTo>
                      <a:pt x="172" y="0"/>
                    </a:lnTo>
                    <a:lnTo>
                      <a:pt x="0" y="44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6E790CBA-7208-42DC-BCCA-4C7127086901}"/>
                  </a:ext>
                </a:extLst>
              </p:cNvPr>
              <p:cNvSpPr/>
              <p:nvPr/>
            </p:nvSpPr>
            <p:spPr>
              <a:xfrm rot="10226849" flipH="1">
                <a:off x="5962959" y="3267549"/>
                <a:ext cx="1464" cy="2546"/>
              </a:xfrm>
              <a:custGeom>
                <a:avLst/>
                <a:gdLst>
                  <a:gd name="connsiteX0" fmla="*/ 483 w 1464"/>
                  <a:gd name="connsiteY0" fmla="*/ 2546 h 2546"/>
                  <a:gd name="connsiteX1" fmla="*/ 1464 w 1464"/>
                  <a:gd name="connsiteY1" fmla="*/ 0 h 2546"/>
                  <a:gd name="connsiteX2" fmla="*/ 0 w 1464"/>
                  <a:gd name="connsiteY2" fmla="*/ 1165 h 2546"/>
                  <a:gd name="connsiteX3" fmla="*/ 483 w 1464"/>
                  <a:gd name="connsiteY3" fmla="*/ 2546 h 2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4" h="2546">
                    <a:moveTo>
                      <a:pt x="483" y="2546"/>
                    </a:moveTo>
                    <a:lnTo>
                      <a:pt x="1464" y="0"/>
                    </a:lnTo>
                    <a:lnTo>
                      <a:pt x="0" y="1165"/>
                    </a:lnTo>
                    <a:lnTo>
                      <a:pt x="483" y="254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5D16252C-6183-4A8C-A732-36728287458D}"/>
                  </a:ext>
                </a:extLst>
              </p:cNvPr>
              <p:cNvSpPr/>
              <p:nvPr/>
            </p:nvSpPr>
            <p:spPr>
              <a:xfrm rot="10226849" flipH="1">
                <a:off x="5996865" y="3269605"/>
                <a:ext cx="8437" cy="1933"/>
              </a:xfrm>
              <a:custGeom>
                <a:avLst/>
                <a:gdLst>
                  <a:gd name="connsiteX0" fmla="*/ 8437 w 8437"/>
                  <a:gd name="connsiteY0" fmla="*/ 1933 h 1933"/>
                  <a:gd name="connsiteX1" fmla="*/ 8051 w 8437"/>
                  <a:gd name="connsiteY1" fmla="*/ 1448 h 1933"/>
                  <a:gd name="connsiteX2" fmla="*/ 0 w 8437"/>
                  <a:gd name="connsiteY2" fmla="*/ 0 h 1933"/>
                  <a:gd name="connsiteX3" fmla="*/ 537 w 8437"/>
                  <a:gd name="connsiteY3" fmla="*/ 976 h 1933"/>
                  <a:gd name="connsiteX4" fmla="*/ 3021 w 8437"/>
                  <a:gd name="connsiteY4" fmla="*/ 1933 h 1933"/>
                  <a:gd name="connsiteX5" fmla="*/ 8437 w 8437"/>
                  <a:gd name="connsiteY5" fmla="*/ 1933 h 1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37" h="1933">
                    <a:moveTo>
                      <a:pt x="8437" y="1933"/>
                    </a:moveTo>
                    <a:lnTo>
                      <a:pt x="8051" y="1448"/>
                    </a:lnTo>
                    <a:lnTo>
                      <a:pt x="0" y="0"/>
                    </a:lnTo>
                    <a:lnTo>
                      <a:pt x="537" y="976"/>
                    </a:lnTo>
                    <a:lnTo>
                      <a:pt x="3021" y="1933"/>
                    </a:lnTo>
                    <a:lnTo>
                      <a:pt x="8437" y="193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0389C649-DC74-4936-BE82-118B56A9F7E3}"/>
                  </a:ext>
                </a:extLst>
              </p:cNvPr>
              <p:cNvSpPr/>
              <p:nvPr/>
            </p:nvSpPr>
            <p:spPr>
              <a:xfrm rot="10226849" flipH="1">
                <a:off x="5958222" y="3269315"/>
                <a:ext cx="4957" cy="7023"/>
              </a:xfrm>
              <a:custGeom>
                <a:avLst/>
                <a:gdLst>
                  <a:gd name="connsiteX0" fmla="*/ 1182 w 4957"/>
                  <a:gd name="connsiteY0" fmla="*/ 7023 h 7023"/>
                  <a:gd name="connsiteX1" fmla="*/ 4957 w 4957"/>
                  <a:gd name="connsiteY1" fmla="*/ 5703 h 7023"/>
                  <a:gd name="connsiteX2" fmla="*/ 2963 w 4957"/>
                  <a:gd name="connsiteY2" fmla="*/ 0 h 7023"/>
                  <a:gd name="connsiteX3" fmla="*/ 0 w 4957"/>
                  <a:gd name="connsiteY3" fmla="*/ 0 h 7023"/>
                  <a:gd name="connsiteX4" fmla="*/ 1182 w 4957"/>
                  <a:gd name="connsiteY4" fmla="*/ 7023 h 7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7" h="7023">
                    <a:moveTo>
                      <a:pt x="1182" y="7023"/>
                    </a:moveTo>
                    <a:lnTo>
                      <a:pt x="4957" y="5703"/>
                    </a:lnTo>
                    <a:lnTo>
                      <a:pt x="2963" y="0"/>
                    </a:lnTo>
                    <a:lnTo>
                      <a:pt x="0" y="0"/>
                    </a:lnTo>
                    <a:lnTo>
                      <a:pt x="1182" y="702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1459F579-9268-4018-9E13-04EFC96DACD4}"/>
                  </a:ext>
                </a:extLst>
              </p:cNvPr>
              <p:cNvSpPr/>
              <p:nvPr/>
            </p:nvSpPr>
            <p:spPr>
              <a:xfrm rot="10226849" flipH="1">
                <a:off x="5978400" y="3270100"/>
                <a:ext cx="4142" cy="2940"/>
              </a:xfrm>
              <a:custGeom>
                <a:avLst/>
                <a:gdLst>
                  <a:gd name="connsiteX0" fmla="*/ 4142 w 4142"/>
                  <a:gd name="connsiteY0" fmla="*/ 2940 h 2940"/>
                  <a:gd name="connsiteX1" fmla="*/ 4142 w 4142"/>
                  <a:gd name="connsiteY1" fmla="*/ 0 h 2940"/>
                  <a:gd name="connsiteX2" fmla="*/ 1151 w 4142"/>
                  <a:gd name="connsiteY2" fmla="*/ 0 h 2940"/>
                  <a:gd name="connsiteX3" fmla="*/ 0 w 4142"/>
                  <a:gd name="connsiteY3" fmla="*/ 402 h 2940"/>
                  <a:gd name="connsiteX4" fmla="*/ 4142 w 4142"/>
                  <a:gd name="connsiteY4" fmla="*/ 2940 h 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2" h="2940">
                    <a:moveTo>
                      <a:pt x="4142" y="2940"/>
                    </a:moveTo>
                    <a:lnTo>
                      <a:pt x="4142" y="0"/>
                    </a:lnTo>
                    <a:lnTo>
                      <a:pt x="1151" y="0"/>
                    </a:lnTo>
                    <a:lnTo>
                      <a:pt x="0" y="402"/>
                    </a:lnTo>
                    <a:lnTo>
                      <a:pt x="4142" y="294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06197D2C-D97E-4A62-8BCF-F504D90D60E3}"/>
                  </a:ext>
                </a:extLst>
              </p:cNvPr>
              <p:cNvSpPr/>
              <p:nvPr/>
            </p:nvSpPr>
            <p:spPr>
              <a:xfrm rot="10226849" flipH="1">
                <a:off x="5964710" y="3269829"/>
                <a:ext cx="1439" cy="1144"/>
              </a:xfrm>
              <a:custGeom>
                <a:avLst/>
                <a:gdLst>
                  <a:gd name="connsiteX0" fmla="*/ 0 w 1439"/>
                  <a:gd name="connsiteY0" fmla="*/ 1144 h 1144"/>
                  <a:gd name="connsiteX1" fmla="*/ 1439 w 1439"/>
                  <a:gd name="connsiteY1" fmla="*/ 0 h 1144"/>
                  <a:gd name="connsiteX2" fmla="*/ 285 w 1439"/>
                  <a:gd name="connsiteY2" fmla="*/ 403 h 1144"/>
                  <a:gd name="connsiteX3" fmla="*/ 0 w 1439"/>
                  <a:gd name="connsiteY3" fmla="*/ 1144 h 1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9" h="1144">
                    <a:moveTo>
                      <a:pt x="0" y="1144"/>
                    </a:moveTo>
                    <a:lnTo>
                      <a:pt x="1439" y="0"/>
                    </a:lnTo>
                    <a:lnTo>
                      <a:pt x="285" y="403"/>
                    </a:lnTo>
                    <a:lnTo>
                      <a:pt x="0" y="114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6F1C5FDF-84AA-44BF-8DDF-0937D800F508}"/>
                  </a:ext>
                </a:extLst>
              </p:cNvPr>
              <p:cNvSpPr/>
              <p:nvPr/>
            </p:nvSpPr>
            <p:spPr>
              <a:xfrm rot="10226849" flipH="1">
                <a:off x="5962790" y="3269989"/>
                <a:ext cx="1049" cy="544"/>
              </a:xfrm>
              <a:custGeom>
                <a:avLst/>
                <a:gdLst>
                  <a:gd name="connsiteX0" fmla="*/ 62 w 1049"/>
                  <a:gd name="connsiteY0" fmla="*/ 544 h 544"/>
                  <a:gd name="connsiteX1" fmla="*/ 1049 w 1049"/>
                  <a:gd name="connsiteY1" fmla="*/ 0 h 544"/>
                  <a:gd name="connsiteX2" fmla="*/ 0 w 1049"/>
                  <a:gd name="connsiteY2" fmla="*/ 367 h 544"/>
                  <a:gd name="connsiteX3" fmla="*/ 62 w 1049"/>
                  <a:gd name="connsiteY3" fmla="*/ 544 h 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9" h="544">
                    <a:moveTo>
                      <a:pt x="62" y="544"/>
                    </a:moveTo>
                    <a:lnTo>
                      <a:pt x="1049" y="0"/>
                    </a:lnTo>
                    <a:lnTo>
                      <a:pt x="0" y="367"/>
                    </a:lnTo>
                    <a:lnTo>
                      <a:pt x="62" y="54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49075446-787F-43BE-A8A4-69E9C69EC902}"/>
                  </a:ext>
                </a:extLst>
              </p:cNvPr>
              <p:cNvSpPr/>
              <p:nvPr/>
            </p:nvSpPr>
            <p:spPr>
              <a:xfrm rot="10226849" flipH="1">
                <a:off x="5991009" y="3270710"/>
                <a:ext cx="7104" cy="3018"/>
              </a:xfrm>
              <a:custGeom>
                <a:avLst/>
                <a:gdLst>
                  <a:gd name="connsiteX0" fmla="*/ 7104 w 7104"/>
                  <a:gd name="connsiteY0" fmla="*/ 3018 h 3018"/>
                  <a:gd name="connsiteX1" fmla="*/ 6576 w 7104"/>
                  <a:gd name="connsiteY1" fmla="*/ 2061 h 3018"/>
                  <a:gd name="connsiteX2" fmla="*/ 2297 w 7104"/>
                  <a:gd name="connsiteY2" fmla="*/ 413 h 3018"/>
                  <a:gd name="connsiteX3" fmla="*/ 0 w 7104"/>
                  <a:gd name="connsiteY3" fmla="*/ 0 h 3018"/>
                  <a:gd name="connsiteX4" fmla="*/ 1055 w 7104"/>
                  <a:gd name="connsiteY4" fmla="*/ 3018 h 3018"/>
                  <a:gd name="connsiteX5" fmla="*/ 7104 w 7104"/>
                  <a:gd name="connsiteY5" fmla="*/ 3018 h 3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04" h="3018">
                    <a:moveTo>
                      <a:pt x="7104" y="3018"/>
                    </a:moveTo>
                    <a:lnTo>
                      <a:pt x="6576" y="2061"/>
                    </a:lnTo>
                    <a:lnTo>
                      <a:pt x="2297" y="413"/>
                    </a:lnTo>
                    <a:lnTo>
                      <a:pt x="0" y="0"/>
                    </a:lnTo>
                    <a:lnTo>
                      <a:pt x="1055" y="3018"/>
                    </a:lnTo>
                    <a:lnTo>
                      <a:pt x="7104" y="301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0065D640-2412-4D49-8018-258E92C118A5}"/>
                  </a:ext>
                </a:extLst>
              </p:cNvPr>
              <p:cNvSpPr/>
              <p:nvPr/>
            </p:nvSpPr>
            <p:spPr>
              <a:xfrm rot="10226849" flipH="1">
                <a:off x="5963923" y="3270337"/>
                <a:ext cx="1212" cy="668"/>
              </a:xfrm>
              <a:custGeom>
                <a:avLst/>
                <a:gdLst>
                  <a:gd name="connsiteX0" fmla="*/ 0 w 1212"/>
                  <a:gd name="connsiteY0" fmla="*/ 668 h 668"/>
                  <a:gd name="connsiteX1" fmla="*/ 1103 w 1212"/>
                  <a:gd name="connsiteY1" fmla="*/ 282 h 668"/>
                  <a:gd name="connsiteX2" fmla="*/ 1212 w 1212"/>
                  <a:gd name="connsiteY2" fmla="*/ 0 h 668"/>
                  <a:gd name="connsiteX3" fmla="*/ 0 w 1212"/>
                  <a:gd name="connsiteY3" fmla="*/ 668 h 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2" h="668">
                    <a:moveTo>
                      <a:pt x="0" y="668"/>
                    </a:moveTo>
                    <a:lnTo>
                      <a:pt x="1103" y="282"/>
                    </a:lnTo>
                    <a:lnTo>
                      <a:pt x="1212" y="0"/>
                    </a:lnTo>
                    <a:lnTo>
                      <a:pt x="0" y="66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4F690D42-524F-444B-9AE8-12819AB4F754}"/>
                  </a:ext>
                </a:extLst>
              </p:cNvPr>
              <p:cNvSpPr/>
              <p:nvPr/>
            </p:nvSpPr>
            <p:spPr>
              <a:xfrm rot="10226849" flipH="1">
                <a:off x="5966989" y="3270499"/>
                <a:ext cx="857" cy="708"/>
              </a:xfrm>
              <a:custGeom>
                <a:avLst/>
                <a:gdLst>
                  <a:gd name="connsiteX0" fmla="*/ 225 w 857"/>
                  <a:gd name="connsiteY0" fmla="*/ 708 h 708"/>
                  <a:gd name="connsiteX1" fmla="*/ 857 w 857"/>
                  <a:gd name="connsiteY1" fmla="*/ 0 h 708"/>
                  <a:gd name="connsiteX2" fmla="*/ 0 w 857"/>
                  <a:gd name="connsiteY2" fmla="*/ 299 h 708"/>
                  <a:gd name="connsiteX3" fmla="*/ 225 w 857"/>
                  <a:gd name="connsiteY3" fmla="*/ 708 h 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" h="708">
                    <a:moveTo>
                      <a:pt x="225" y="708"/>
                    </a:moveTo>
                    <a:lnTo>
                      <a:pt x="857" y="0"/>
                    </a:lnTo>
                    <a:lnTo>
                      <a:pt x="0" y="299"/>
                    </a:lnTo>
                    <a:lnTo>
                      <a:pt x="225" y="70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639DF900-97B3-4010-99A4-46B09B5F4D95}"/>
                  </a:ext>
                </a:extLst>
              </p:cNvPr>
              <p:cNvSpPr/>
              <p:nvPr/>
            </p:nvSpPr>
            <p:spPr>
              <a:xfrm rot="10226849" flipH="1">
                <a:off x="5966268" y="3270780"/>
                <a:ext cx="738" cy="487"/>
              </a:xfrm>
              <a:custGeom>
                <a:avLst/>
                <a:gdLst>
                  <a:gd name="connsiteX0" fmla="*/ 0 w 738"/>
                  <a:gd name="connsiteY0" fmla="*/ 487 h 487"/>
                  <a:gd name="connsiteX1" fmla="*/ 738 w 738"/>
                  <a:gd name="connsiteY1" fmla="*/ 228 h 487"/>
                  <a:gd name="connsiteX2" fmla="*/ 612 w 738"/>
                  <a:gd name="connsiteY2" fmla="*/ 0 h 487"/>
                  <a:gd name="connsiteX3" fmla="*/ 0 w 738"/>
                  <a:gd name="connsiteY3" fmla="*/ 487 h 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8" h="487">
                    <a:moveTo>
                      <a:pt x="0" y="487"/>
                    </a:moveTo>
                    <a:lnTo>
                      <a:pt x="738" y="228"/>
                    </a:lnTo>
                    <a:lnTo>
                      <a:pt x="612" y="0"/>
                    </a:lnTo>
                    <a:lnTo>
                      <a:pt x="0" y="48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C6524AAC-9B49-4B01-8E52-DB0BC243046F}"/>
                  </a:ext>
                </a:extLst>
              </p:cNvPr>
              <p:cNvSpPr/>
              <p:nvPr/>
            </p:nvSpPr>
            <p:spPr>
              <a:xfrm rot="10226849" flipH="1">
                <a:off x="5965349" y="3270758"/>
                <a:ext cx="1528" cy="2128"/>
              </a:xfrm>
              <a:custGeom>
                <a:avLst/>
                <a:gdLst>
                  <a:gd name="connsiteX0" fmla="*/ 0 w 1528"/>
                  <a:gd name="connsiteY0" fmla="*/ 2128 h 2128"/>
                  <a:gd name="connsiteX1" fmla="*/ 1528 w 1528"/>
                  <a:gd name="connsiteY1" fmla="*/ 1286 h 2128"/>
                  <a:gd name="connsiteX2" fmla="*/ 820 w 1528"/>
                  <a:gd name="connsiteY2" fmla="*/ 0 h 2128"/>
                  <a:gd name="connsiteX3" fmla="*/ 0 w 1528"/>
                  <a:gd name="connsiteY3" fmla="*/ 2128 h 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8" h="2128">
                    <a:moveTo>
                      <a:pt x="0" y="2128"/>
                    </a:moveTo>
                    <a:lnTo>
                      <a:pt x="1528" y="1286"/>
                    </a:lnTo>
                    <a:lnTo>
                      <a:pt x="820" y="0"/>
                    </a:lnTo>
                    <a:lnTo>
                      <a:pt x="0" y="212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ADCD15C2-F252-443B-B273-B04DF01081D9}"/>
                  </a:ext>
                </a:extLst>
              </p:cNvPr>
              <p:cNvSpPr/>
              <p:nvPr/>
            </p:nvSpPr>
            <p:spPr>
              <a:xfrm rot="10226849" flipH="1">
                <a:off x="5968036" y="3270939"/>
                <a:ext cx="2163" cy="1845"/>
              </a:xfrm>
              <a:custGeom>
                <a:avLst/>
                <a:gdLst>
                  <a:gd name="connsiteX0" fmla="*/ 0 w 2163"/>
                  <a:gd name="connsiteY0" fmla="*/ 1845 h 1845"/>
                  <a:gd name="connsiteX1" fmla="*/ 1534 w 2163"/>
                  <a:gd name="connsiteY1" fmla="*/ 1308 h 1845"/>
                  <a:gd name="connsiteX2" fmla="*/ 2163 w 2163"/>
                  <a:gd name="connsiteY2" fmla="*/ 281 h 1845"/>
                  <a:gd name="connsiteX3" fmla="*/ 1940 w 2163"/>
                  <a:gd name="connsiteY3" fmla="*/ 0 h 1845"/>
                  <a:gd name="connsiteX4" fmla="*/ 1361 w 2163"/>
                  <a:gd name="connsiteY4" fmla="*/ 319 h 1845"/>
                  <a:gd name="connsiteX5" fmla="*/ 0 w 2163"/>
                  <a:gd name="connsiteY5" fmla="*/ 1845 h 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3" h="1845">
                    <a:moveTo>
                      <a:pt x="0" y="1845"/>
                    </a:moveTo>
                    <a:lnTo>
                      <a:pt x="1534" y="1308"/>
                    </a:lnTo>
                    <a:lnTo>
                      <a:pt x="2163" y="281"/>
                    </a:lnTo>
                    <a:lnTo>
                      <a:pt x="1940" y="0"/>
                    </a:lnTo>
                    <a:lnTo>
                      <a:pt x="1361" y="319"/>
                    </a:lnTo>
                    <a:lnTo>
                      <a:pt x="0" y="184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3F4690C3-FB52-4F6B-A111-747B0E979E67}"/>
                  </a:ext>
                </a:extLst>
              </p:cNvPr>
              <p:cNvSpPr/>
              <p:nvPr/>
            </p:nvSpPr>
            <p:spPr>
              <a:xfrm rot="10226849" flipH="1">
                <a:off x="5966863" y="3271124"/>
                <a:ext cx="1377" cy="993"/>
              </a:xfrm>
              <a:custGeom>
                <a:avLst/>
                <a:gdLst>
                  <a:gd name="connsiteX0" fmla="*/ 129 w 1377"/>
                  <a:gd name="connsiteY0" fmla="*/ 993 h 993"/>
                  <a:gd name="connsiteX1" fmla="*/ 1377 w 1377"/>
                  <a:gd name="connsiteY1" fmla="*/ 0 h 993"/>
                  <a:gd name="connsiteX2" fmla="*/ 0 w 1377"/>
                  <a:gd name="connsiteY2" fmla="*/ 759 h 993"/>
                  <a:gd name="connsiteX3" fmla="*/ 129 w 1377"/>
                  <a:gd name="connsiteY3" fmla="*/ 993 h 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7" h="993">
                    <a:moveTo>
                      <a:pt x="129" y="993"/>
                    </a:moveTo>
                    <a:lnTo>
                      <a:pt x="1377" y="0"/>
                    </a:lnTo>
                    <a:lnTo>
                      <a:pt x="0" y="759"/>
                    </a:lnTo>
                    <a:lnTo>
                      <a:pt x="129" y="99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84EE873C-EA25-4B98-BE33-D0BE7378D889}"/>
                  </a:ext>
                </a:extLst>
              </p:cNvPr>
              <p:cNvSpPr/>
              <p:nvPr/>
            </p:nvSpPr>
            <p:spPr>
              <a:xfrm rot="10226849" flipH="1">
                <a:off x="5970370" y="3271383"/>
                <a:ext cx="3500" cy="2506"/>
              </a:xfrm>
              <a:custGeom>
                <a:avLst/>
                <a:gdLst>
                  <a:gd name="connsiteX0" fmla="*/ 503 w 3500"/>
                  <a:gd name="connsiteY0" fmla="*/ 2506 h 2506"/>
                  <a:gd name="connsiteX1" fmla="*/ 3363 w 3500"/>
                  <a:gd name="connsiteY1" fmla="*/ 1505 h 2506"/>
                  <a:gd name="connsiteX2" fmla="*/ 3500 w 3500"/>
                  <a:gd name="connsiteY2" fmla="*/ 743 h 2506"/>
                  <a:gd name="connsiteX3" fmla="*/ 2667 w 3500"/>
                  <a:gd name="connsiteY3" fmla="*/ 0 h 2506"/>
                  <a:gd name="connsiteX4" fmla="*/ 375 w 3500"/>
                  <a:gd name="connsiteY4" fmla="*/ 1264 h 2506"/>
                  <a:gd name="connsiteX5" fmla="*/ 0 w 3500"/>
                  <a:gd name="connsiteY5" fmla="*/ 1874 h 2506"/>
                  <a:gd name="connsiteX6" fmla="*/ 503 w 3500"/>
                  <a:gd name="connsiteY6" fmla="*/ 2506 h 2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0" h="2506">
                    <a:moveTo>
                      <a:pt x="503" y="2506"/>
                    </a:moveTo>
                    <a:lnTo>
                      <a:pt x="3363" y="1505"/>
                    </a:lnTo>
                    <a:lnTo>
                      <a:pt x="3500" y="743"/>
                    </a:lnTo>
                    <a:lnTo>
                      <a:pt x="2667" y="0"/>
                    </a:lnTo>
                    <a:lnTo>
                      <a:pt x="375" y="1264"/>
                    </a:lnTo>
                    <a:lnTo>
                      <a:pt x="0" y="1874"/>
                    </a:lnTo>
                    <a:lnTo>
                      <a:pt x="503" y="250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DED0E1D1-6789-4FA6-BA38-F23EBCFD81AA}"/>
                  </a:ext>
                </a:extLst>
              </p:cNvPr>
              <p:cNvSpPr/>
              <p:nvPr/>
            </p:nvSpPr>
            <p:spPr>
              <a:xfrm rot="10226849" flipH="1">
                <a:off x="5982941" y="3272247"/>
                <a:ext cx="4950" cy="2623"/>
              </a:xfrm>
              <a:custGeom>
                <a:avLst/>
                <a:gdLst>
                  <a:gd name="connsiteX0" fmla="*/ 4950 w 4950"/>
                  <a:gd name="connsiteY0" fmla="*/ 2623 h 2623"/>
                  <a:gd name="connsiteX1" fmla="*/ 4508 w 4950"/>
                  <a:gd name="connsiteY1" fmla="*/ 0 h 2623"/>
                  <a:gd name="connsiteX2" fmla="*/ 0 w 4950"/>
                  <a:gd name="connsiteY2" fmla="*/ 1577 h 2623"/>
                  <a:gd name="connsiteX3" fmla="*/ 0 w 4950"/>
                  <a:gd name="connsiteY3" fmla="*/ 2623 h 2623"/>
                  <a:gd name="connsiteX4" fmla="*/ 4950 w 4950"/>
                  <a:gd name="connsiteY4" fmla="*/ 2623 h 2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0" h="2623">
                    <a:moveTo>
                      <a:pt x="4950" y="2623"/>
                    </a:moveTo>
                    <a:lnTo>
                      <a:pt x="4508" y="0"/>
                    </a:lnTo>
                    <a:lnTo>
                      <a:pt x="0" y="1577"/>
                    </a:lnTo>
                    <a:lnTo>
                      <a:pt x="0" y="2623"/>
                    </a:lnTo>
                    <a:lnTo>
                      <a:pt x="4950" y="262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100CB5C7-BB33-48DA-BA70-209573021EC7}"/>
                  </a:ext>
                </a:extLst>
              </p:cNvPr>
              <p:cNvSpPr/>
              <p:nvPr/>
            </p:nvSpPr>
            <p:spPr>
              <a:xfrm rot="10226849" flipH="1">
                <a:off x="5968400" y="3271860"/>
                <a:ext cx="1536" cy="1174"/>
              </a:xfrm>
              <a:custGeom>
                <a:avLst/>
                <a:gdLst>
                  <a:gd name="connsiteX0" fmla="*/ 0 w 1536"/>
                  <a:gd name="connsiteY0" fmla="*/ 1174 h 1174"/>
                  <a:gd name="connsiteX1" fmla="*/ 1096 w 1536"/>
                  <a:gd name="connsiteY1" fmla="*/ 570 h 1174"/>
                  <a:gd name="connsiteX2" fmla="*/ 1536 w 1536"/>
                  <a:gd name="connsiteY2" fmla="*/ 77 h 1174"/>
                  <a:gd name="connsiteX3" fmla="*/ 1475 w 1536"/>
                  <a:gd name="connsiteY3" fmla="*/ 0 h 1174"/>
                  <a:gd name="connsiteX4" fmla="*/ 0 w 1536"/>
                  <a:gd name="connsiteY4" fmla="*/ 1174 h 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6" h="1174">
                    <a:moveTo>
                      <a:pt x="0" y="1174"/>
                    </a:moveTo>
                    <a:lnTo>
                      <a:pt x="1096" y="570"/>
                    </a:lnTo>
                    <a:lnTo>
                      <a:pt x="1536" y="77"/>
                    </a:lnTo>
                    <a:lnTo>
                      <a:pt x="1475" y="0"/>
                    </a:lnTo>
                    <a:lnTo>
                      <a:pt x="0" y="117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0C2E9975-3F14-45C1-A5B5-37AF9925A16E}"/>
                  </a:ext>
                </a:extLst>
              </p:cNvPr>
              <p:cNvSpPr/>
              <p:nvPr/>
            </p:nvSpPr>
            <p:spPr>
              <a:xfrm rot="10226849" flipH="1">
                <a:off x="5991097" y="3272725"/>
                <a:ext cx="6314" cy="3421"/>
              </a:xfrm>
              <a:custGeom>
                <a:avLst/>
                <a:gdLst>
                  <a:gd name="connsiteX0" fmla="*/ 6314 w 6314"/>
                  <a:gd name="connsiteY0" fmla="*/ 3421 h 3421"/>
                  <a:gd name="connsiteX1" fmla="*/ 4428 w 6314"/>
                  <a:gd name="connsiteY1" fmla="*/ 0 h 3421"/>
                  <a:gd name="connsiteX2" fmla="*/ 0 w 6314"/>
                  <a:gd name="connsiteY2" fmla="*/ 1549 h 3421"/>
                  <a:gd name="connsiteX3" fmla="*/ 84 w 6314"/>
                  <a:gd name="connsiteY3" fmla="*/ 1791 h 3421"/>
                  <a:gd name="connsiteX4" fmla="*/ 2572 w 6314"/>
                  <a:gd name="connsiteY4" fmla="*/ 2749 h 3421"/>
                  <a:gd name="connsiteX5" fmla="*/ 6314 w 6314"/>
                  <a:gd name="connsiteY5" fmla="*/ 3421 h 3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14" h="3421">
                    <a:moveTo>
                      <a:pt x="6314" y="3421"/>
                    </a:moveTo>
                    <a:lnTo>
                      <a:pt x="4428" y="0"/>
                    </a:lnTo>
                    <a:lnTo>
                      <a:pt x="0" y="1549"/>
                    </a:lnTo>
                    <a:lnTo>
                      <a:pt x="84" y="1791"/>
                    </a:lnTo>
                    <a:lnTo>
                      <a:pt x="2572" y="2749"/>
                    </a:lnTo>
                    <a:lnTo>
                      <a:pt x="6314" y="342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DD51741F-D5A6-4702-8801-FE8D61FA01E4}"/>
                  </a:ext>
                </a:extLst>
              </p:cNvPr>
              <p:cNvSpPr/>
              <p:nvPr/>
            </p:nvSpPr>
            <p:spPr>
              <a:xfrm rot="10226849" flipH="1">
                <a:off x="5973963" y="3271949"/>
                <a:ext cx="4592" cy="1807"/>
              </a:xfrm>
              <a:custGeom>
                <a:avLst/>
                <a:gdLst>
                  <a:gd name="connsiteX0" fmla="*/ 575 w 4592"/>
                  <a:gd name="connsiteY0" fmla="*/ 1807 h 1807"/>
                  <a:gd name="connsiteX1" fmla="*/ 4592 w 4592"/>
                  <a:gd name="connsiteY1" fmla="*/ 402 h 1807"/>
                  <a:gd name="connsiteX2" fmla="*/ 3936 w 4592"/>
                  <a:gd name="connsiteY2" fmla="*/ 0 h 1807"/>
                  <a:gd name="connsiteX3" fmla="*/ 233 w 4592"/>
                  <a:gd name="connsiteY3" fmla="*/ 0 h 1807"/>
                  <a:gd name="connsiteX4" fmla="*/ 0 w 4592"/>
                  <a:gd name="connsiteY4" fmla="*/ 1294 h 1807"/>
                  <a:gd name="connsiteX5" fmla="*/ 575 w 4592"/>
                  <a:gd name="connsiteY5" fmla="*/ 1807 h 1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92" h="1807">
                    <a:moveTo>
                      <a:pt x="575" y="1807"/>
                    </a:moveTo>
                    <a:lnTo>
                      <a:pt x="4592" y="402"/>
                    </a:lnTo>
                    <a:lnTo>
                      <a:pt x="3936" y="0"/>
                    </a:lnTo>
                    <a:lnTo>
                      <a:pt x="233" y="0"/>
                    </a:lnTo>
                    <a:lnTo>
                      <a:pt x="0" y="1294"/>
                    </a:lnTo>
                    <a:lnTo>
                      <a:pt x="575" y="180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70DD2983-0D03-4D1B-AE19-6C5C6C3440A6}"/>
                  </a:ext>
                </a:extLst>
              </p:cNvPr>
              <p:cNvSpPr/>
              <p:nvPr/>
            </p:nvSpPr>
            <p:spPr>
              <a:xfrm rot="10226849" flipH="1">
                <a:off x="5970088" y="3272526"/>
                <a:ext cx="1401" cy="1413"/>
              </a:xfrm>
              <a:custGeom>
                <a:avLst/>
                <a:gdLst>
                  <a:gd name="connsiteX0" fmla="*/ 139 w 1401"/>
                  <a:gd name="connsiteY0" fmla="*/ 1413 h 1413"/>
                  <a:gd name="connsiteX1" fmla="*/ 737 w 1401"/>
                  <a:gd name="connsiteY1" fmla="*/ 1084 h 1413"/>
                  <a:gd name="connsiteX2" fmla="*/ 1401 w 1401"/>
                  <a:gd name="connsiteY2" fmla="*/ 0 h 1413"/>
                  <a:gd name="connsiteX3" fmla="*/ 382 w 1401"/>
                  <a:gd name="connsiteY3" fmla="*/ 810 h 1413"/>
                  <a:gd name="connsiteX4" fmla="*/ 0 w 1401"/>
                  <a:gd name="connsiteY4" fmla="*/ 1239 h 1413"/>
                  <a:gd name="connsiteX5" fmla="*/ 139 w 1401"/>
                  <a:gd name="connsiteY5" fmla="*/ 1413 h 1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1" h="1413">
                    <a:moveTo>
                      <a:pt x="139" y="1413"/>
                    </a:moveTo>
                    <a:lnTo>
                      <a:pt x="737" y="1084"/>
                    </a:lnTo>
                    <a:lnTo>
                      <a:pt x="1401" y="0"/>
                    </a:lnTo>
                    <a:lnTo>
                      <a:pt x="382" y="810"/>
                    </a:lnTo>
                    <a:lnTo>
                      <a:pt x="0" y="1239"/>
                    </a:lnTo>
                    <a:lnTo>
                      <a:pt x="139" y="141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057DBD41-6C2F-40F4-BB62-9B5CE25D5029}"/>
                  </a:ext>
                </a:extLst>
              </p:cNvPr>
              <p:cNvSpPr/>
              <p:nvPr/>
            </p:nvSpPr>
            <p:spPr>
              <a:xfrm rot="10226849" flipH="1">
                <a:off x="5965158" y="3272880"/>
                <a:ext cx="2378" cy="2540"/>
              </a:xfrm>
              <a:custGeom>
                <a:avLst/>
                <a:gdLst>
                  <a:gd name="connsiteX0" fmla="*/ 1400 w 2378"/>
                  <a:gd name="connsiteY0" fmla="*/ 2540 h 2540"/>
                  <a:gd name="connsiteX1" fmla="*/ 2378 w 2378"/>
                  <a:gd name="connsiteY1" fmla="*/ 0 h 2540"/>
                  <a:gd name="connsiteX2" fmla="*/ 0 w 2378"/>
                  <a:gd name="connsiteY2" fmla="*/ 0 h 2540"/>
                  <a:gd name="connsiteX3" fmla="*/ 1400 w 2378"/>
                  <a:gd name="connsiteY3" fmla="*/ 2540 h 2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78" h="2540">
                    <a:moveTo>
                      <a:pt x="1400" y="2540"/>
                    </a:moveTo>
                    <a:lnTo>
                      <a:pt x="2378" y="0"/>
                    </a:lnTo>
                    <a:lnTo>
                      <a:pt x="0" y="0"/>
                    </a:lnTo>
                    <a:lnTo>
                      <a:pt x="1400" y="254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E3C91300-A042-4AF9-A23C-2A492BCD5AC8}"/>
                  </a:ext>
                </a:extLst>
              </p:cNvPr>
              <p:cNvSpPr/>
              <p:nvPr/>
            </p:nvSpPr>
            <p:spPr>
              <a:xfrm rot="10226849" flipH="1">
                <a:off x="5968611" y="3272870"/>
                <a:ext cx="3324" cy="1893"/>
              </a:xfrm>
              <a:custGeom>
                <a:avLst/>
                <a:gdLst>
                  <a:gd name="connsiteX0" fmla="*/ 1506 w 3324"/>
                  <a:gd name="connsiteY0" fmla="*/ 1893 h 1893"/>
                  <a:gd name="connsiteX1" fmla="*/ 1949 w 3324"/>
                  <a:gd name="connsiteY1" fmla="*/ 1541 h 1893"/>
                  <a:gd name="connsiteX2" fmla="*/ 3324 w 3324"/>
                  <a:gd name="connsiteY2" fmla="*/ 0 h 1893"/>
                  <a:gd name="connsiteX3" fmla="*/ 0 w 3324"/>
                  <a:gd name="connsiteY3" fmla="*/ 0 h 1893"/>
                  <a:gd name="connsiteX4" fmla="*/ 1506 w 3324"/>
                  <a:gd name="connsiteY4" fmla="*/ 1893 h 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4" h="1893">
                    <a:moveTo>
                      <a:pt x="1506" y="1893"/>
                    </a:moveTo>
                    <a:lnTo>
                      <a:pt x="1949" y="1541"/>
                    </a:lnTo>
                    <a:lnTo>
                      <a:pt x="3324" y="0"/>
                    </a:lnTo>
                    <a:lnTo>
                      <a:pt x="0" y="0"/>
                    </a:lnTo>
                    <a:lnTo>
                      <a:pt x="1506" y="189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639EC0A4-D3C8-4848-8B76-26100944886B}"/>
                  </a:ext>
                </a:extLst>
              </p:cNvPr>
              <p:cNvSpPr/>
              <p:nvPr/>
            </p:nvSpPr>
            <p:spPr>
              <a:xfrm rot="10226849" flipH="1">
                <a:off x="5976597" y="3273190"/>
                <a:ext cx="6583" cy="4543"/>
              </a:xfrm>
              <a:custGeom>
                <a:avLst/>
                <a:gdLst>
                  <a:gd name="connsiteX0" fmla="*/ 3592 w 6583"/>
                  <a:gd name="connsiteY0" fmla="*/ 4543 h 4543"/>
                  <a:gd name="connsiteX1" fmla="*/ 6583 w 6583"/>
                  <a:gd name="connsiteY1" fmla="*/ 3497 h 4543"/>
                  <a:gd name="connsiteX2" fmla="*/ 6583 w 6583"/>
                  <a:gd name="connsiteY2" fmla="*/ 58 h 4543"/>
                  <a:gd name="connsiteX3" fmla="*/ 6261 w 6583"/>
                  <a:gd name="connsiteY3" fmla="*/ 0 h 4543"/>
                  <a:gd name="connsiteX4" fmla="*/ 0 w 6583"/>
                  <a:gd name="connsiteY4" fmla="*/ 3450 h 4543"/>
                  <a:gd name="connsiteX5" fmla="*/ 1785 w 6583"/>
                  <a:gd name="connsiteY5" fmla="*/ 4543 h 4543"/>
                  <a:gd name="connsiteX6" fmla="*/ 3592 w 6583"/>
                  <a:gd name="connsiteY6" fmla="*/ 4543 h 4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83" h="4543">
                    <a:moveTo>
                      <a:pt x="3592" y="4543"/>
                    </a:moveTo>
                    <a:lnTo>
                      <a:pt x="6583" y="3497"/>
                    </a:lnTo>
                    <a:lnTo>
                      <a:pt x="6583" y="58"/>
                    </a:lnTo>
                    <a:lnTo>
                      <a:pt x="6261" y="0"/>
                    </a:lnTo>
                    <a:lnTo>
                      <a:pt x="0" y="3450"/>
                    </a:lnTo>
                    <a:lnTo>
                      <a:pt x="1785" y="4543"/>
                    </a:lnTo>
                    <a:lnTo>
                      <a:pt x="3592" y="454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581520E8-0BA3-4FCE-9D77-D3FCBF150BB3}"/>
                  </a:ext>
                </a:extLst>
              </p:cNvPr>
              <p:cNvSpPr/>
              <p:nvPr/>
            </p:nvSpPr>
            <p:spPr>
              <a:xfrm rot="10226849" flipH="1">
                <a:off x="5972657" y="3273684"/>
                <a:ext cx="1618" cy="551"/>
              </a:xfrm>
              <a:custGeom>
                <a:avLst/>
                <a:gdLst>
                  <a:gd name="connsiteX0" fmla="*/ 618 w 1618"/>
                  <a:gd name="connsiteY0" fmla="*/ 551 h 551"/>
                  <a:gd name="connsiteX1" fmla="*/ 1618 w 1618"/>
                  <a:gd name="connsiteY1" fmla="*/ 0 h 551"/>
                  <a:gd name="connsiteX2" fmla="*/ 0 w 1618"/>
                  <a:gd name="connsiteY2" fmla="*/ 0 h 551"/>
                  <a:gd name="connsiteX3" fmla="*/ 618 w 1618"/>
                  <a:gd name="connsiteY3" fmla="*/ 551 h 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8" h="551">
                    <a:moveTo>
                      <a:pt x="618" y="551"/>
                    </a:moveTo>
                    <a:lnTo>
                      <a:pt x="1618" y="0"/>
                    </a:lnTo>
                    <a:lnTo>
                      <a:pt x="0" y="0"/>
                    </a:lnTo>
                    <a:lnTo>
                      <a:pt x="618" y="55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7269CB71-B47F-46EB-9D1A-A07F6B04DE86}"/>
                  </a:ext>
                </a:extLst>
              </p:cNvPr>
              <p:cNvSpPr/>
              <p:nvPr/>
            </p:nvSpPr>
            <p:spPr>
              <a:xfrm rot="10226849" flipH="1">
                <a:off x="5971651" y="3273731"/>
                <a:ext cx="918" cy="731"/>
              </a:xfrm>
              <a:custGeom>
                <a:avLst/>
                <a:gdLst>
                  <a:gd name="connsiteX0" fmla="*/ 0 w 918"/>
                  <a:gd name="connsiteY0" fmla="*/ 731 h 731"/>
                  <a:gd name="connsiteX1" fmla="*/ 918 w 918"/>
                  <a:gd name="connsiteY1" fmla="*/ 0 h 731"/>
                  <a:gd name="connsiteX2" fmla="*/ 448 w 918"/>
                  <a:gd name="connsiteY2" fmla="*/ 0 h 731"/>
                  <a:gd name="connsiteX3" fmla="*/ 0 w 918"/>
                  <a:gd name="connsiteY3" fmla="*/ 731 h 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8" h="731">
                    <a:moveTo>
                      <a:pt x="0" y="731"/>
                    </a:moveTo>
                    <a:lnTo>
                      <a:pt x="918" y="0"/>
                    </a:lnTo>
                    <a:lnTo>
                      <a:pt x="448" y="0"/>
                    </a:lnTo>
                    <a:lnTo>
                      <a:pt x="0" y="73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C1E344AC-CBC6-4492-B5AC-E3C2B2C2FE28}"/>
                  </a:ext>
                </a:extLst>
              </p:cNvPr>
              <p:cNvSpPr/>
              <p:nvPr/>
            </p:nvSpPr>
            <p:spPr>
              <a:xfrm rot="10226849" flipH="1">
                <a:off x="5934059" y="3273533"/>
                <a:ext cx="4247" cy="6931"/>
              </a:xfrm>
              <a:custGeom>
                <a:avLst/>
                <a:gdLst>
                  <a:gd name="connsiteX0" fmla="*/ 0 w 4247"/>
                  <a:gd name="connsiteY0" fmla="*/ 6931 h 6931"/>
                  <a:gd name="connsiteX1" fmla="*/ 4247 w 4247"/>
                  <a:gd name="connsiteY1" fmla="*/ 0 h 6931"/>
                  <a:gd name="connsiteX2" fmla="*/ 2669 w 4247"/>
                  <a:gd name="connsiteY2" fmla="*/ 0 h 6931"/>
                  <a:gd name="connsiteX3" fmla="*/ 0 w 4247"/>
                  <a:gd name="connsiteY3" fmla="*/ 6931 h 6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7" h="6931">
                    <a:moveTo>
                      <a:pt x="0" y="6931"/>
                    </a:moveTo>
                    <a:lnTo>
                      <a:pt x="4247" y="0"/>
                    </a:lnTo>
                    <a:lnTo>
                      <a:pt x="2669" y="0"/>
                    </a:lnTo>
                    <a:lnTo>
                      <a:pt x="0" y="693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948D01C0-3A01-4556-96D5-48F072E330EF}"/>
                  </a:ext>
                </a:extLst>
              </p:cNvPr>
              <p:cNvSpPr/>
              <p:nvPr/>
            </p:nvSpPr>
            <p:spPr>
              <a:xfrm rot="10226849" flipH="1">
                <a:off x="5974529" y="3273953"/>
                <a:ext cx="1911" cy="1856"/>
              </a:xfrm>
              <a:custGeom>
                <a:avLst/>
                <a:gdLst>
                  <a:gd name="connsiteX0" fmla="*/ 0 w 1911"/>
                  <a:gd name="connsiteY0" fmla="*/ 1856 h 1856"/>
                  <a:gd name="connsiteX1" fmla="*/ 1911 w 1911"/>
                  <a:gd name="connsiteY1" fmla="*/ 803 h 1856"/>
                  <a:gd name="connsiteX2" fmla="*/ 601 w 1911"/>
                  <a:gd name="connsiteY2" fmla="*/ 0 h 1856"/>
                  <a:gd name="connsiteX3" fmla="*/ 289 w 1911"/>
                  <a:gd name="connsiteY3" fmla="*/ 248 h 1856"/>
                  <a:gd name="connsiteX4" fmla="*/ 0 w 1911"/>
                  <a:gd name="connsiteY4" fmla="*/ 1856 h 1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1" h="1856">
                    <a:moveTo>
                      <a:pt x="0" y="1856"/>
                    </a:moveTo>
                    <a:lnTo>
                      <a:pt x="1911" y="803"/>
                    </a:lnTo>
                    <a:lnTo>
                      <a:pt x="601" y="0"/>
                    </a:lnTo>
                    <a:lnTo>
                      <a:pt x="289" y="248"/>
                    </a:lnTo>
                    <a:lnTo>
                      <a:pt x="0" y="185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13C7D057-AE0D-4D3F-B9C7-AC652F361FE8}"/>
                  </a:ext>
                </a:extLst>
              </p:cNvPr>
              <p:cNvSpPr/>
              <p:nvPr/>
            </p:nvSpPr>
            <p:spPr>
              <a:xfrm rot="10226849" flipH="1">
                <a:off x="5989709" y="3274431"/>
                <a:ext cx="1668" cy="687"/>
              </a:xfrm>
              <a:custGeom>
                <a:avLst/>
                <a:gdLst>
                  <a:gd name="connsiteX0" fmla="*/ 1668 w 1668"/>
                  <a:gd name="connsiteY0" fmla="*/ 687 h 687"/>
                  <a:gd name="connsiteX1" fmla="*/ 1477 w 1668"/>
                  <a:gd name="connsiteY1" fmla="*/ 142 h 687"/>
                  <a:gd name="connsiteX2" fmla="*/ 1109 w 1668"/>
                  <a:gd name="connsiteY2" fmla="*/ 0 h 687"/>
                  <a:gd name="connsiteX3" fmla="*/ 0 w 1668"/>
                  <a:gd name="connsiteY3" fmla="*/ 387 h 687"/>
                  <a:gd name="connsiteX4" fmla="*/ 1668 w 1668"/>
                  <a:gd name="connsiteY4" fmla="*/ 687 h 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8" h="687">
                    <a:moveTo>
                      <a:pt x="1668" y="687"/>
                    </a:moveTo>
                    <a:lnTo>
                      <a:pt x="1477" y="142"/>
                    </a:lnTo>
                    <a:lnTo>
                      <a:pt x="1109" y="0"/>
                    </a:lnTo>
                    <a:lnTo>
                      <a:pt x="0" y="387"/>
                    </a:lnTo>
                    <a:lnTo>
                      <a:pt x="1668" y="68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AAC4E7D6-A67B-4C27-AFD2-959D10D061A8}"/>
                  </a:ext>
                </a:extLst>
              </p:cNvPr>
              <p:cNvSpPr/>
              <p:nvPr/>
            </p:nvSpPr>
            <p:spPr>
              <a:xfrm rot="10226849" flipH="1">
                <a:off x="5972540" y="3274247"/>
                <a:ext cx="2415" cy="2355"/>
              </a:xfrm>
              <a:custGeom>
                <a:avLst/>
                <a:gdLst>
                  <a:gd name="connsiteX0" fmla="*/ 321 w 2415"/>
                  <a:gd name="connsiteY0" fmla="*/ 2355 h 2355"/>
                  <a:gd name="connsiteX1" fmla="*/ 2344 w 2415"/>
                  <a:gd name="connsiteY1" fmla="*/ 746 h 2355"/>
                  <a:gd name="connsiteX2" fmla="*/ 2415 w 2415"/>
                  <a:gd name="connsiteY2" fmla="*/ 350 h 2355"/>
                  <a:gd name="connsiteX3" fmla="*/ 1845 w 2415"/>
                  <a:gd name="connsiteY3" fmla="*/ 0 h 2355"/>
                  <a:gd name="connsiteX4" fmla="*/ 3 w 2415"/>
                  <a:gd name="connsiteY4" fmla="*/ 2065 h 2355"/>
                  <a:gd name="connsiteX5" fmla="*/ 0 w 2415"/>
                  <a:gd name="connsiteY5" fmla="*/ 2069 h 2355"/>
                  <a:gd name="connsiteX6" fmla="*/ 321 w 2415"/>
                  <a:gd name="connsiteY6" fmla="*/ 2355 h 2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5" h="2355">
                    <a:moveTo>
                      <a:pt x="321" y="2355"/>
                    </a:moveTo>
                    <a:lnTo>
                      <a:pt x="2344" y="746"/>
                    </a:lnTo>
                    <a:lnTo>
                      <a:pt x="2415" y="350"/>
                    </a:lnTo>
                    <a:lnTo>
                      <a:pt x="1845" y="0"/>
                    </a:lnTo>
                    <a:lnTo>
                      <a:pt x="3" y="2065"/>
                    </a:lnTo>
                    <a:lnTo>
                      <a:pt x="0" y="2069"/>
                    </a:lnTo>
                    <a:lnTo>
                      <a:pt x="321" y="23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DD0B98AA-B623-4E10-A8D7-06CD7705B180}"/>
                  </a:ext>
                </a:extLst>
              </p:cNvPr>
              <p:cNvSpPr/>
              <p:nvPr/>
            </p:nvSpPr>
            <p:spPr>
              <a:xfrm rot="10226849" flipH="1">
                <a:off x="5972094" y="3274448"/>
                <a:ext cx="290" cy="325"/>
              </a:xfrm>
              <a:custGeom>
                <a:avLst/>
                <a:gdLst>
                  <a:gd name="connsiteX0" fmla="*/ 92 w 290"/>
                  <a:gd name="connsiteY0" fmla="*/ 325 h 325"/>
                  <a:gd name="connsiteX1" fmla="*/ 290 w 290"/>
                  <a:gd name="connsiteY1" fmla="*/ 0 h 325"/>
                  <a:gd name="connsiteX2" fmla="*/ 289 w 290"/>
                  <a:gd name="connsiteY2" fmla="*/ 0 h 325"/>
                  <a:gd name="connsiteX3" fmla="*/ 0 w 290"/>
                  <a:gd name="connsiteY3" fmla="*/ 325 h 325"/>
                  <a:gd name="connsiteX4" fmla="*/ 92 w 290"/>
                  <a:gd name="connsiteY4" fmla="*/ 325 h 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" h="325">
                    <a:moveTo>
                      <a:pt x="92" y="325"/>
                    </a:moveTo>
                    <a:lnTo>
                      <a:pt x="290" y="0"/>
                    </a:lnTo>
                    <a:lnTo>
                      <a:pt x="289" y="0"/>
                    </a:lnTo>
                    <a:lnTo>
                      <a:pt x="0" y="325"/>
                    </a:lnTo>
                    <a:lnTo>
                      <a:pt x="92" y="32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13" name="Freeform: Shape 612">
                <a:extLst>
                  <a:ext uri="{FF2B5EF4-FFF2-40B4-BE49-F238E27FC236}">
                    <a16:creationId xmlns:a16="http://schemas.microsoft.com/office/drawing/2014/main" id="{A19DD883-D136-4590-9C0E-908FB1174F06}"/>
                  </a:ext>
                </a:extLst>
              </p:cNvPr>
              <p:cNvSpPr/>
              <p:nvPr/>
            </p:nvSpPr>
            <p:spPr>
              <a:xfrm rot="10226849" flipH="1">
                <a:off x="5987534" y="3274356"/>
                <a:ext cx="2169" cy="1085"/>
              </a:xfrm>
              <a:custGeom>
                <a:avLst/>
                <a:gdLst>
                  <a:gd name="connsiteX0" fmla="*/ 182 w 2169"/>
                  <a:gd name="connsiteY0" fmla="*/ 1085 h 1085"/>
                  <a:gd name="connsiteX1" fmla="*/ 2169 w 2169"/>
                  <a:gd name="connsiteY1" fmla="*/ 390 h 1085"/>
                  <a:gd name="connsiteX2" fmla="*/ 0 w 2169"/>
                  <a:gd name="connsiteY2" fmla="*/ 0 h 1085"/>
                  <a:gd name="connsiteX3" fmla="*/ 182 w 2169"/>
                  <a:gd name="connsiteY3" fmla="*/ 1085 h 1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9" h="1085">
                    <a:moveTo>
                      <a:pt x="182" y="1085"/>
                    </a:moveTo>
                    <a:lnTo>
                      <a:pt x="2169" y="390"/>
                    </a:lnTo>
                    <a:lnTo>
                      <a:pt x="0" y="0"/>
                    </a:lnTo>
                    <a:lnTo>
                      <a:pt x="182" y="108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12" name="Freeform: Shape 611">
                <a:extLst>
                  <a:ext uri="{FF2B5EF4-FFF2-40B4-BE49-F238E27FC236}">
                    <a16:creationId xmlns:a16="http://schemas.microsoft.com/office/drawing/2014/main" id="{2F82CE0E-989E-43D9-AD33-37C9900F5CE4}"/>
                  </a:ext>
                </a:extLst>
              </p:cNvPr>
              <p:cNvSpPr/>
              <p:nvPr/>
            </p:nvSpPr>
            <p:spPr>
              <a:xfrm rot="10226849" flipH="1">
                <a:off x="5969427" y="3274877"/>
                <a:ext cx="4824" cy="4851"/>
              </a:xfrm>
              <a:custGeom>
                <a:avLst/>
                <a:gdLst>
                  <a:gd name="connsiteX0" fmla="*/ 3397 w 4824"/>
                  <a:gd name="connsiteY0" fmla="*/ 4851 h 4851"/>
                  <a:gd name="connsiteX1" fmla="*/ 3401 w 4824"/>
                  <a:gd name="connsiteY1" fmla="*/ 4847 h 4851"/>
                  <a:gd name="connsiteX2" fmla="*/ 4824 w 4824"/>
                  <a:gd name="connsiteY2" fmla="*/ 2526 h 4851"/>
                  <a:gd name="connsiteX3" fmla="*/ 702 w 4824"/>
                  <a:gd name="connsiteY3" fmla="*/ 0 h 4851"/>
                  <a:gd name="connsiteX4" fmla="*/ 0 w 4824"/>
                  <a:gd name="connsiteY4" fmla="*/ 1821 h 4851"/>
                  <a:gd name="connsiteX5" fmla="*/ 3397 w 4824"/>
                  <a:gd name="connsiteY5" fmla="*/ 4851 h 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24" h="4851">
                    <a:moveTo>
                      <a:pt x="3397" y="4851"/>
                    </a:moveTo>
                    <a:lnTo>
                      <a:pt x="3401" y="4847"/>
                    </a:lnTo>
                    <a:lnTo>
                      <a:pt x="4824" y="2526"/>
                    </a:lnTo>
                    <a:lnTo>
                      <a:pt x="702" y="0"/>
                    </a:lnTo>
                    <a:lnTo>
                      <a:pt x="0" y="1821"/>
                    </a:lnTo>
                    <a:lnTo>
                      <a:pt x="3397" y="485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11" name="Freeform: Shape 610">
                <a:extLst>
                  <a:ext uri="{FF2B5EF4-FFF2-40B4-BE49-F238E27FC236}">
                    <a16:creationId xmlns:a16="http://schemas.microsoft.com/office/drawing/2014/main" id="{E953B414-8072-491D-8EE2-3276BFA5E303}"/>
                  </a:ext>
                </a:extLst>
              </p:cNvPr>
              <p:cNvSpPr/>
              <p:nvPr/>
            </p:nvSpPr>
            <p:spPr>
              <a:xfrm rot="10226849" flipH="1">
                <a:off x="5967798" y="3275108"/>
                <a:ext cx="1076" cy="911"/>
              </a:xfrm>
              <a:custGeom>
                <a:avLst/>
                <a:gdLst>
                  <a:gd name="connsiteX0" fmla="*/ 1076 w 1076"/>
                  <a:gd name="connsiteY0" fmla="*/ 911 h 911"/>
                  <a:gd name="connsiteX1" fmla="*/ 351 w 1076"/>
                  <a:gd name="connsiteY1" fmla="*/ 0 h 911"/>
                  <a:gd name="connsiteX2" fmla="*/ 0 w 1076"/>
                  <a:gd name="connsiteY2" fmla="*/ 911 h 911"/>
                  <a:gd name="connsiteX3" fmla="*/ 1076 w 1076"/>
                  <a:gd name="connsiteY3" fmla="*/ 911 h 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6" h="911">
                    <a:moveTo>
                      <a:pt x="1076" y="911"/>
                    </a:moveTo>
                    <a:lnTo>
                      <a:pt x="351" y="0"/>
                    </a:lnTo>
                    <a:lnTo>
                      <a:pt x="0" y="911"/>
                    </a:lnTo>
                    <a:lnTo>
                      <a:pt x="1076" y="91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10" name="Freeform: Shape 609">
                <a:extLst>
                  <a:ext uri="{FF2B5EF4-FFF2-40B4-BE49-F238E27FC236}">
                    <a16:creationId xmlns:a16="http://schemas.microsoft.com/office/drawing/2014/main" id="{6C6BA41C-E0F4-452B-AF05-48A72D098789}"/>
                  </a:ext>
                </a:extLst>
              </p:cNvPr>
              <p:cNvSpPr/>
              <p:nvPr/>
            </p:nvSpPr>
            <p:spPr>
              <a:xfrm rot="10226849" flipH="1">
                <a:off x="5987469" y="3275328"/>
                <a:ext cx="4085" cy="4512"/>
              </a:xfrm>
              <a:custGeom>
                <a:avLst/>
                <a:gdLst>
                  <a:gd name="connsiteX0" fmla="*/ 3801 w 4085"/>
                  <a:gd name="connsiteY0" fmla="*/ 4512 h 4512"/>
                  <a:gd name="connsiteX1" fmla="*/ 4085 w 4085"/>
                  <a:gd name="connsiteY1" fmla="*/ 4412 h 4512"/>
                  <a:gd name="connsiteX2" fmla="*/ 2541 w 4085"/>
                  <a:gd name="connsiteY2" fmla="*/ 0 h 4512"/>
                  <a:gd name="connsiteX3" fmla="*/ 0 w 4085"/>
                  <a:gd name="connsiteY3" fmla="*/ 1400 h 4512"/>
                  <a:gd name="connsiteX4" fmla="*/ 296 w 4085"/>
                  <a:gd name="connsiteY4" fmla="*/ 3161 h 4512"/>
                  <a:gd name="connsiteX5" fmla="*/ 3801 w 4085"/>
                  <a:gd name="connsiteY5" fmla="*/ 4512 h 4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85" h="4512">
                    <a:moveTo>
                      <a:pt x="3801" y="4512"/>
                    </a:moveTo>
                    <a:lnTo>
                      <a:pt x="4085" y="4412"/>
                    </a:lnTo>
                    <a:lnTo>
                      <a:pt x="2541" y="0"/>
                    </a:lnTo>
                    <a:lnTo>
                      <a:pt x="0" y="1400"/>
                    </a:lnTo>
                    <a:lnTo>
                      <a:pt x="296" y="3161"/>
                    </a:lnTo>
                    <a:lnTo>
                      <a:pt x="3801" y="451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09" name="Freeform: Shape 608">
                <a:extLst>
                  <a:ext uri="{FF2B5EF4-FFF2-40B4-BE49-F238E27FC236}">
                    <a16:creationId xmlns:a16="http://schemas.microsoft.com/office/drawing/2014/main" id="{97567573-38EA-45E6-B143-80BF5DCBD4FD}"/>
                  </a:ext>
                </a:extLst>
              </p:cNvPr>
              <p:cNvSpPr/>
              <p:nvPr/>
            </p:nvSpPr>
            <p:spPr>
              <a:xfrm rot="10226849" flipH="1">
                <a:off x="5960217" y="3276031"/>
                <a:ext cx="5726" cy="6247"/>
              </a:xfrm>
              <a:custGeom>
                <a:avLst/>
                <a:gdLst>
                  <a:gd name="connsiteX0" fmla="*/ 5726 w 5726"/>
                  <a:gd name="connsiteY0" fmla="*/ 6247 h 6247"/>
                  <a:gd name="connsiteX1" fmla="*/ 2283 w 5726"/>
                  <a:gd name="connsiteY1" fmla="*/ 0 h 6247"/>
                  <a:gd name="connsiteX2" fmla="*/ 0 w 5726"/>
                  <a:gd name="connsiteY2" fmla="*/ 384 h 6247"/>
                  <a:gd name="connsiteX3" fmla="*/ 2051 w 5726"/>
                  <a:gd name="connsiteY3" fmla="*/ 6247 h 6247"/>
                  <a:gd name="connsiteX4" fmla="*/ 5726 w 5726"/>
                  <a:gd name="connsiteY4" fmla="*/ 6247 h 6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26" h="6247">
                    <a:moveTo>
                      <a:pt x="5726" y="6247"/>
                    </a:moveTo>
                    <a:lnTo>
                      <a:pt x="2283" y="0"/>
                    </a:lnTo>
                    <a:lnTo>
                      <a:pt x="0" y="384"/>
                    </a:lnTo>
                    <a:lnTo>
                      <a:pt x="2051" y="6247"/>
                    </a:lnTo>
                    <a:lnTo>
                      <a:pt x="5726" y="624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3FD52F97-0BB4-48E1-9751-D236511A0FD2}"/>
                  </a:ext>
                </a:extLst>
              </p:cNvPr>
              <p:cNvSpPr/>
              <p:nvPr/>
            </p:nvSpPr>
            <p:spPr>
              <a:xfrm rot="10226849" flipH="1">
                <a:off x="5983521" y="3275958"/>
                <a:ext cx="4326" cy="2139"/>
              </a:xfrm>
              <a:custGeom>
                <a:avLst/>
                <a:gdLst>
                  <a:gd name="connsiteX0" fmla="*/ 4326 w 4326"/>
                  <a:gd name="connsiteY0" fmla="*/ 2139 h 2139"/>
                  <a:gd name="connsiteX1" fmla="*/ 4099 w 4326"/>
                  <a:gd name="connsiteY1" fmla="*/ 791 h 2139"/>
                  <a:gd name="connsiteX2" fmla="*/ 2044 w 4326"/>
                  <a:gd name="connsiteY2" fmla="*/ 0 h 2139"/>
                  <a:gd name="connsiteX3" fmla="*/ 0 w 4326"/>
                  <a:gd name="connsiteY3" fmla="*/ 1126 h 2139"/>
                  <a:gd name="connsiteX4" fmla="*/ 0 w 4326"/>
                  <a:gd name="connsiteY4" fmla="*/ 1362 h 2139"/>
                  <a:gd name="connsiteX5" fmla="*/ 4326 w 4326"/>
                  <a:gd name="connsiteY5" fmla="*/ 2139 h 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26" h="2139">
                    <a:moveTo>
                      <a:pt x="4326" y="2139"/>
                    </a:moveTo>
                    <a:lnTo>
                      <a:pt x="4099" y="791"/>
                    </a:lnTo>
                    <a:lnTo>
                      <a:pt x="2044" y="0"/>
                    </a:lnTo>
                    <a:lnTo>
                      <a:pt x="0" y="1126"/>
                    </a:lnTo>
                    <a:lnTo>
                      <a:pt x="0" y="1362"/>
                    </a:lnTo>
                    <a:lnTo>
                      <a:pt x="4326" y="213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8707F286-A690-4233-A8AE-26786BC3DF6E}"/>
                  </a:ext>
                </a:extLst>
              </p:cNvPr>
              <p:cNvSpPr/>
              <p:nvPr/>
            </p:nvSpPr>
            <p:spPr>
              <a:xfrm rot="10226849" flipH="1">
                <a:off x="5975324" y="3275509"/>
                <a:ext cx="4350" cy="3649"/>
              </a:xfrm>
              <a:custGeom>
                <a:avLst/>
                <a:gdLst>
                  <a:gd name="connsiteX0" fmla="*/ 241 w 4350"/>
                  <a:gd name="connsiteY0" fmla="*/ 3649 h 3649"/>
                  <a:gd name="connsiteX1" fmla="*/ 4350 w 4350"/>
                  <a:gd name="connsiteY1" fmla="*/ 380 h 3649"/>
                  <a:gd name="connsiteX2" fmla="*/ 2240 w 4350"/>
                  <a:gd name="connsiteY2" fmla="*/ 0 h 3649"/>
                  <a:gd name="connsiteX3" fmla="*/ 223 w 4350"/>
                  <a:gd name="connsiteY3" fmla="*/ 2261 h 3649"/>
                  <a:gd name="connsiteX4" fmla="*/ 0 w 4350"/>
                  <a:gd name="connsiteY4" fmla="*/ 3501 h 3649"/>
                  <a:gd name="connsiteX5" fmla="*/ 241 w 4350"/>
                  <a:gd name="connsiteY5" fmla="*/ 3649 h 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0" h="3649">
                    <a:moveTo>
                      <a:pt x="241" y="3649"/>
                    </a:moveTo>
                    <a:lnTo>
                      <a:pt x="4350" y="380"/>
                    </a:lnTo>
                    <a:lnTo>
                      <a:pt x="2240" y="0"/>
                    </a:lnTo>
                    <a:lnTo>
                      <a:pt x="223" y="2261"/>
                    </a:lnTo>
                    <a:lnTo>
                      <a:pt x="0" y="3501"/>
                    </a:lnTo>
                    <a:lnTo>
                      <a:pt x="241" y="364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06" name="Freeform: Shape 605">
                <a:extLst>
                  <a:ext uri="{FF2B5EF4-FFF2-40B4-BE49-F238E27FC236}">
                    <a16:creationId xmlns:a16="http://schemas.microsoft.com/office/drawing/2014/main" id="{37BC338C-B831-4135-A7AC-C12580144AD7}"/>
                  </a:ext>
                </a:extLst>
              </p:cNvPr>
              <p:cNvSpPr/>
              <p:nvPr/>
            </p:nvSpPr>
            <p:spPr>
              <a:xfrm rot="10226849" flipH="1">
                <a:off x="5993723" y="3275688"/>
                <a:ext cx="7346" cy="6602"/>
              </a:xfrm>
              <a:custGeom>
                <a:avLst/>
                <a:gdLst>
                  <a:gd name="connsiteX0" fmla="*/ 2602 w 7346"/>
                  <a:gd name="connsiteY0" fmla="*/ 6602 h 6602"/>
                  <a:gd name="connsiteX1" fmla="*/ 7346 w 7346"/>
                  <a:gd name="connsiteY1" fmla="*/ 4943 h 6602"/>
                  <a:gd name="connsiteX2" fmla="*/ 3414 w 7346"/>
                  <a:gd name="connsiteY2" fmla="*/ 0 h 6602"/>
                  <a:gd name="connsiteX3" fmla="*/ 0 w 7346"/>
                  <a:gd name="connsiteY3" fmla="*/ 1881 h 6602"/>
                  <a:gd name="connsiteX4" fmla="*/ 2602 w 7346"/>
                  <a:gd name="connsiteY4" fmla="*/ 6602 h 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6" h="6602">
                    <a:moveTo>
                      <a:pt x="2602" y="6602"/>
                    </a:moveTo>
                    <a:lnTo>
                      <a:pt x="7346" y="4943"/>
                    </a:lnTo>
                    <a:lnTo>
                      <a:pt x="3414" y="0"/>
                    </a:lnTo>
                    <a:lnTo>
                      <a:pt x="0" y="1881"/>
                    </a:lnTo>
                    <a:lnTo>
                      <a:pt x="2602" y="660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05" name="Freeform: Shape 604">
                <a:extLst>
                  <a:ext uri="{FF2B5EF4-FFF2-40B4-BE49-F238E27FC236}">
                    <a16:creationId xmlns:a16="http://schemas.microsoft.com/office/drawing/2014/main" id="{94B58931-4AB4-4919-A1ED-D6A46E54319F}"/>
                  </a:ext>
                </a:extLst>
              </p:cNvPr>
              <p:cNvSpPr/>
              <p:nvPr/>
            </p:nvSpPr>
            <p:spPr>
              <a:xfrm rot="10226849" flipH="1">
                <a:off x="5964267" y="3276297"/>
                <a:ext cx="5414" cy="5884"/>
              </a:xfrm>
              <a:custGeom>
                <a:avLst/>
                <a:gdLst>
                  <a:gd name="connsiteX0" fmla="*/ 4473 w 5414"/>
                  <a:gd name="connsiteY0" fmla="*/ 5884 h 5884"/>
                  <a:gd name="connsiteX1" fmla="*/ 5414 w 5414"/>
                  <a:gd name="connsiteY1" fmla="*/ 3440 h 5884"/>
                  <a:gd name="connsiteX2" fmla="*/ 1557 w 5414"/>
                  <a:gd name="connsiteY2" fmla="*/ 0 h 5884"/>
                  <a:gd name="connsiteX3" fmla="*/ 0 w 5414"/>
                  <a:gd name="connsiteY3" fmla="*/ 262 h 5884"/>
                  <a:gd name="connsiteX4" fmla="*/ 4473 w 5414"/>
                  <a:gd name="connsiteY4" fmla="*/ 5884 h 5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14" h="5884">
                    <a:moveTo>
                      <a:pt x="4473" y="5884"/>
                    </a:moveTo>
                    <a:lnTo>
                      <a:pt x="5414" y="3440"/>
                    </a:lnTo>
                    <a:lnTo>
                      <a:pt x="1557" y="0"/>
                    </a:lnTo>
                    <a:lnTo>
                      <a:pt x="0" y="262"/>
                    </a:lnTo>
                    <a:lnTo>
                      <a:pt x="4473" y="588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04" name="Freeform: Shape 603">
                <a:extLst>
                  <a:ext uri="{FF2B5EF4-FFF2-40B4-BE49-F238E27FC236}">
                    <a16:creationId xmlns:a16="http://schemas.microsoft.com/office/drawing/2014/main" id="{D23506BE-31BC-4C85-81E1-A1A2BFE9508A}"/>
                  </a:ext>
                </a:extLst>
              </p:cNvPr>
              <p:cNvSpPr/>
              <p:nvPr/>
            </p:nvSpPr>
            <p:spPr>
              <a:xfrm rot="10226849" flipH="1">
                <a:off x="5974379" y="3276402"/>
                <a:ext cx="1555" cy="2794"/>
              </a:xfrm>
              <a:custGeom>
                <a:avLst/>
                <a:gdLst>
                  <a:gd name="connsiteX0" fmla="*/ 419 w 1555"/>
                  <a:gd name="connsiteY0" fmla="*/ 2794 h 2794"/>
                  <a:gd name="connsiteX1" fmla="*/ 1212 w 1555"/>
                  <a:gd name="connsiteY1" fmla="*/ 1904 h 2794"/>
                  <a:gd name="connsiteX2" fmla="*/ 1555 w 1555"/>
                  <a:gd name="connsiteY2" fmla="*/ 0 h 2794"/>
                  <a:gd name="connsiteX3" fmla="*/ 0 w 1555"/>
                  <a:gd name="connsiteY3" fmla="*/ 2538 h 2794"/>
                  <a:gd name="connsiteX4" fmla="*/ 419 w 1555"/>
                  <a:gd name="connsiteY4" fmla="*/ 2794 h 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5" h="2794">
                    <a:moveTo>
                      <a:pt x="419" y="2794"/>
                    </a:moveTo>
                    <a:lnTo>
                      <a:pt x="1212" y="1904"/>
                    </a:lnTo>
                    <a:lnTo>
                      <a:pt x="1555" y="0"/>
                    </a:lnTo>
                    <a:lnTo>
                      <a:pt x="0" y="2538"/>
                    </a:lnTo>
                    <a:lnTo>
                      <a:pt x="419" y="279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03" name="Freeform: Shape 602">
                <a:extLst>
                  <a:ext uri="{FF2B5EF4-FFF2-40B4-BE49-F238E27FC236}">
                    <a16:creationId xmlns:a16="http://schemas.microsoft.com/office/drawing/2014/main" id="{D5CC8630-E6E4-416A-8A64-E5DCAAB35492}"/>
                  </a:ext>
                </a:extLst>
              </p:cNvPr>
              <p:cNvSpPr/>
              <p:nvPr/>
            </p:nvSpPr>
            <p:spPr>
              <a:xfrm rot="10226849" flipH="1">
                <a:off x="5954786" y="3277039"/>
                <a:ext cx="4545" cy="5552"/>
              </a:xfrm>
              <a:custGeom>
                <a:avLst/>
                <a:gdLst>
                  <a:gd name="connsiteX0" fmla="*/ 4545 w 4545"/>
                  <a:gd name="connsiteY0" fmla="*/ 5552 h 5552"/>
                  <a:gd name="connsiteX1" fmla="*/ 3610 w 4545"/>
                  <a:gd name="connsiteY1" fmla="*/ 0 h 5552"/>
                  <a:gd name="connsiteX2" fmla="*/ 0 w 4545"/>
                  <a:gd name="connsiteY2" fmla="*/ 607 h 5552"/>
                  <a:gd name="connsiteX3" fmla="*/ 0 w 4545"/>
                  <a:gd name="connsiteY3" fmla="*/ 5552 h 5552"/>
                  <a:gd name="connsiteX4" fmla="*/ 4545 w 4545"/>
                  <a:gd name="connsiteY4" fmla="*/ 5552 h 5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5" h="5552">
                    <a:moveTo>
                      <a:pt x="4545" y="5552"/>
                    </a:moveTo>
                    <a:lnTo>
                      <a:pt x="3610" y="0"/>
                    </a:lnTo>
                    <a:lnTo>
                      <a:pt x="0" y="607"/>
                    </a:lnTo>
                    <a:lnTo>
                      <a:pt x="0" y="5552"/>
                    </a:lnTo>
                    <a:lnTo>
                      <a:pt x="4545" y="555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02" name="Freeform: Shape 601">
                <a:extLst>
                  <a:ext uri="{FF2B5EF4-FFF2-40B4-BE49-F238E27FC236}">
                    <a16:creationId xmlns:a16="http://schemas.microsoft.com/office/drawing/2014/main" id="{3B35B0EB-1B39-4C0C-81BC-6923BD387887}"/>
                  </a:ext>
                </a:extLst>
              </p:cNvPr>
              <p:cNvSpPr/>
              <p:nvPr/>
            </p:nvSpPr>
            <p:spPr>
              <a:xfrm rot="10226849" flipH="1">
                <a:off x="5979970" y="3277452"/>
                <a:ext cx="3784" cy="2594"/>
              </a:xfrm>
              <a:custGeom>
                <a:avLst/>
                <a:gdLst>
                  <a:gd name="connsiteX0" fmla="*/ 3462 w 3784"/>
                  <a:gd name="connsiteY0" fmla="*/ 2594 h 2594"/>
                  <a:gd name="connsiteX1" fmla="*/ 3784 w 3784"/>
                  <a:gd name="connsiteY1" fmla="*/ 2416 h 2594"/>
                  <a:gd name="connsiteX2" fmla="*/ 3784 w 3784"/>
                  <a:gd name="connsiteY2" fmla="*/ 503 h 2594"/>
                  <a:gd name="connsiteX3" fmla="*/ 2479 w 3784"/>
                  <a:gd name="connsiteY3" fmla="*/ 0 h 2594"/>
                  <a:gd name="connsiteX4" fmla="*/ 0 w 3784"/>
                  <a:gd name="connsiteY4" fmla="*/ 1972 h 2594"/>
                  <a:gd name="connsiteX5" fmla="*/ 3462 w 3784"/>
                  <a:gd name="connsiteY5" fmla="*/ 2594 h 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4" h="2594">
                    <a:moveTo>
                      <a:pt x="3462" y="2594"/>
                    </a:moveTo>
                    <a:lnTo>
                      <a:pt x="3784" y="2416"/>
                    </a:lnTo>
                    <a:lnTo>
                      <a:pt x="3784" y="503"/>
                    </a:lnTo>
                    <a:lnTo>
                      <a:pt x="2479" y="0"/>
                    </a:lnTo>
                    <a:lnTo>
                      <a:pt x="0" y="1972"/>
                    </a:lnTo>
                    <a:lnTo>
                      <a:pt x="3462" y="259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09EF9CC0-C0DF-43BB-A18C-D1DD78EB7B5B}"/>
                  </a:ext>
                </a:extLst>
              </p:cNvPr>
              <p:cNvSpPr/>
              <p:nvPr/>
            </p:nvSpPr>
            <p:spPr>
              <a:xfrm rot="10226849" flipH="1">
                <a:off x="6002951" y="3277464"/>
                <a:ext cx="12356" cy="5263"/>
              </a:xfrm>
              <a:custGeom>
                <a:avLst/>
                <a:gdLst>
                  <a:gd name="connsiteX0" fmla="*/ 4326 w 12356"/>
                  <a:gd name="connsiteY0" fmla="*/ 5263 h 5263"/>
                  <a:gd name="connsiteX1" fmla="*/ 12356 w 12356"/>
                  <a:gd name="connsiteY1" fmla="*/ 2455 h 5263"/>
                  <a:gd name="connsiteX2" fmla="*/ 8350 w 12356"/>
                  <a:gd name="connsiteY2" fmla="*/ 0 h 5263"/>
                  <a:gd name="connsiteX3" fmla="*/ 0 w 12356"/>
                  <a:gd name="connsiteY3" fmla="*/ 1405 h 5263"/>
                  <a:gd name="connsiteX4" fmla="*/ 4326 w 12356"/>
                  <a:gd name="connsiteY4" fmla="*/ 5263 h 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56" h="5263">
                    <a:moveTo>
                      <a:pt x="4326" y="5263"/>
                    </a:moveTo>
                    <a:lnTo>
                      <a:pt x="12356" y="2455"/>
                    </a:lnTo>
                    <a:lnTo>
                      <a:pt x="8350" y="0"/>
                    </a:lnTo>
                    <a:lnTo>
                      <a:pt x="0" y="1405"/>
                    </a:lnTo>
                    <a:lnTo>
                      <a:pt x="4326" y="526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512DCE73-10F0-4093-9101-B10B4F96B483}"/>
                  </a:ext>
                </a:extLst>
              </p:cNvPr>
              <p:cNvSpPr/>
              <p:nvPr/>
            </p:nvSpPr>
            <p:spPr>
              <a:xfrm rot="10226849" flipH="1">
                <a:off x="5984074" y="3278094"/>
                <a:ext cx="3803" cy="4485"/>
              </a:xfrm>
              <a:custGeom>
                <a:avLst/>
                <a:gdLst>
                  <a:gd name="connsiteX0" fmla="*/ 2044 w 3803"/>
                  <a:gd name="connsiteY0" fmla="*/ 4485 h 4485"/>
                  <a:gd name="connsiteX1" fmla="*/ 3803 w 3803"/>
                  <a:gd name="connsiteY1" fmla="*/ 3515 h 4485"/>
                  <a:gd name="connsiteX2" fmla="*/ 3211 w 3803"/>
                  <a:gd name="connsiteY2" fmla="*/ 0 h 4485"/>
                  <a:gd name="connsiteX3" fmla="*/ 2576 w 3803"/>
                  <a:gd name="connsiteY3" fmla="*/ 107 h 4485"/>
                  <a:gd name="connsiteX4" fmla="*/ 0 w 3803"/>
                  <a:gd name="connsiteY4" fmla="*/ 2156 h 4485"/>
                  <a:gd name="connsiteX5" fmla="*/ 0 w 3803"/>
                  <a:gd name="connsiteY5" fmla="*/ 3698 h 4485"/>
                  <a:gd name="connsiteX6" fmla="*/ 2044 w 3803"/>
                  <a:gd name="connsiteY6" fmla="*/ 4485 h 4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03" h="4485">
                    <a:moveTo>
                      <a:pt x="2044" y="4485"/>
                    </a:moveTo>
                    <a:lnTo>
                      <a:pt x="3803" y="3515"/>
                    </a:lnTo>
                    <a:lnTo>
                      <a:pt x="3211" y="0"/>
                    </a:lnTo>
                    <a:lnTo>
                      <a:pt x="2576" y="107"/>
                    </a:lnTo>
                    <a:lnTo>
                      <a:pt x="0" y="2156"/>
                    </a:lnTo>
                    <a:lnTo>
                      <a:pt x="0" y="3698"/>
                    </a:lnTo>
                    <a:lnTo>
                      <a:pt x="2044" y="448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FDE29C1C-B04A-4D77-A600-5192EDC970E6}"/>
                  </a:ext>
                </a:extLst>
              </p:cNvPr>
              <p:cNvSpPr/>
              <p:nvPr/>
            </p:nvSpPr>
            <p:spPr>
              <a:xfrm rot="10226849" flipH="1">
                <a:off x="5939094" y="3279426"/>
                <a:ext cx="7398" cy="3544"/>
              </a:xfrm>
              <a:custGeom>
                <a:avLst/>
                <a:gdLst>
                  <a:gd name="connsiteX0" fmla="*/ 6761 w 7398"/>
                  <a:gd name="connsiteY0" fmla="*/ 3544 h 3544"/>
                  <a:gd name="connsiteX1" fmla="*/ 7398 w 7398"/>
                  <a:gd name="connsiteY1" fmla="*/ 0 h 3544"/>
                  <a:gd name="connsiteX2" fmla="*/ 1570 w 7398"/>
                  <a:gd name="connsiteY2" fmla="*/ 981 h 3544"/>
                  <a:gd name="connsiteX3" fmla="*/ 0 w 7398"/>
                  <a:gd name="connsiteY3" fmla="*/ 3544 h 3544"/>
                  <a:gd name="connsiteX4" fmla="*/ 6761 w 7398"/>
                  <a:gd name="connsiteY4" fmla="*/ 3544 h 3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98" h="3544">
                    <a:moveTo>
                      <a:pt x="6761" y="3544"/>
                    </a:moveTo>
                    <a:lnTo>
                      <a:pt x="7398" y="0"/>
                    </a:lnTo>
                    <a:lnTo>
                      <a:pt x="1570" y="981"/>
                    </a:lnTo>
                    <a:lnTo>
                      <a:pt x="0" y="3544"/>
                    </a:lnTo>
                    <a:lnTo>
                      <a:pt x="6761" y="354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24E39D7D-281A-46E7-A5C5-ADB4F296F1D2}"/>
                  </a:ext>
                </a:extLst>
              </p:cNvPr>
              <p:cNvSpPr/>
              <p:nvPr/>
            </p:nvSpPr>
            <p:spPr>
              <a:xfrm rot="10226849" flipH="1">
                <a:off x="5976206" y="3279013"/>
                <a:ext cx="362" cy="637"/>
              </a:xfrm>
              <a:custGeom>
                <a:avLst/>
                <a:gdLst>
                  <a:gd name="connsiteX0" fmla="*/ 0 w 362"/>
                  <a:gd name="connsiteY0" fmla="*/ 637 h 637"/>
                  <a:gd name="connsiteX1" fmla="*/ 362 w 362"/>
                  <a:gd name="connsiteY1" fmla="*/ 44 h 637"/>
                  <a:gd name="connsiteX2" fmla="*/ 114 w 362"/>
                  <a:gd name="connsiteY2" fmla="*/ 0 h 637"/>
                  <a:gd name="connsiteX3" fmla="*/ 0 w 362"/>
                  <a:gd name="connsiteY3" fmla="*/ 637 h 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2" h="637">
                    <a:moveTo>
                      <a:pt x="0" y="637"/>
                    </a:moveTo>
                    <a:lnTo>
                      <a:pt x="362" y="44"/>
                    </a:lnTo>
                    <a:lnTo>
                      <a:pt x="114" y="0"/>
                    </a:lnTo>
                    <a:lnTo>
                      <a:pt x="0" y="63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8DCB02BE-871B-48D5-B673-33ABB395828D}"/>
                  </a:ext>
                </a:extLst>
              </p:cNvPr>
              <p:cNvSpPr/>
              <p:nvPr/>
            </p:nvSpPr>
            <p:spPr>
              <a:xfrm rot="10226849" flipH="1">
                <a:off x="5976811" y="3279024"/>
                <a:ext cx="3542" cy="3172"/>
              </a:xfrm>
              <a:custGeom>
                <a:avLst/>
                <a:gdLst>
                  <a:gd name="connsiteX0" fmla="*/ 1312 w 3542"/>
                  <a:gd name="connsiteY0" fmla="*/ 3172 h 3172"/>
                  <a:gd name="connsiteX1" fmla="*/ 3542 w 3542"/>
                  <a:gd name="connsiteY1" fmla="*/ 671 h 3172"/>
                  <a:gd name="connsiteX2" fmla="*/ 1800 w 3542"/>
                  <a:gd name="connsiteY2" fmla="*/ 0 h 3172"/>
                  <a:gd name="connsiteX3" fmla="*/ 0 w 3542"/>
                  <a:gd name="connsiteY3" fmla="*/ 2936 h 3172"/>
                  <a:gd name="connsiteX4" fmla="*/ 1312 w 3542"/>
                  <a:gd name="connsiteY4" fmla="*/ 3172 h 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2" h="3172">
                    <a:moveTo>
                      <a:pt x="1312" y="3172"/>
                    </a:moveTo>
                    <a:lnTo>
                      <a:pt x="3542" y="671"/>
                    </a:lnTo>
                    <a:lnTo>
                      <a:pt x="1800" y="0"/>
                    </a:lnTo>
                    <a:lnTo>
                      <a:pt x="0" y="2936"/>
                    </a:lnTo>
                    <a:lnTo>
                      <a:pt x="1312" y="317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47A0BD6F-5423-4691-96A9-8A7ACE9E5C51}"/>
                  </a:ext>
                </a:extLst>
              </p:cNvPr>
              <p:cNvSpPr/>
              <p:nvPr/>
            </p:nvSpPr>
            <p:spPr>
              <a:xfrm rot="10226849" flipH="1">
                <a:off x="5971457" y="3280026"/>
                <a:ext cx="5684" cy="2797"/>
              </a:xfrm>
              <a:custGeom>
                <a:avLst/>
                <a:gdLst>
                  <a:gd name="connsiteX0" fmla="*/ 5182 w 5684"/>
                  <a:gd name="connsiteY0" fmla="*/ 2797 h 2797"/>
                  <a:gd name="connsiteX1" fmla="*/ 5684 w 5684"/>
                  <a:gd name="connsiteY1" fmla="*/ 0 h 2797"/>
                  <a:gd name="connsiteX2" fmla="*/ 374 w 5684"/>
                  <a:gd name="connsiteY2" fmla="*/ 894 h 2797"/>
                  <a:gd name="connsiteX3" fmla="*/ 0 w 5684"/>
                  <a:gd name="connsiteY3" fmla="*/ 1865 h 2797"/>
                  <a:gd name="connsiteX4" fmla="*/ 5182 w 5684"/>
                  <a:gd name="connsiteY4" fmla="*/ 2797 h 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4" h="2797">
                    <a:moveTo>
                      <a:pt x="5182" y="2797"/>
                    </a:moveTo>
                    <a:lnTo>
                      <a:pt x="5684" y="0"/>
                    </a:lnTo>
                    <a:lnTo>
                      <a:pt x="374" y="894"/>
                    </a:lnTo>
                    <a:lnTo>
                      <a:pt x="0" y="1865"/>
                    </a:lnTo>
                    <a:lnTo>
                      <a:pt x="5182" y="279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BE105535-083D-4E20-A4EB-4AF59F27AC46}"/>
                  </a:ext>
                </a:extLst>
              </p:cNvPr>
              <p:cNvSpPr/>
              <p:nvPr/>
            </p:nvSpPr>
            <p:spPr>
              <a:xfrm rot="10226849" flipH="1">
                <a:off x="5989745" y="3279497"/>
                <a:ext cx="4242" cy="3095"/>
              </a:xfrm>
              <a:custGeom>
                <a:avLst/>
                <a:gdLst>
                  <a:gd name="connsiteX0" fmla="*/ 872 w 4242"/>
                  <a:gd name="connsiteY0" fmla="*/ 3095 h 3095"/>
                  <a:gd name="connsiteX1" fmla="*/ 4242 w 4242"/>
                  <a:gd name="connsiteY1" fmla="*/ 1237 h 3095"/>
                  <a:gd name="connsiteX2" fmla="*/ 3561 w 4242"/>
                  <a:gd name="connsiteY2" fmla="*/ 0 h 3095"/>
                  <a:gd name="connsiteX3" fmla="*/ 0 w 4242"/>
                  <a:gd name="connsiteY3" fmla="*/ 600 h 3095"/>
                  <a:gd name="connsiteX4" fmla="*/ 872 w 4242"/>
                  <a:gd name="connsiteY4" fmla="*/ 3095 h 3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2" h="3095">
                    <a:moveTo>
                      <a:pt x="872" y="3095"/>
                    </a:moveTo>
                    <a:lnTo>
                      <a:pt x="4242" y="1237"/>
                    </a:lnTo>
                    <a:lnTo>
                      <a:pt x="3561" y="0"/>
                    </a:lnTo>
                    <a:lnTo>
                      <a:pt x="0" y="600"/>
                    </a:lnTo>
                    <a:lnTo>
                      <a:pt x="872" y="309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880CA270-FDB9-41B2-A708-C89333A46693}"/>
                  </a:ext>
                </a:extLst>
              </p:cNvPr>
              <p:cNvSpPr/>
              <p:nvPr/>
            </p:nvSpPr>
            <p:spPr>
              <a:xfrm rot="10226849" flipH="1">
                <a:off x="5980524" y="3279999"/>
                <a:ext cx="3664" cy="2654"/>
              </a:xfrm>
              <a:custGeom>
                <a:avLst/>
                <a:gdLst>
                  <a:gd name="connsiteX0" fmla="*/ 2359 w 3664"/>
                  <a:gd name="connsiteY0" fmla="*/ 2654 h 2654"/>
                  <a:gd name="connsiteX1" fmla="*/ 3664 w 3664"/>
                  <a:gd name="connsiteY1" fmla="*/ 1615 h 2654"/>
                  <a:gd name="connsiteX2" fmla="*/ 3664 w 3664"/>
                  <a:gd name="connsiteY2" fmla="*/ 0 h 2654"/>
                  <a:gd name="connsiteX3" fmla="*/ 1185 w 3664"/>
                  <a:gd name="connsiteY3" fmla="*/ 417 h 2654"/>
                  <a:gd name="connsiteX4" fmla="*/ 0 w 3664"/>
                  <a:gd name="connsiteY4" fmla="*/ 1745 h 2654"/>
                  <a:gd name="connsiteX5" fmla="*/ 2359 w 3664"/>
                  <a:gd name="connsiteY5" fmla="*/ 2654 h 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64" h="2654">
                    <a:moveTo>
                      <a:pt x="2359" y="2654"/>
                    </a:moveTo>
                    <a:lnTo>
                      <a:pt x="3664" y="1615"/>
                    </a:lnTo>
                    <a:lnTo>
                      <a:pt x="3664" y="0"/>
                    </a:lnTo>
                    <a:lnTo>
                      <a:pt x="1185" y="417"/>
                    </a:lnTo>
                    <a:lnTo>
                      <a:pt x="0" y="1745"/>
                    </a:lnTo>
                    <a:lnTo>
                      <a:pt x="2359" y="265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F8FEB050-E0FA-49DB-8B38-994164F442D7}"/>
                  </a:ext>
                </a:extLst>
              </p:cNvPr>
              <p:cNvSpPr/>
              <p:nvPr/>
            </p:nvSpPr>
            <p:spPr>
              <a:xfrm rot="10226849" flipH="1">
                <a:off x="5967687" y="3280166"/>
                <a:ext cx="3665" cy="2050"/>
              </a:xfrm>
              <a:custGeom>
                <a:avLst/>
                <a:gdLst>
                  <a:gd name="connsiteX0" fmla="*/ 3056 w 3665"/>
                  <a:gd name="connsiteY0" fmla="*/ 2050 h 2050"/>
                  <a:gd name="connsiteX1" fmla="*/ 3665 w 3665"/>
                  <a:gd name="connsiteY1" fmla="*/ 469 h 2050"/>
                  <a:gd name="connsiteX2" fmla="*/ 1056 w 3665"/>
                  <a:gd name="connsiteY2" fmla="*/ 0 h 2050"/>
                  <a:gd name="connsiteX3" fmla="*/ 0 w 3665"/>
                  <a:gd name="connsiteY3" fmla="*/ 178 h 2050"/>
                  <a:gd name="connsiteX4" fmla="*/ 3056 w 3665"/>
                  <a:gd name="connsiteY4" fmla="*/ 2050 h 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65" h="2050">
                    <a:moveTo>
                      <a:pt x="3056" y="2050"/>
                    </a:moveTo>
                    <a:lnTo>
                      <a:pt x="3665" y="469"/>
                    </a:lnTo>
                    <a:lnTo>
                      <a:pt x="1056" y="0"/>
                    </a:lnTo>
                    <a:lnTo>
                      <a:pt x="0" y="178"/>
                    </a:lnTo>
                    <a:lnTo>
                      <a:pt x="3056" y="205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286FC68F-ED5A-4A0C-AE02-345904B4EE25}"/>
                  </a:ext>
                </a:extLst>
              </p:cNvPr>
              <p:cNvSpPr/>
              <p:nvPr/>
            </p:nvSpPr>
            <p:spPr>
              <a:xfrm rot="10226849" flipH="1">
                <a:off x="5934167" y="3280517"/>
                <a:ext cx="4164" cy="2174"/>
              </a:xfrm>
              <a:custGeom>
                <a:avLst/>
                <a:gdLst>
                  <a:gd name="connsiteX0" fmla="*/ 3326 w 4164"/>
                  <a:gd name="connsiteY0" fmla="*/ 2174 h 2174"/>
                  <a:gd name="connsiteX1" fmla="*/ 4164 w 4164"/>
                  <a:gd name="connsiteY1" fmla="*/ 0 h 2174"/>
                  <a:gd name="connsiteX2" fmla="*/ 1545 w 4164"/>
                  <a:gd name="connsiteY2" fmla="*/ 440 h 2174"/>
                  <a:gd name="connsiteX3" fmla="*/ 0 w 4164"/>
                  <a:gd name="connsiteY3" fmla="*/ 2174 h 2174"/>
                  <a:gd name="connsiteX4" fmla="*/ 3326 w 4164"/>
                  <a:gd name="connsiteY4" fmla="*/ 2174 h 2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4" h="2174">
                    <a:moveTo>
                      <a:pt x="3326" y="2174"/>
                    </a:moveTo>
                    <a:lnTo>
                      <a:pt x="4164" y="0"/>
                    </a:lnTo>
                    <a:lnTo>
                      <a:pt x="1545" y="440"/>
                    </a:lnTo>
                    <a:lnTo>
                      <a:pt x="0" y="2174"/>
                    </a:lnTo>
                    <a:lnTo>
                      <a:pt x="3326" y="217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B49506E5-33B6-45BF-B29E-EF5991108F1E}"/>
                  </a:ext>
                </a:extLst>
              </p:cNvPr>
              <p:cNvSpPr/>
              <p:nvPr/>
            </p:nvSpPr>
            <p:spPr>
              <a:xfrm rot="10226849" flipH="1">
                <a:off x="5925395" y="3282155"/>
                <a:ext cx="2088" cy="351"/>
              </a:xfrm>
              <a:custGeom>
                <a:avLst/>
                <a:gdLst>
                  <a:gd name="connsiteX0" fmla="*/ 1647 w 2088"/>
                  <a:gd name="connsiteY0" fmla="*/ 351 h 351"/>
                  <a:gd name="connsiteX1" fmla="*/ 2088 w 2088"/>
                  <a:gd name="connsiteY1" fmla="*/ 0 h 351"/>
                  <a:gd name="connsiteX2" fmla="*/ 0 w 2088"/>
                  <a:gd name="connsiteY2" fmla="*/ 351 h 351"/>
                  <a:gd name="connsiteX3" fmla="*/ 1647 w 2088"/>
                  <a:gd name="connsiteY3" fmla="*/ 351 h 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8" h="351">
                    <a:moveTo>
                      <a:pt x="1647" y="351"/>
                    </a:moveTo>
                    <a:lnTo>
                      <a:pt x="2088" y="0"/>
                    </a:lnTo>
                    <a:lnTo>
                      <a:pt x="0" y="351"/>
                    </a:lnTo>
                    <a:lnTo>
                      <a:pt x="1647" y="35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96249D65-4166-4279-89F3-1615CC34B74F}"/>
                  </a:ext>
                </a:extLst>
              </p:cNvPr>
              <p:cNvSpPr/>
              <p:nvPr/>
            </p:nvSpPr>
            <p:spPr>
              <a:xfrm rot="10226849" flipH="1">
                <a:off x="5978592" y="3282183"/>
                <a:ext cx="410" cy="184"/>
              </a:xfrm>
              <a:custGeom>
                <a:avLst/>
                <a:gdLst>
                  <a:gd name="connsiteX0" fmla="*/ 298 w 410"/>
                  <a:gd name="connsiteY0" fmla="*/ 184 h 184"/>
                  <a:gd name="connsiteX1" fmla="*/ 410 w 410"/>
                  <a:gd name="connsiteY1" fmla="*/ 0 h 184"/>
                  <a:gd name="connsiteX2" fmla="*/ 0 w 410"/>
                  <a:gd name="connsiteY2" fmla="*/ 69 h 184"/>
                  <a:gd name="connsiteX3" fmla="*/ 298 w 410"/>
                  <a:gd name="connsiteY3" fmla="*/ 184 h 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" h="184">
                    <a:moveTo>
                      <a:pt x="298" y="184"/>
                    </a:moveTo>
                    <a:lnTo>
                      <a:pt x="410" y="0"/>
                    </a:lnTo>
                    <a:lnTo>
                      <a:pt x="0" y="69"/>
                    </a:lnTo>
                    <a:lnTo>
                      <a:pt x="298" y="18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F1D57B40-AF96-4BD7-91EB-C50D062C4679}"/>
                  </a:ext>
                </a:extLst>
              </p:cNvPr>
              <p:cNvSpPr/>
              <p:nvPr/>
            </p:nvSpPr>
            <p:spPr>
              <a:xfrm rot="10226849" flipH="1">
                <a:off x="5910807" y="3281112"/>
                <a:ext cx="14472" cy="2436"/>
              </a:xfrm>
              <a:custGeom>
                <a:avLst/>
                <a:gdLst>
                  <a:gd name="connsiteX0" fmla="*/ 0 w 14472"/>
                  <a:gd name="connsiteY0" fmla="*/ 2436 h 2436"/>
                  <a:gd name="connsiteX1" fmla="*/ 14472 w 14472"/>
                  <a:gd name="connsiteY1" fmla="*/ 0 h 2436"/>
                  <a:gd name="connsiteX2" fmla="*/ 4419 w 14472"/>
                  <a:gd name="connsiteY2" fmla="*/ 0 h 2436"/>
                  <a:gd name="connsiteX3" fmla="*/ 0 w 14472"/>
                  <a:gd name="connsiteY3" fmla="*/ 2436 h 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72" h="2436">
                    <a:moveTo>
                      <a:pt x="0" y="2436"/>
                    </a:moveTo>
                    <a:lnTo>
                      <a:pt x="14472" y="0"/>
                    </a:lnTo>
                    <a:lnTo>
                      <a:pt x="4419" y="0"/>
                    </a:lnTo>
                    <a:lnTo>
                      <a:pt x="0" y="243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3F9FABB7-3F08-4445-9338-6BE76094A378}"/>
                  </a:ext>
                </a:extLst>
              </p:cNvPr>
              <p:cNvSpPr/>
              <p:nvPr/>
            </p:nvSpPr>
            <p:spPr>
              <a:xfrm rot="10226849" flipH="1">
                <a:off x="5928359" y="3281039"/>
                <a:ext cx="14596" cy="11598"/>
              </a:xfrm>
              <a:custGeom>
                <a:avLst/>
                <a:gdLst>
                  <a:gd name="connsiteX0" fmla="*/ 0 w 14596"/>
                  <a:gd name="connsiteY0" fmla="*/ 11598 h 11598"/>
                  <a:gd name="connsiteX1" fmla="*/ 8213 w 14596"/>
                  <a:gd name="connsiteY1" fmla="*/ 10215 h 11598"/>
                  <a:gd name="connsiteX2" fmla="*/ 12524 w 14596"/>
                  <a:gd name="connsiteY2" fmla="*/ 5382 h 11598"/>
                  <a:gd name="connsiteX3" fmla="*/ 14596 w 14596"/>
                  <a:gd name="connsiteY3" fmla="*/ 4 h 11598"/>
                  <a:gd name="connsiteX4" fmla="*/ 14578 w 14596"/>
                  <a:gd name="connsiteY4" fmla="*/ 0 h 11598"/>
                  <a:gd name="connsiteX5" fmla="*/ 0 w 14596"/>
                  <a:gd name="connsiteY5" fmla="*/ 11598 h 1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96" h="11598">
                    <a:moveTo>
                      <a:pt x="0" y="11598"/>
                    </a:moveTo>
                    <a:lnTo>
                      <a:pt x="8213" y="10215"/>
                    </a:lnTo>
                    <a:lnTo>
                      <a:pt x="12524" y="5382"/>
                    </a:lnTo>
                    <a:lnTo>
                      <a:pt x="14596" y="4"/>
                    </a:lnTo>
                    <a:lnTo>
                      <a:pt x="14578" y="0"/>
                    </a:lnTo>
                    <a:lnTo>
                      <a:pt x="0" y="1159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7637FFE1-3F03-485C-A9EB-32581C4BD7D4}"/>
                  </a:ext>
                </a:extLst>
              </p:cNvPr>
              <p:cNvSpPr/>
              <p:nvPr/>
            </p:nvSpPr>
            <p:spPr>
              <a:xfrm rot="10226849" flipH="1">
                <a:off x="5939205" y="3281633"/>
                <a:ext cx="7633" cy="9349"/>
              </a:xfrm>
              <a:custGeom>
                <a:avLst/>
                <a:gdLst>
                  <a:gd name="connsiteX0" fmla="*/ 0 w 7633"/>
                  <a:gd name="connsiteY0" fmla="*/ 9349 h 9349"/>
                  <a:gd name="connsiteX1" fmla="*/ 2310 w 7633"/>
                  <a:gd name="connsiteY1" fmla="*/ 8960 h 9349"/>
                  <a:gd name="connsiteX2" fmla="*/ 7633 w 7633"/>
                  <a:gd name="connsiteY2" fmla="*/ 273 h 9349"/>
                  <a:gd name="connsiteX3" fmla="*/ 6112 w 7633"/>
                  <a:gd name="connsiteY3" fmla="*/ 0 h 9349"/>
                  <a:gd name="connsiteX4" fmla="*/ 1692 w 7633"/>
                  <a:gd name="connsiteY4" fmla="*/ 4956 h 9349"/>
                  <a:gd name="connsiteX5" fmla="*/ 0 w 7633"/>
                  <a:gd name="connsiteY5" fmla="*/ 9349 h 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33" h="9349">
                    <a:moveTo>
                      <a:pt x="0" y="9349"/>
                    </a:moveTo>
                    <a:lnTo>
                      <a:pt x="2310" y="8960"/>
                    </a:lnTo>
                    <a:lnTo>
                      <a:pt x="7633" y="273"/>
                    </a:lnTo>
                    <a:lnTo>
                      <a:pt x="6112" y="0"/>
                    </a:lnTo>
                    <a:lnTo>
                      <a:pt x="1692" y="4956"/>
                    </a:lnTo>
                    <a:lnTo>
                      <a:pt x="0" y="934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E157036C-4DD3-4F13-9F6A-3C4C9A28212B}"/>
                  </a:ext>
                </a:extLst>
              </p:cNvPr>
              <p:cNvSpPr/>
              <p:nvPr/>
            </p:nvSpPr>
            <p:spPr>
              <a:xfrm rot="10226849" flipH="1">
                <a:off x="5947289" y="3281590"/>
                <a:ext cx="8326" cy="7377"/>
              </a:xfrm>
              <a:custGeom>
                <a:avLst/>
                <a:gdLst>
                  <a:gd name="connsiteX0" fmla="*/ 0 w 8326"/>
                  <a:gd name="connsiteY0" fmla="*/ 7377 h 7377"/>
                  <a:gd name="connsiteX1" fmla="*/ 8326 w 8326"/>
                  <a:gd name="connsiteY1" fmla="*/ 5976 h 7377"/>
                  <a:gd name="connsiteX2" fmla="*/ 8326 w 8326"/>
                  <a:gd name="connsiteY2" fmla="*/ 1259 h 7377"/>
                  <a:gd name="connsiteX3" fmla="*/ 1326 w 8326"/>
                  <a:gd name="connsiteY3" fmla="*/ 0 h 7377"/>
                  <a:gd name="connsiteX4" fmla="*/ 0 w 8326"/>
                  <a:gd name="connsiteY4" fmla="*/ 7377 h 7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26" h="7377">
                    <a:moveTo>
                      <a:pt x="0" y="7377"/>
                    </a:moveTo>
                    <a:lnTo>
                      <a:pt x="8326" y="5976"/>
                    </a:lnTo>
                    <a:lnTo>
                      <a:pt x="8326" y="1259"/>
                    </a:lnTo>
                    <a:lnTo>
                      <a:pt x="1326" y="0"/>
                    </a:lnTo>
                    <a:lnTo>
                      <a:pt x="0" y="737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20A3344F-1E72-4FDA-8A1D-F8FD00F6207F}"/>
                  </a:ext>
                </a:extLst>
              </p:cNvPr>
              <p:cNvSpPr/>
              <p:nvPr/>
            </p:nvSpPr>
            <p:spPr>
              <a:xfrm rot="10226849" flipH="1">
                <a:off x="5958526" y="3282203"/>
                <a:ext cx="2447" cy="3569"/>
              </a:xfrm>
              <a:custGeom>
                <a:avLst/>
                <a:gdLst>
                  <a:gd name="connsiteX0" fmla="*/ 600 w 2447"/>
                  <a:gd name="connsiteY0" fmla="*/ 3569 h 3569"/>
                  <a:gd name="connsiteX1" fmla="*/ 2447 w 2447"/>
                  <a:gd name="connsiteY1" fmla="*/ 3258 h 3569"/>
                  <a:gd name="connsiteX2" fmla="*/ 1396 w 2447"/>
                  <a:gd name="connsiteY2" fmla="*/ 251 h 3569"/>
                  <a:gd name="connsiteX3" fmla="*/ 0 w 2447"/>
                  <a:gd name="connsiteY3" fmla="*/ 0 h 3569"/>
                  <a:gd name="connsiteX4" fmla="*/ 600 w 2447"/>
                  <a:gd name="connsiteY4" fmla="*/ 3569 h 3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" h="3569">
                    <a:moveTo>
                      <a:pt x="600" y="3569"/>
                    </a:moveTo>
                    <a:lnTo>
                      <a:pt x="2447" y="3258"/>
                    </a:lnTo>
                    <a:lnTo>
                      <a:pt x="1396" y="251"/>
                    </a:lnTo>
                    <a:lnTo>
                      <a:pt x="0" y="0"/>
                    </a:lnTo>
                    <a:lnTo>
                      <a:pt x="600" y="356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511EBA01-EAC3-4AC0-8411-A0E48AE3E29F}"/>
                  </a:ext>
                </a:extLst>
              </p:cNvPr>
              <p:cNvSpPr/>
              <p:nvPr/>
            </p:nvSpPr>
            <p:spPr>
              <a:xfrm rot="10226849" flipH="1">
                <a:off x="5961971" y="3282277"/>
                <a:ext cx="2937" cy="2247"/>
              </a:xfrm>
              <a:custGeom>
                <a:avLst/>
                <a:gdLst>
                  <a:gd name="connsiteX0" fmla="*/ 1238 w 2937"/>
                  <a:gd name="connsiteY0" fmla="*/ 2247 h 2247"/>
                  <a:gd name="connsiteX1" fmla="*/ 2937 w 2937"/>
                  <a:gd name="connsiteY1" fmla="*/ 1961 h 2247"/>
                  <a:gd name="connsiteX2" fmla="*/ 1608 w 2937"/>
                  <a:gd name="connsiteY2" fmla="*/ 289 h 2247"/>
                  <a:gd name="connsiteX3" fmla="*/ 0 w 2937"/>
                  <a:gd name="connsiteY3" fmla="*/ 0 h 2247"/>
                  <a:gd name="connsiteX4" fmla="*/ 1238 w 2937"/>
                  <a:gd name="connsiteY4" fmla="*/ 2247 h 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7" h="2247">
                    <a:moveTo>
                      <a:pt x="1238" y="2247"/>
                    </a:moveTo>
                    <a:lnTo>
                      <a:pt x="2937" y="1961"/>
                    </a:lnTo>
                    <a:lnTo>
                      <a:pt x="1608" y="289"/>
                    </a:lnTo>
                    <a:lnTo>
                      <a:pt x="0" y="0"/>
                    </a:lnTo>
                    <a:lnTo>
                      <a:pt x="1238" y="224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5108914B-511E-419B-934A-653E90CB9B53}"/>
                  </a:ext>
                </a:extLst>
              </p:cNvPr>
              <p:cNvSpPr/>
              <p:nvPr/>
            </p:nvSpPr>
            <p:spPr>
              <a:xfrm rot="10226849" flipH="1">
                <a:off x="5965169" y="3282302"/>
                <a:ext cx="2753" cy="1116"/>
              </a:xfrm>
              <a:custGeom>
                <a:avLst/>
                <a:gdLst>
                  <a:gd name="connsiteX0" fmla="*/ 1250 w 2753"/>
                  <a:gd name="connsiteY0" fmla="*/ 1116 h 1116"/>
                  <a:gd name="connsiteX1" fmla="*/ 2753 w 2753"/>
                  <a:gd name="connsiteY1" fmla="*/ 863 h 1116"/>
                  <a:gd name="connsiteX2" fmla="*/ 1905 w 2753"/>
                  <a:gd name="connsiteY2" fmla="*/ 343 h 1116"/>
                  <a:gd name="connsiteX3" fmla="*/ 0 w 2753"/>
                  <a:gd name="connsiteY3" fmla="*/ 0 h 1116"/>
                  <a:gd name="connsiteX4" fmla="*/ 1250 w 2753"/>
                  <a:gd name="connsiteY4" fmla="*/ 1116 h 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3" h="1116">
                    <a:moveTo>
                      <a:pt x="1250" y="1116"/>
                    </a:moveTo>
                    <a:lnTo>
                      <a:pt x="2753" y="863"/>
                    </a:lnTo>
                    <a:lnTo>
                      <a:pt x="1905" y="343"/>
                    </a:lnTo>
                    <a:lnTo>
                      <a:pt x="0" y="0"/>
                    </a:lnTo>
                    <a:lnTo>
                      <a:pt x="1250" y="111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246E596B-BBE2-4407-9F7E-43B54F0273AB}"/>
                  </a:ext>
                </a:extLst>
              </p:cNvPr>
              <p:cNvSpPr/>
              <p:nvPr/>
            </p:nvSpPr>
            <p:spPr>
              <a:xfrm rot="10226849" flipH="1">
                <a:off x="5958029" y="3282890"/>
                <a:ext cx="15961" cy="9811"/>
              </a:xfrm>
              <a:custGeom>
                <a:avLst/>
                <a:gdLst>
                  <a:gd name="connsiteX0" fmla="*/ 11761 w 15961"/>
                  <a:gd name="connsiteY0" fmla="*/ 9811 h 9811"/>
                  <a:gd name="connsiteX1" fmla="*/ 14744 w 15961"/>
                  <a:gd name="connsiteY1" fmla="*/ 9309 h 9811"/>
                  <a:gd name="connsiteX2" fmla="*/ 15961 w 15961"/>
                  <a:gd name="connsiteY2" fmla="*/ 6148 h 9811"/>
                  <a:gd name="connsiteX3" fmla="*/ 0 w 15961"/>
                  <a:gd name="connsiteY3" fmla="*/ 0 h 9811"/>
                  <a:gd name="connsiteX4" fmla="*/ 1601 w 15961"/>
                  <a:gd name="connsiteY4" fmla="*/ 2905 h 9811"/>
                  <a:gd name="connsiteX5" fmla="*/ 3127 w 15961"/>
                  <a:gd name="connsiteY5" fmla="*/ 4824 h 9811"/>
                  <a:gd name="connsiteX6" fmla="*/ 4995 w 15961"/>
                  <a:gd name="connsiteY6" fmla="*/ 6490 h 9811"/>
                  <a:gd name="connsiteX7" fmla="*/ 9857 w 15961"/>
                  <a:gd name="connsiteY7" fmla="*/ 9469 h 9811"/>
                  <a:gd name="connsiteX8" fmla="*/ 11761 w 15961"/>
                  <a:gd name="connsiteY8" fmla="*/ 9811 h 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61" h="9811">
                    <a:moveTo>
                      <a:pt x="11761" y="9811"/>
                    </a:moveTo>
                    <a:lnTo>
                      <a:pt x="14744" y="9309"/>
                    </a:lnTo>
                    <a:lnTo>
                      <a:pt x="15961" y="6148"/>
                    </a:lnTo>
                    <a:lnTo>
                      <a:pt x="0" y="0"/>
                    </a:lnTo>
                    <a:lnTo>
                      <a:pt x="1601" y="2905"/>
                    </a:lnTo>
                    <a:lnTo>
                      <a:pt x="3127" y="4824"/>
                    </a:lnTo>
                    <a:lnTo>
                      <a:pt x="4995" y="6490"/>
                    </a:lnTo>
                    <a:lnTo>
                      <a:pt x="9857" y="9469"/>
                    </a:lnTo>
                    <a:lnTo>
                      <a:pt x="11761" y="981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07F9585C-095E-43EF-86AA-A642B330200B}"/>
                  </a:ext>
                </a:extLst>
              </p:cNvPr>
              <p:cNvSpPr/>
              <p:nvPr/>
            </p:nvSpPr>
            <p:spPr>
              <a:xfrm rot="10226849" flipH="1">
                <a:off x="5977378" y="3282224"/>
                <a:ext cx="1248" cy="645"/>
              </a:xfrm>
              <a:custGeom>
                <a:avLst/>
                <a:gdLst>
                  <a:gd name="connsiteX0" fmla="*/ 0 w 1248"/>
                  <a:gd name="connsiteY0" fmla="*/ 645 h 645"/>
                  <a:gd name="connsiteX1" fmla="*/ 1248 w 1248"/>
                  <a:gd name="connsiteY1" fmla="*/ 435 h 645"/>
                  <a:gd name="connsiteX2" fmla="*/ 117 w 1248"/>
                  <a:gd name="connsiteY2" fmla="*/ 0 h 645"/>
                  <a:gd name="connsiteX3" fmla="*/ 0 w 1248"/>
                  <a:gd name="connsiteY3" fmla="*/ 645 h 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8" h="645">
                    <a:moveTo>
                      <a:pt x="0" y="645"/>
                    </a:moveTo>
                    <a:lnTo>
                      <a:pt x="1248" y="435"/>
                    </a:lnTo>
                    <a:lnTo>
                      <a:pt x="117" y="0"/>
                    </a:lnTo>
                    <a:lnTo>
                      <a:pt x="0" y="64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CF949672-E1A8-4AE3-93BB-4F3749609BB1}"/>
                  </a:ext>
                </a:extLst>
              </p:cNvPr>
              <p:cNvSpPr/>
              <p:nvPr/>
            </p:nvSpPr>
            <p:spPr>
              <a:xfrm rot="10226849" flipH="1">
                <a:off x="5979694" y="3281832"/>
                <a:ext cx="5294" cy="8639"/>
              </a:xfrm>
              <a:custGeom>
                <a:avLst/>
                <a:gdLst>
                  <a:gd name="connsiteX0" fmla="*/ 0 w 5294"/>
                  <a:gd name="connsiteY0" fmla="*/ 8639 h 8639"/>
                  <a:gd name="connsiteX1" fmla="*/ 2815 w 5294"/>
                  <a:gd name="connsiteY1" fmla="*/ 8166 h 8639"/>
                  <a:gd name="connsiteX2" fmla="*/ 5294 w 5294"/>
                  <a:gd name="connsiteY2" fmla="*/ 5386 h 8639"/>
                  <a:gd name="connsiteX3" fmla="*/ 5294 w 5294"/>
                  <a:gd name="connsiteY3" fmla="*/ 0 h 8639"/>
                  <a:gd name="connsiteX4" fmla="*/ 0 w 5294"/>
                  <a:gd name="connsiteY4" fmla="*/ 8639 h 8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94" h="8639">
                    <a:moveTo>
                      <a:pt x="0" y="8639"/>
                    </a:moveTo>
                    <a:lnTo>
                      <a:pt x="2815" y="8166"/>
                    </a:lnTo>
                    <a:lnTo>
                      <a:pt x="5294" y="5386"/>
                    </a:lnTo>
                    <a:lnTo>
                      <a:pt x="5294" y="0"/>
                    </a:lnTo>
                    <a:lnTo>
                      <a:pt x="0" y="863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A045E11E-021A-4043-A200-2602FC40CB5B}"/>
                  </a:ext>
                </a:extLst>
              </p:cNvPr>
              <p:cNvSpPr/>
              <p:nvPr/>
            </p:nvSpPr>
            <p:spPr>
              <a:xfrm rot="10226849" flipH="1">
                <a:off x="5984784" y="3282034"/>
                <a:ext cx="3152" cy="5102"/>
              </a:xfrm>
              <a:custGeom>
                <a:avLst/>
                <a:gdLst>
                  <a:gd name="connsiteX0" fmla="*/ 0 w 3152"/>
                  <a:gd name="connsiteY0" fmla="*/ 5102 h 5102"/>
                  <a:gd name="connsiteX1" fmla="*/ 2576 w 3152"/>
                  <a:gd name="connsiteY1" fmla="*/ 4668 h 5102"/>
                  <a:gd name="connsiteX2" fmla="*/ 3152 w 3152"/>
                  <a:gd name="connsiteY2" fmla="*/ 4210 h 5102"/>
                  <a:gd name="connsiteX3" fmla="*/ 2443 w 3152"/>
                  <a:gd name="connsiteY3" fmla="*/ 0 h 5102"/>
                  <a:gd name="connsiteX4" fmla="*/ 0 w 3152"/>
                  <a:gd name="connsiteY4" fmla="*/ 2739 h 5102"/>
                  <a:gd name="connsiteX5" fmla="*/ 0 w 3152"/>
                  <a:gd name="connsiteY5" fmla="*/ 5102 h 5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2" h="5102">
                    <a:moveTo>
                      <a:pt x="0" y="5102"/>
                    </a:moveTo>
                    <a:lnTo>
                      <a:pt x="2576" y="4668"/>
                    </a:lnTo>
                    <a:lnTo>
                      <a:pt x="3152" y="4210"/>
                    </a:lnTo>
                    <a:lnTo>
                      <a:pt x="2443" y="0"/>
                    </a:lnTo>
                    <a:lnTo>
                      <a:pt x="0" y="2739"/>
                    </a:lnTo>
                    <a:lnTo>
                      <a:pt x="0" y="510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EFB5E18C-9390-48EE-8500-D3AD1A73A3DB}"/>
                  </a:ext>
                </a:extLst>
              </p:cNvPr>
              <p:cNvSpPr/>
              <p:nvPr/>
            </p:nvSpPr>
            <p:spPr>
              <a:xfrm rot="10226849" flipH="1">
                <a:off x="5987714" y="3282136"/>
                <a:ext cx="2320" cy="1801"/>
              </a:xfrm>
              <a:custGeom>
                <a:avLst/>
                <a:gdLst>
                  <a:gd name="connsiteX0" fmla="*/ 59 w 2320"/>
                  <a:gd name="connsiteY0" fmla="*/ 1801 h 1801"/>
                  <a:gd name="connsiteX1" fmla="*/ 2320 w 2320"/>
                  <a:gd name="connsiteY1" fmla="*/ 1421 h 1801"/>
                  <a:gd name="connsiteX2" fmla="*/ 1823 w 2320"/>
                  <a:gd name="connsiteY2" fmla="*/ 0 h 1801"/>
                  <a:gd name="connsiteX3" fmla="*/ 0 w 2320"/>
                  <a:gd name="connsiteY3" fmla="*/ 1450 h 1801"/>
                  <a:gd name="connsiteX4" fmla="*/ 59 w 2320"/>
                  <a:gd name="connsiteY4" fmla="*/ 1801 h 1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0" h="1801">
                    <a:moveTo>
                      <a:pt x="59" y="1801"/>
                    </a:moveTo>
                    <a:lnTo>
                      <a:pt x="2320" y="1421"/>
                    </a:lnTo>
                    <a:lnTo>
                      <a:pt x="1823" y="0"/>
                    </a:lnTo>
                    <a:lnTo>
                      <a:pt x="0" y="1450"/>
                    </a:lnTo>
                    <a:lnTo>
                      <a:pt x="59" y="180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42806ABA-9419-4FE6-907D-8ED624F33548}"/>
                  </a:ext>
                </a:extLst>
              </p:cNvPr>
              <p:cNvSpPr/>
              <p:nvPr/>
            </p:nvSpPr>
            <p:spPr>
              <a:xfrm rot="10226849" flipH="1">
                <a:off x="5992365" y="3282090"/>
                <a:ext cx="5615" cy="4724"/>
              </a:xfrm>
              <a:custGeom>
                <a:avLst/>
                <a:gdLst>
                  <a:gd name="connsiteX0" fmla="*/ 1552 w 5615"/>
                  <a:gd name="connsiteY0" fmla="*/ 4724 h 4724"/>
                  <a:gd name="connsiteX1" fmla="*/ 5615 w 5615"/>
                  <a:gd name="connsiteY1" fmla="*/ 4041 h 4724"/>
                  <a:gd name="connsiteX2" fmla="*/ 2400 w 5615"/>
                  <a:gd name="connsiteY2" fmla="*/ 0 h 4724"/>
                  <a:gd name="connsiteX3" fmla="*/ 0 w 5615"/>
                  <a:gd name="connsiteY3" fmla="*/ 1909 h 4724"/>
                  <a:gd name="connsiteX4" fmla="*/ 1552 w 5615"/>
                  <a:gd name="connsiteY4" fmla="*/ 4724 h 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5" h="4724">
                    <a:moveTo>
                      <a:pt x="1552" y="4724"/>
                    </a:moveTo>
                    <a:lnTo>
                      <a:pt x="5615" y="4041"/>
                    </a:lnTo>
                    <a:lnTo>
                      <a:pt x="2400" y="0"/>
                    </a:lnTo>
                    <a:lnTo>
                      <a:pt x="0" y="1909"/>
                    </a:lnTo>
                    <a:lnTo>
                      <a:pt x="1552" y="472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1C592214-F504-464D-BCDD-4FD4C59A4D3D}"/>
                  </a:ext>
                </a:extLst>
              </p:cNvPr>
              <p:cNvSpPr/>
              <p:nvPr/>
            </p:nvSpPr>
            <p:spPr>
              <a:xfrm rot="10226849" flipH="1">
                <a:off x="5997957" y="3281872"/>
                <a:ext cx="5351" cy="2167"/>
              </a:xfrm>
              <a:custGeom>
                <a:avLst/>
                <a:gdLst>
                  <a:gd name="connsiteX0" fmla="*/ 0 w 5351"/>
                  <a:gd name="connsiteY0" fmla="*/ 2167 h 2167"/>
                  <a:gd name="connsiteX1" fmla="*/ 5351 w 5351"/>
                  <a:gd name="connsiteY1" fmla="*/ 1266 h 2167"/>
                  <a:gd name="connsiteX2" fmla="*/ 3932 w 5351"/>
                  <a:gd name="connsiteY2" fmla="*/ 0 h 2167"/>
                  <a:gd name="connsiteX3" fmla="*/ 0 w 5351"/>
                  <a:gd name="connsiteY3" fmla="*/ 2167 h 2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51" h="2167">
                    <a:moveTo>
                      <a:pt x="0" y="2167"/>
                    </a:moveTo>
                    <a:lnTo>
                      <a:pt x="5351" y="1266"/>
                    </a:lnTo>
                    <a:lnTo>
                      <a:pt x="3932" y="0"/>
                    </a:lnTo>
                    <a:lnTo>
                      <a:pt x="0" y="216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126D90D5-9FA7-4153-B7BF-3F82C3F4A7D2}"/>
                  </a:ext>
                </a:extLst>
              </p:cNvPr>
              <p:cNvSpPr/>
              <p:nvPr/>
            </p:nvSpPr>
            <p:spPr>
              <a:xfrm rot="10226849" flipH="1">
                <a:off x="6007880" y="3280758"/>
                <a:ext cx="27158" cy="9687"/>
              </a:xfrm>
              <a:custGeom>
                <a:avLst/>
                <a:gdLst>
                  <a:gd name="connsiteX0" fmla="*/ 4506 w 27158"/>
                  <a:gd name="connsiteY0" fmla="*/ 9687 h 9687"/>
                  <a:gd name="connsiteX1" fmla="*/ 25758 w 27158"/>
                  <a:gd name="connsiteY1" fmla="*/ 6110 h 9687"/>
                  <a:gd name="connsiteX2" fmla="*/ 27158 w 27158"/>
                  <a:gd name="connsiteY2" fmla="*/ 5621 h 9687"/>
                  <a:gd name="connsiteX3" fmla="*/ 12566 w 27158"/>
                  <a:gd name="connsiteY3" fmla="*/ 0 h 9687"/>
                  <a:gd name="connsiteX4" fmla="*/ 0 w 27158"/>
                  <a:gd name="connsiteY4" fmla="*/ 6926 h 9687"/>
                  <a:gd name="connsiteX5" fmla="*/ 4506 w 27158"/>
                  <a:gd name="connsiteY5" fmla="*/ 9687 h 9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58" h="9687">
                    <a:moveTo>
                      <a:pt x="4506" y="9687"/>
                    </a:moveTo>
                    <a:lnTo>
                      <a:pt x="25758" y="6110"/>
                    </a:lnTo>
                    <a:lnTo>
                      <a:pt x="27158" y="5621"/>
                    </a:lnTo>
                    <a:lnTo>
                      <a:pt x="12566" y="0"/>
                    </a:lnTo>
                    <a:lnTo>
                      <a:pt x="0" y="6926"/>
                    </a:lnTo>
                    <a:lnTo>
                      <a:pt x="4506" y="968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0BFA6AA3-F605-4F2E-A7AA-A0DCE3081AB5}"/>
                  </a:ext>
                </a:extLst>
              </p:cNvPr>
              <p:cNvSpPr/>
              <p:nvPr/>
            </p:nvSpPr>
            <p:spPr>
              <a:xfrm rot="10226849" flipH="1">
                <a:off x="6034925" y="3280780"/>
                <a:ext cx="19231" cy="4430"/>
              </a:xfrm>
              <a:custGeom>
                <a:avLst/>
                <a:gdLst>
                  <a:gd name="connsiteX0" fmla="*/ 458 w 19231"/>
                  <a:gd name="connsiteY0" fmla="*/ 4430 h 4430"/>
                  <a:gd name="connsiteX1" fmla="*/ 19231 w 19231"/>
                  <a:gd name="connsiteY1" fmla="*/ 1271 h 4430"/>
                  <a:gd name="connsiteX2" fmla="*/ 12161 w 19231"/>
                  <a:gd name="connsiteY2" fmla="*/ 0 h 4430"/>
                  <a:gd name="connsiteX3" fmla="*/ 0 w 19231"/>
                  <a:gd name="connsiteY3" fmla="*/ 4253 h 4430"/>
                  <a:gd name="connsiteX4" fmla="*/ 458 w 19231"/>
                  <a:gd name="connsiteY4" fmla="*/ 4430 h 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31" h="4430">
                    <a:moveTo>
                      <a:pt x="458" y="4430"/>
                    </a:moveTo>
                    <a:lnTo>
                      <a:pt x="19231" y="1271"/>
                    </a:lnTo>
                    <a:lnTo>
                      <a:pt x="12161" y="0"/>
                    </a:lnTo>
                    <a:lnTo>
                      <a:pt x="0" y="4253"/>
                    </a:lnTo>
                    <a:lnTo>
                      <a:pt x="458" y="443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6B26F22C-B66A-4AEC-911C-730FC54C827A}"/>
                  </a:ext>
                </a:extLst>
              </p:cNvPr>
              <p:cNvSpPr/>
              <p:nvPr/>
            </p:nvSpPr>
            <p:spPr>
              <a:xfrm rot="10226849" flipH="1">
                <a:off x="5974971" y="3282871"/>
                <a:ext cx="7721" cy="19533"/>
              </a:xfrm>
              <a:custGeom>
                <a:avLst/>
                <a:gdLst>
                  <a:gd name="connsiteX0" fmla="*/ 4210 w 7721"/>
                  <a:gd name="connsiteY0" fmla="*/ 19533 h 19533"/>
                  <a:gd name="connsiteX1" fmla="*/ 7721 w 7721"/>
                  <a:gd name="connsiteY1" fmla="*/ 0 h 19533"/>
                  <a:gd name="connsiteX2" fmla="*/ 6900 w 7721"/>
                  <a:gd name="connsiteY2" fmla="*/ 0 h 19533"/>
                  <a:gd name="connsiteX3" fmla="*/ 0 w 7721"/>
                  <a:gd name="connsiteY3" fmla="*/ 17911 h 19533"/>
                  <a:gd name="connsiteX4" fmla="*/ 4210 w 7721"/>
                  <a:gd name="connsiteY4" fmla="*/ 19533 h 1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" h="19533">
                    <a:moveTo>
                      <a:pt x="4210" y="19533"/>
                    </a:moveTo>
                    <a:lnTo>
                      <a:pt x="7721" y="0"/>
                    </a:lnTo>
                    <a:lnTo>
                      <a:pt x="6900" y="0"/>
                    </a:lnTo>
                    <a:lnTo>
                      <a:pt x="0" y="17911"/>
                    </a:lnTo>
                    <a:lnTo>
                      <a:pt x="4210" y="1953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B045A12E-53E4-4554-8DC9-3BD72A8B60A9}"/>
                  </a:ext>
                </a:extLst>
              </p:cNvPr>
              <p:cNvSpPr/>
              <p:nvPr/>
            </p:nvSpPr>
            <p:spPr>
              <a:xfrm rot="10226849" flipH="1">
                <a:off x="5961566" y="3283949"/>
                <a:ext cx="4016" cy="3285"/>
              </a:xfrm>
              <a:custGeom>
                <a:avLst/>
                <a:gdLst>
                  <a:gd name="connsiteX0" fmla="*/ 4016 w 4016"/>
                  <a:gd name="connsiteY0" fmla="*/ 3285 h 3285"/>
                  <a:gd name="connsiteX1" fmla="*/ 1059 w 4016"/>
                  <a:gd name="connsiteY1" fmla="*/ 649 h 3285"/>
                  <a:gd name="connsiteX2" fmla="*/ 0 w 4016"/>
                  <a:gd name="connsiteY2" fmla="*/ 0 h 3285"/>
                  <a:gd name="connsiteX3" fmla="*/ 2380 w 4016"/>
                  <a:gd name="connsiteY3" fmla="*/ 2991 h 3285"/>
                  <a:gd name="connsiteX4" fmla="*/ 4016 w 4016"/>
                  <a:gd name="connsiteY4" fmla="*/ 3285 h 3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6" h="3285">
                    <a:moveTo>
                      <a:pt x="4016" y="3285"/>
                    </a:moveTo>
                    <a:lnTo>
                      <a:pt x="1059" y="649"/>
                    </a:lnTo>
                    <a:lnTo>
                      <a:pt x="0" y="0"/>
                    </a:lnTo>
                    <a:lnTo>
                      <a:pt x="2380" y="2991"/>
                    </a:lnTo>
                    <a:lnTo>
                      <a:pt x="4016" y="328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B3E642AA-A618-40C1-AF1D-B3DA2A100607}"/>
                  </a:ext>
                </a:extLst>
              </p:cNvPr>
              <p:cNvSpPr/>
              <p:nvPr/>
            </p:nvSpPr>
            <p:spPr>
              <a:xfrm rot="10226849" flipH="1">
                <a:off x="5988758" y="3283682"/>
                <a:ext cx="3912" cy="5959"/>
              </a:xfrm>
              <a:custGeom>
                <a:avLst/>
                <a:gdLst>
                  <a:gd name="connsiteX0" fmla="*/ 1406 w 3912"/>
                  <a:gd name="connsiteY0" fmla="*/ 5959 h 5959"/>
                  <a:gd name="connsiteX1" fmla="*/ 3912 w 3912"/>
                  <a:gd name="connsiteY1" fmla="*/ 3965 h 5959"/>
                  <a:gd name="connsiteX2" fmla="*/ 1727 w 3912"/>
                  <a:gd name="connsiteY2" fmla="*/ 0 h 5959"/>
                  <a:gd name="connsiteX3" fmla="*/ 0 w 3912"/>
                  <a:gd name="connsiteY3" fmla="*/ 1937 h 5959"/>
                  <a:gd name="connsiteX4" fmla="*/ 1406 w 3912"/>
                  <a:gd name="connsiteY4" fmla="*/ 5959 h 5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2" h="5959">
                    <a:moveTo>
                      <a:pt x="1406" y="5959"/>
                    </a:moveTo>
                    <a:lnTo>
                      <a:pt x="3912" y="3965"/>
                    </a:lnTo>
                    <a:lnTo>
                      <a:pt x="1727" y="0"/>
                    </a:lnTo>
                    <a:lnTo>
                      <a:pt x="0" y="1937"/>
                    </a:lnTo>
                    <a:lnTo>
                      <a:pt x="1406" y="595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6CC46F86-F3BB-40B3-9B3F-5D61CDD057E1}"/>
                  </a:ext>
                </a:extLst>
              </p:cNvPr>
              <p:cNvSpPr/>
              <p:nvPr/>
            </p:nvSpPr>
            <p:spPr>
              <a:xfrm rot="10226849" flipH="1">
                <a:off x="5998073" y="3283708"/>
                <a:ext cx="9799" cy="6790"/>
              </a:xfrm>
              <a:custGeom>
                <a:avLst/>
                <a:gdLst>
                  <a:gd name="connsiteX0" fmla="*/ 4536 w 9799"/>
                  <a:gd name="connsiteY0" fmla="*/ 6790 h 6790"/>
                  <a:gd name="connsiteX1" fmla="*/ 9799 w 9799"/>
                  <a:gd name="connsiteY1" fmla="*/ 3890 h 6790"/>
                  <a:gd name="connsiteX2" fmla="*/ 3451 w 9799"/>
                  <a:gd name="connsiteY2" fmla="*/ 0 h 6790"/>
                  <a:gd name="connsiteX3" fmla="*/ 0 w 9799"/>
                  <a:gd name="connsiteY3" fmla="*/ 2745 h 6790"/>
                  <a:gd name="connsiteX4" fmla="*/ 4536 w 9799"/>
                  <a:gd name="connsiteY4" fmla="*/ 6790 h 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99" h="6790">
                    <a:moveTo>
                      <a:pt x="4536" y="6790"/>
                    </a:moveTo>
                    <a:lnTo>
                      <a:pt x="9799" y="3890"/>
                    </a:lnTo>
                    <a:lnTo>
                      <a:pt x="3451" y="0"/>
                    </a:lnTo>
                    <a:lnTo>
                      <a:pt x="0" y="2745"/>
                    </a:lnTo>
                    <a:lnTo>
                      <a:pt x="4536" y="679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5777BCB6-2B2F-4CAF-BC70-35E3D2FF2F00}"/>
                  </a:ext>
                </a:extLst>
              </p:cNvPr>
              <p:cNvSpPr/>
              <p:nvPr/>
            </p:nvSpPr>
            <p:spPr>
              <a:xfrm rot="10226849" flipH="1">
                <a:off x="5894602" y="3283827"/>
                <a:ext cx="44915" cy="13676"/>
              </a:xfrm>
              <a:custGeom>
                <a:avLst/>
                <a:gdLst>
                  <a:gd name="connsiteX0" fmla="*/ 21994 w 44915"/>
                  <a:gd name="connsiteY0" fmla="*/ 13676 h 13676"/>
                  <a:gd name="connsiteX1" fmla="*/ 44915 w 44915"/>
                  <a:gd name="connsiteY1" fmla="*/ 1045 h 13676"/>
                  <a:gd name="connsiteX2" fmla="*/ 39104 w 44915"/>
                  <a:gd name="connsiteY2" fmla="*/ 0 h 13676"/>
                  <a:gd name="connsiteX3" fmla="*/ 0 w 44915"/>
                  <a:gd name="connsiteY3" fmla="*/ 13676 h 13676"/>
                  <a:gd name="connsiteX4" fmla="*/ 21994 w 44915"/>
                  <a:gd name="connsiteY4" fmla="*/ 13676 h 13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15" h="13676">
                    <a:moveTo>
                      <a:pt x="21994" y="13676"/>
                    </a:moveTo>
                    <a:lnTo>
                      <a:pt x="44915" y="1045"/>
                    </a:lnTo>
                    <a:lnTo>
                      <a:pt x="39104" y="0"/>
                    </a:lnTo>
                    <a:lnTo>
                      <a:pt x="0" y="13676"/>
                    </a:lnTo>
                    <a:lnTo>
                      <a:pt x="21994" y="1367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917EEADE-2944-4C53-988E-07EE50A9C9F1}"/>
                  </a:ext>
                </a:extLst>
              </p:cNvPr>
              <p:cNvSpPr/>
              <p:nvPr/>
            </p:nvSpPr>
            <p:spPr>
              <a:xfrm rot="10226849" flipH="1">
                <a:off x="5959072" y="3285012"/>
                <a:ext cx="3493" cy="4369"/>
              </a:xfrm>
              <a:custGeom>
                <a:avLst/>
                <a:gdLst>
                  <a:gd name="connsiteX0" fmla="*/ 3493 w 3493"/>
                  <a:gd name="connsiteY0" fmla="*/ 4369 h 4369"/>
                  <a:gd name="connsiteX1" fmla="*/ 1638 w 3493"/>
                  <a:gd name="connsiteY1" fmla="*/ 1003 h 4369"/>
                  <a:gd name="connsiteX2" fmla="*/ 0 w 3493"/>
                  <a:gd name="connsiteY2" fmla="*/ 0 h 4369"/>
                  <a:gd name="connsiteX3" fmla="*/ 1397 w 3493"/>
                  <a:gd name="connsiteY3" fmla="*/ 3993 h 4369"/>
                  <a:gd name="connsiteX4" fmla="*/ 3493 w 3493"/>
                  <a:gd name="connsiteY4" fmla="*/ 4369 h 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3" h="4369">
                    <a:moveTo>
                      <a:pt x="3493" y="4369"/>
                    </a:moveTo>
                    <a:lnTo>
                      <a:pt x="1638" y="1003"/>
                    </a:lnTo>
                    <a:lnTo>
                      <a:pt x="0" y="0"/>
                    </a:lnTo>
                    <a:lnTo>
                      <a:pt x="1397" y="3993"/>
                    </a:lnTo>
                    <a:lnTo>
                      <a:pt x="3493" y="436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A8C3FF04-28D3-4A93-BAF0-2F85AFDD0A15}"/>
                  </a:ext>
                </a:extLst>
              </p:cNvPr>
              <p:cNvSpPr/>
              <p:nvPr/>
            </p:nvSpPr>
            <p:spPr>
              <a:xfrm rot="10226849" flipH="1">
                <a:off x="6025917" y="3285084"/>
                <a:ext cx="39643" cy="6155"/>
              </a:xfrm>
              <a:custGeom>
                <a:avLst/>
                <a:gdLst>
                  <a:gd name="connsiteX0" fmla="*/ 22044 w 39643"/>
                  <a:gd name="connsiteY0" fmla="*/ 6155 h 6155"/>
                  <a:gd name="connsiteX1" fmla="*/ 39643 w 39643"/>
                  <a:gd name="connsiteY1" fmla="*/ 0 h 6155"/>
                  <a:gd name="connsiteX2" fmla="*/ 3978 w 39643"/>
                  <a:gd name="connsiteY2" fmla="*/ 0 h 6155"/>
                  <a:gd name="connsiteX3" fmla="*/ 0 w 39643"/>
                  <a:gd name="connsiteY3" fmla="*/ 2192 h 6155"/>
                  <a:gd name="connsiteX4" fmla="*/ 22044 w 39643"/>
                  <a:gd name="connsiteY4" fmla="*/ 6155 h 6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43" h="6155">
                    <a:moveTo>
                      <a:pt x="22044" y="6155"/>
                    </a:moveTo>
                    <a:lnTo>
                      <a:pt x="39643" y="0"/>
                    </a:lnTo>
                    <a:lnTo>
                      <a:pt x="3978" y="0"/>
                    </a:lnTo>
                    <a:lnTo>
                      <a:pt x="0" y="2192"/>
                    </a:lnTo>
                    <a:lnTo>
                      <a:pt x="22044" y="61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FE0B46B9-6EFB-407E-AB9E-6A9930F6006B}"/>
                  </a:ext>
                </a:extLst>
              </p:cNvPr>
              <p:cNvSpPr/>
              <p:nvPr/>
            </p:nvSpPr>
            <p:spPr>
              <a:xfrm rot="10226849" flipH="1">
                <a:off x="5956314" y="3286161"/>
                <a:ext cx="3010" cy="5586"/>
              </a:xfrm>
              <a:custGeom>
                <a:avLst/>
                <a:gdLst>
                  <a:gd name="connsiteX0" fmla="*/ 3010 w 3010"/>
                  <a:gd name="connsiteY0" fmla="*/ 5586 h 5586"/>
                  <a:gd name="connsiteX1" fmla="*/ 2308 w 3010"/>
                  <a:gd name="connsiteY1" fmla="*/ 1414 h 5586"/>
                  <a:gd name="connsiteX2" fmla="*/ 0 w 3010"/>
                  <a:gd name="connsiteY2" fmla="*/ 0 h 5586"/>
                  <a:gd name="connsiteX3" fmla="*/ 0 w 3010"/>
                  <a:gd name="connsiteY3" fmla="*/ 5045 h 5586"/>
                  <a:gd name="connsiteX4" fmla="*/ 3010 w 3010"/>
                  <a:gd name="connsiteY4" fmla="*/ 5586 h 5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0" h="5586">
                    <a:moveTo>
                      <a:pt x="3010" y="5586"/>
                    </a:moveTo>
                    <a:lnTo>
                      <a:pt x="2308" y="1414"/>
                    </a:lnTo>
                    <a:lnTo>
                      <a:pt x="0" y="0"/>
                    </a:lnTo>
                    <a:lnTo>
                      <a:pt x="0" y="5045"/>
                    </a:lnTo>
                    <a:lnTo>
                      <a:pt x="3010" y="558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EE14F620-DAC5-4D78-AA08-58BFAE5FDA14}"/>
                  </a:ext>
                </a:extLst>
              </p:cNvPr>
              <p:cNvSpPr/>
              <p:nvPr/>
            </p:nvSpPr>
            <p:spPr>
              <a:xfrm rot="10226849" flipH="1">
                <a:off x="5992619" y="3286831"/>
                <a:ext cx="5786" cy="5783"/>
              </a:xfrm>
              <a:custGeom>
                <a:avLst/>
                <a:gdLst>
                  <a:gd name="connsiteX0" fmla="*/ 3026 w 5786"/>
                  <a:gd name="connsiteY0" fmla="*/ 5783 h 5783"/>
                  <a:gd name="connsiteX1" fmla="*/ 5786 w 5786"/>
                  <a:gd name="connsiteY1" fmla="*/ 3587 h 5783"/>
                  <a:gd name="connsiteX2" fmla="*/ 1765 w 5786"/>
                  <a:gd name="connsiteY2" fmla="*/ 0 h 5783"/>
                  <a:gd name="connsiteX3" fmla="*/ 0 w 5786"/>
                  <a:gd name="connsiteY3" fmla="*/ 1979 h 5783"/>
                  <a:gd name="connsiteX4" fmla="*/ 3026 w 5786"/>
                  <a:gd name="connsiteY4" fmla="*/ 5783 h 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86" h="5783">
                    <a:moveTo>
                      <a:pt x="3026" y="5783"/>
                    </a:moveTo>
                    <a:lnTo>
                      <a:pt x="5786" y="3587"/>
                    </a:lnTo>
                    <a:lnTo>
                      <a:pt x="1765" y="0"/>
                    </a:lnTo>
                    <a:lnTo>
                      <a:pt x="0" y="1979"/>
                    </a:lnTo>
                    <a:lnTo>
                      <a:pt x="3026" y="578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BF389C64-11EB-444D-ADAA-5F8D86CA8B82}"/>
                  </a:ext>
                </a:extLst>
              </p:cNvPr>
              <p:cNvSpPr/>
              <p:nvPr/>
            </p:nvSpPr>
            <p:spPr>
              <a:xfrm rot="10226849" flipH="1">
                <a:off x="5987247" y="3286895"/>
                <a:ext cx="2002" cy="5852"/>
              </a:xfrm>
              <a:custGeom>
                <a:avLst/>
                <a:gdLst>
                  <a:gd name="connsiteX0" fmla="*/ 876 w 2002"/>
                  <a:gd name="connsiteY0" fmla="*/ 5852 h 5852"/>
                  <a:gd name="connsiteX1" fmla="*/ 2002 w 2002"/>
                  <a:gd name="connsiteY1" fmla="*/ 4590 h 5852"/>
                  <a:gd name="connsiteX2" fmla="*/ 397 w 2002"/>
                  <a:gd name="connsiteY2" fmla="*/ 0 h 5852"/>
                  <a:gd name="connsiteX3" fmla="*/ 0 w 2002"/>
                  <a:gd name="connsiteY3" fmla="*/ 647 h 5852"/>
                  <a:gd name="connsiteX4" fmla="*/ 876 w 2002"/>
                  <a:gd name="connsiteY4" fmla="*/ 5852 h 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2" h="5852">
                    <a:moveTo>
                      <a:pt x="876" y="5852"/>
                    </a:moveTo>
                    <a:lnTo>
                      <a:pt x="2002" y="4590"/>
                    </a:lnTo>
                    <a:lnTo>
                      <a:pt x="397" y="0"/>
                    </a:lnTo>
                    <a:lnTo>
                      <a:pt x="0" y="647"/>
                    </a:lnTo>
                    <a:lnTo>
                      <a:pt x="876" y="585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DBEFE201-DC6C-4C4E-92BA-2F6361DDAEB3}"/>
                  </a:ext>
                </a:extLst>
              </p:cNvPr>
              <p:cNvSpPr/>
              <p:nvPr/>
            </p:nvSpPr>
            <p:spPr>
              <a:xfrm rot="10226849" flipH="1">
                <a:off x="5960300" y="3287675"/>
                <a:ext cx="1731" cy="1840"/>
              </a:xfrm>
              <a:custGeom>
                <a:avLst/>
                <a:gdLst>
                  <a:gd name="connsiteX0" fmla="*/ 1731 w 1731"/>
                  <a:gd name="connsiteY0" fmla="*/ 1840 h 1840"/>
                  <a:gd name="connsiteX1" fmla="*/ 922 w 1731"/>
                  <a:gd name="connsiteY1" fmla="*/ 823 h 1840"/>
                  <a:gd name="connsiteX2" fmla="*/ 0 w 1731"/>
                  <a:gd name="connsiteY2" fmla="*/ 0 h 1840"/>
                  <a:gd name="connsiteX3" fmla="*/ 648 w 1731"/>
                  <a:gd name="connsiteY3" fmla="*/ 1176 h 1840"/>
                  <a:gd name="connsiteX4" fmla="*/ 1731 w 1731"/>
                  <a:gd name="connsiteY4" fmla="*/ 1840 h 1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1" h="1840">
                    <a:moveTo>
                      <a:pt x="1731" y="1840"/>
                    </a:moveTo>
                    <a:lnTo>
                      <a:pt x="922" y="823"/>
                    </a:lnTo>
                    <a:lnTo>
                      <a:pt x="0" y="0"/>
                    </a:lnTo>
                    <a:lnTo>
                      <a:pt x="648" y="1176"/>
                    </a:lnTo>
                    <a:lnTo>
                      <a:pt x="1731" y="184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D8BBB2CE-E80F-4EC7-9FA8-5572B6DBACD4}"/>
                  </a:ext>
                </a:extLst>
              </p:cNvPr>
              <p:cNvSpPr/>
              <p:nvPr/>
            </p:nvSpPr>
            <p:spPr>
              <a:xfrm rot="10226849" flipH="1">
                <a:off x="5947832" y="3289435"/>
                <a:ext cx="2675" cy="4695"/>
              </a:xfrm>
              <a:custGeom>
                <a:avLst/>
                <a:gdLst>
                  <a:gd name="connsiteX0" fmla="*/ 1831 w 2675"/>
                  <a:gd name="connsiteY0" fmla="*/ 4695 h 4695"/>
                  <a:gd name="connsiteX1" fmla="*/ 2675 w 2675"/>
                  <a:gd name="connsiteY1" fmla="*/ 0 h 4695"/>
                  <a:gd name="connsiteX2" fmla="*/ 0 w 2675"/>
                  <a:gd name="connsiteY2" fmla="*/ 4366 h 4695"/>
                  <a:gd name="connsiteX3" fmla="*/ 1831 w 2675"/>
                  <a:gd name="connsiteY3" fmla="*/ 4695 h 4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75" h="4695">
                    <a:moveTo>
                      <a:pt x="1831" y="4695"/>
                    </a:moveTo>
                    <a:lnTo>
                      <a:pt x="2675" y="0"/>
                    </a:lnTo>
                    <a:lnTo>
                      <a:pt x="0" y="4366"/>
                    </a:lnTo>
                    <a:lnTo>
                      <a:pt x="1831" y="469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BA54D7F7-FFA5-4AD8-9FBB-9D4CF1F5D9F8}"/>
                  </a:ext>
                </a:extLst>
              </p:cNvPr>
              <p:cNvSpPr/>
              <p:nvPr/>
            </p:nvSpPr>
            <p:spPr>
              <a:xfrm rot="10226849" flipH="1">
                <a:off x="5989108" y="3289664"/>
                <a:ext cx="3906" cy="5615"/>
              </a:xfrm>
              <a:custGeom>
                <a:avLst/>
                <a:gdLst>
                  <a:gd name="connsiteX0" fmla="*/ 2347 w 3906"/>
                  <a:gd name="connsiteY0" fmla="*/ 5615 h 5615"/>
                  <a:gd name="connsiteX1" fmla="*/ 3906 w 3906"/>
                  <a:gd name="connsiteY1" fmla="*/ 3867 h 5615"/>
                  <a:gd name="connsiteX2" fmla="*/ 830 w 3906"/>
                  <a:gd name="connsiteY2" fmla="*/ 0 h 5615"/>
                  <a:gd name="connsiteX3" fmla="*/ 0 w 3906"/>
                  <a:gd name="connsiteY3" fmla="*/ 1355 h 5615"/>
                  <a:gd name="connsiteX4" fmla="*/ 2347 w 3906"/>
                  <a:gd name="connsiteY4" fmla="*/ 5615 h 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" h="5615">
                    <a:moveTo>
                      <a:pt x="2347" y="5615"/>
                    </a:moveTo>
                    <a:lnTo>
                      <a:pt x="3906" y="3867"/>
                    </a:lnTo>
                    <a:lnTo>
                      <a:pt x="830" y="0"/>
                    </a:lnTo>
                    <a:lnTo>
                      <a:pt x="0" y="1355"/>
                    </a:lnTo>
                    <a:lnTo>
                      <a:pt x="2347" y="561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96DECC55-C1AA-4CFC-BE15-B7535F849285}"/>
                  </a:ext>
                </a:extLst>
              </p:cNvPr>
              <p:cNvSpPr/>
              <p:nvPr/>
            </p:nvSpPr>
            <p:spPr>
              <a:xfrm rot="10226849" flipH="1">
                <a:off x="5958674" y="3289706"/>
                <a:ext cx="949" cy="1902"/>
              </a:xfrm>
              <a:custGeom>
                <a:avLst/>
                <a:gdLst>
                  <a:gd name="connsiteX0" fmla="*/ 949 w 949"/>
                  <a:gd name="connsiteY0" fmla="*/ 1902 h 1902"/>
                  <a:gd name="connsiteX1" fmla="*/ 413 w 949"/>
                  <a:gd name="connsiteY1" fmla="*/ 368 h 1902"/>
                  <a:gd name="connsiteX2" fmla="*/ 0 w 949"/>
                  <a:gd name="connsiteY2" fmla="*/ 0 h 1902"/>
                  <a:gd name="connsiteX3" fmla="*/ 248 w 949"/>
                  <a:gd name="connsiteY3" fmla="*/ 1472 h 1902"/>
                  <a:gd name="connsiteX4" fmla="*/ 949 w 949"/>
                  <a:gd name="connsiteY4" fmla="*/ 1902 h 1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9" h="1902">
                    <a:moveTo>
                      <a:pt x="949" y="1902"/>
                    </a:moveTo>
                    <a:lnTo>
                      <a:pt x="413" y="368"/>
                    </a:lnTo>
                    <a:lnTo>
                      <a:pt x="0" y="0"/>
                    </a:lnTo>
                    <a:lnTo>
                      <a:pt x="248" y="1472"/>
                    </a:lnTo>
                    <a:lnTo>
                      <a:pt x="949" y="190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852E0DD9-FE2F-46CD-ABD8-FAFCED5B4F7D}"/>
                  </a:ext>
                </a:extLst>
              </p:cNvPr>
              <p:cNvSpPr/>
              <p:nvPr/>
            </p:nvSpPr>
            <p:spPr>
              <a:xfrm rot="10226849" flipH="1">
                <a:off x="5958640" y="3289799"/>
                <a:ext cx="2084" cy="2956"/>
              </a:xfrm>
              <a:custGeom>
                <a:avLst/>
                <a:gdLst>
                  <a:gd name="connsiteX0" fmla="*/ 2084 w 2084"/>
                  <a:gd name="connsiteY0" fmla="*/ 2956 h 2956"/>
                  <a:gd name="connsiteX1" fmla="*/ 1480 w 2084"/>
                  <a:gd name="connsiteY1" fmla="*/ 1860 h 2956"/>
                  <a:gd name="connsiteX2" fmla="*/ 0 w 2084"/>
                  <a:gd name="connsiteY2" fmla="*/ 0 h 2956"/>
                  <a:gd name="connsiteX3" fmla="*/ 558 w 2084"/>
                  <a:gd name="connsiteY3" fmla="*/ 1595 h 2956"/>
                  <a:gd name="connsiteX4" fmla="*/ 2084 w 2084"/>
                  <a:gd name="connsiteY4" fmla="*/ 2956 h 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4" h="2956">
                    <a:moveTo>
                      <a:pt x="2084" y="2956"/>
                    </a:moveTo>
                    <a:lnTo>
                      <a:pt x="1480" y="1860"/>
                    </a:lnTo>
                    <a:lnTo>
                      <a:pt x="0" y="0"/>
                    </a:lnTo>
                    <a:lnTo>
                      <a:pt x="558" y="1595"/>
                    </a:lnTo>
                    <a:lnTo>
                      <a:pt x="2084" y="295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2B5A7085-9FA6-4BDF-9B91-36DB9300C42A}"/>
                  </a:ext>
                </a:extLst>
              </p:cNvPr>
              <p:cNvSpPr/>
              <p:nvPr/>
            </p:nvSpPr>
            <p:spPr>
              <a:xfrm rot="10226849" flipH="1">
                <a:off x="5986390" y="3289781"/>
                <a:ext cx="1567" cy="8819"/>
              </a:xfrm>
              <a:custGeom>
                <a:avLst/>
                <a:gdLst>
                  <a:gd name="connsiteX0" fmla="*/ 0 w 1567"/>
                  <a:gd name="connsiteY0" fmla="*/ 8819 h 8819"/>
                  <a:gd name="connsiteX1" fmla="*/ 1567 w 1567"/>
                  <a:gd name="connsiteY1" fmla="*/ 6261 h 8819"/>
                  <a:gd name="connsiteX2" fmla="*/ 991 w 1567"/>
                  <a:gd name="connsiteY2" fmla="*/ 2832 h 8819"/>
                  <a:gd name="connsiteX3" fmla="*/ 0 w 1567"/>
                  <a:gd name="connsiteY3" fmla="*/ 0 h 8819"/>
                  <a:gd name="connsiteX4" fmla="*/ 0 w 1567"/>
                  <a:gd name="connsiteY4" fmla="*/ 8819 h 8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7" h="8819">
                    <a:moveTo>
                      <a:pt x="0" y="8819"/>
                    </a:moveTo>
                    <a:lnTo>
                      <a:pt x="1567" y="6261"/>
                    </a:lnTo>
                    <a:lnTo>
                      <a:pt x="991" y="2832"/>
                    </a:lnTo>
                    <a:lnTo>
                      <a:pt x="0" y="0"/>
                    </a:lnTo>
                    <a:lnTo>
                      <a:pt x="0" y="881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E1191B00-E426-40EE-8410-70575E766585}"/>
                  </a:ext>
                </a:extLst>
              </p:cNvPr>
              <p:cNvSpPr/>
              <p:nvPr/>
            </p:nvSpPr>
            <p:spPr>
              <a:xfrm rot="10226849" flipH="1">
                <a:off x="5944188" y="3290315"/>
                <a:ext cx="6870" cy="5905"/>
              </a:xfrm>
              <a:custGeom>
                <a:avLst/>
                <a:gdLst>
                  <a:gd name="connsiteX0" fmla="*/ 2348 w 6870"/>
                  <a:gd name="connsiteY0" fmla="*/ 5905 h 5905"/>
                  <a:gd name="connsiteX1" fmla="*/ 6682 w 6870"/>
                  <a:gd name="connsiteY1" fmla="*/ 1046 h 5905"/>
                  <a:gd name="connsiteX2" fmla="*/ 6870 w 6870"/>
                  <a:gd name="connsiteY2" fmla="*/ 0 h 5905"/>
                  <a:gd name="connsiteX3" fmla="*/ 9 w 6870"/>
                  <a:gd name="connsiteY3" fmla="*/ 5458 h 5905"/>
                  <a:gd name="connsiteX4" fmla="*/ 0 w 6870"/>
                  <a:gd name="connsiteY4" fmla="*/ 5483 h 5905"/>
                  <a:gd name="connsiteX5" fmla="*/ 2348 w 6870"/>
                  <a:gd name="connsiteY5" fmla="*/ 5905 h 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70" h="5905">
                    <a:moveTo>
                      <a:pt x="2348" y="5905"/>
                    </a:moveTo>
                    <a:lnTo>
                      <a:pt x="6682" y="1046"/>
                    </a:lnTo>
                    <a:lnTo>
                      <a:pt x="6870" y="0"/>
                    </a:lnTo>
                    <a:lnTo>
                      <a:pt x="9" y="5458"/>
                    </a:lnTo>
                    <a:lnTo>
                      <a:pt x="0" y="5483"/>
                    </a:lnTo>
                    <a:lnTo>
                      <a:pt x="2348" y="590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4B3613E0-7B96-4059-80F1-FEA88BEC75C9}"/>
                  </a:ext>
                </a:extLst>
              </p:cNvPr>
              <p:cNvSpPr/>
              <p:nvPr/>
            </p:nvSpPr>
            <p:spPr>
              <a:xfrm rot="10226849" flipH="1">
                <a:off x="6011525" y="3290967"/>
                <a:ext cx="14882" cy="4787"/>
              </a:xfrm>
              <a:custGeom>
                <a:avLst/>
                <a:gdLst>
                  <a:gd name="connsiteX0" fmla="*/ 10173 w 14882"/>
                  <a:gd name="connsiteY0" fmla="*/ 4787 h 4787"/>
                  <a:gd name="connsiteX1" fmla="*/ 14882 w 14882"/>
                  <a:gd name="connsiteY1" fmla="*/ 2192 h 4787"/>
                  <a:gd name="connsiteX2" fmla="*/ 2688 w 14882"/>
                  <a:gd name="connsiteY2" fmla="*/ 0 h 4787"/>
                  <a:gd name="connsiteX3" fmla="*/ 1092 w 14882"/>
                  <a:gd name="connsiteY3" fmla="*/ 0 h 4787"/>
                  <a:gd name="connsiteX4" fmla="*/ 0 w 14882"/>
                  <a:gd name="connsiteY4" fmla="*/ 869 h 4787"/>
                  <a:gd name="connsiteX5" fmla="*/ 10173 w 14882"/>
                  <a:gd name="connsiteY5" fmla="*/ 4787 h 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82" h="4787">
                    <a:moveTo>
                      <a:pt x="10173" y="4787"/>
                    </a:moveTo>
                    <a:lnTo>
                      <a:pt x="14882" y="2192"/>
                    </a:lnTo>
                    <a:lnTo>
                      <a:pt x="2688" y="0"/>
                    </a:lnTo>
                    <a:lnTo>
                      <a:pt x="1092" y="0"/>
                    </a:lnTo>
                    <a:lnTo>
                      <a:pt x="0" y="869"/>
                    </a:lnTo>
                    <a:lnTo>
                      <a:pt x="10173" y="478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31109A31-CA8B-4F34-A15E-7914D58983FE}"/>
                  </a:ext>
                </a:extLst>
              </p:cNvPr>
              <p:cNvSpPr/>
              <p:nvPr/>
            </p:nvSpPr>
            <p:spPr>
              <a:xfrm rot="10226849" flipH="1">
                <a:off x="5997416" y="3290352"/>
                <a:ext cx="14058" cy="7823"/>
              </a:xfrm>
              <a:custGeom>
                <a:avLst/>
                <a:gdLst>
                  <a:gd name="connsiteX0" fmla="*/ 5317 w 14058"/>
                  <a:gd name="connsiteY0" fmla="*/ 7823 h 7823"/>
                  <a:gd name="connsiteX1" fmla="*/ 14058 w 14058"/>
                  <a:gd name="connsiteY1" fmla="*/ 869 h 7823"/>
                  <a:gd name="connsiteX2" fmla="*/ 11803 w 14058"/>
                  <a:gd name="connsiteY2" fmla="*/ 0 h 7823"/>
                  <a:gd name="connsiteX3" fmla="*/ 4071 w 14058"/>
                  <a:gd name="connsiteY3" fmla="*/ 0 h 7823"/>
                  <a:gd name="connsiteX4" fmla="*/ 0 w 14058"/>
                  <a:gd name="connsiteY4" fmla="*/ 4565 h 7823"/>
                  <a:gd name="connsiteX5" fmla="*/ 5317 w 14058"/>
                  <a:gd name="connsiteY5" fmla="*/ 7823 h 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58" h="7823">
                    <a:moveTo>
                      <a:pt x="5317" y="7823"/>
                    </a:moveTo>
                    <a:lnTo>
                      <a:pt x="14058" y="869"/>
                    </a:lnTo>
                    <a:lnTo>
                      <a:pt x="11803" y="0"/>
                    </a:lnTo>
                    <a:lnTo>
                      <a:pt x="4071" y="0"/>
                    </a:lnTo>
                    <a:lnTo>
                      <a:pt x="0" y="4565"/>
                    </a:lnTo>
                    <a:lnTo>
                      <a:pt x="5317" y="782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4C4860FA-4CDA-40CE-93EE-CC572E426F57}"/>
                  </a:ext>
                </a:extLst>
              </p:cNvPr>
              <p:cNvSpPr/>
              <p:nvPr/>
            </p:nvSpPr>
            <p:spPr>
              <a:xfrm rot="10226849" flipH="1">
                <a:off x="5940311" y="3291525"/>
                <a:ext cx="5180" cy="3537"/>
              </a:xfrm>
              <a:custGeom>
                <a:avLst/>
                <a:gdLst>
                  <a:gd name="connsiteX0" fmla="*/ 3798 w 5180"/>
                  <a:gd name="connsiteY0" fmla="*/ 3537 h 3537"/>
                  <a:gd name="connsiteX1" fmla="*/ 3825 w 5180"/>
                  <a:gd name="connsiteY1" fmla="*/ 3516 h 3537"/>
                  <a:gd name="connsiteX2" fmla="*/ 5180 w 5180"/>
                  <a:gd name="connsiteY2" fmla="*/ 0 h 3537"/>
                  <a:gd name="connsiteX3" fmla="*/ 0 w 5180"/>
                  <a:gd name="connsiteY3" fmla="*/ 2855 h 3537"/>
                  <a:gd name="connsiteX4" fmla="*/ 3798 w 5180"/>
                  <a:gd name="connsiteY4" fmla="*/ 3537 h 3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80" h="3537">
                    <a:moveTo>
                      <a:pt x="3798" y="3537"/>
                    </a:moveTo>
                    <a:lnTo>
                      <a:pt x="3825" y="3516"/>
                    </a:lnTo>
                    <a:lnTo>
                      <a:pt x="5180" y="0"/>
                    </a:lnTo>
                    <a:lnTo>
                      <a:pt x="0" y="2855"/>
                    </a:lnTo>
                    <a:lnTo>
                      <a:pt x="3798" y="353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76D6B65F-7A6A-4BFA-918F-8BEE9B2EA568}"/>
                  </a:ext>
                </a:extLst>
              </p:cNvPr>
              <p:cNvSpPr/>
              <p:nvPr/>
            </p:nvSpPr>
            <p:spPr>
              <a:xfrm rot="10226849" flipH="1">
                <a:off x="5957039" y="3291823"/>
                <a:ext cx="2060" cy="2963"/>
              </a:xfrm>
              <a:custGeom>
                <a:avLst/>
                <a:gdLst>
                  <a:gd name="connsiteX0" fmla="*/ 2060 w 2060"/>
                  <a:gd name="connsiteY0" fmla="*/ 2963 h 2963"/>
                  <a:gd name="connsiteX1" fmla="*/ 1837 w 2060"/>
                  <a:gd name="connsiteY1" fmla="*/ 1638 h 2963"/>
                  <a:gd name="connsiteX2" fmla="*/ 770 w 2060"/>
                  <a:gd name="connsiteY2" fmla="*/ 297 h 2963"/>
                  <a:gd name="connsiteX3" fmla="*/ 0 w 2060"/>
                  <a:gd name="connsiteY3" fmla="*/ 0 h 2963"/>
                  <a:gd name="connsiteX4" fmla="*/ 0 w 2060"/>
                  <a:gd name="connsiteY4" fmla="*/ 1126 h 2963"/>
                  <a:gd name="connsiteX5" fmla="*/ 2060 w 2060"/>
                  <a:gd name="connsiteY5" fmla="*/ 2963 h 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0" h="2963">
                    <a:moveTo>
                      <a:pt x="2060" y="2963"/>
                    </a:moveTo>
                    <a:lnTo>
                      <a:pt x="1837" y="1638"/>
                    </a:lnTo>
                    <a:lnTo>
                      <a:pt x="770" y="297"/>
                    </a:lnTo>
                    <a:lnTo>
                      <a:pt x="0" y="0"/>
                    </a:lnTo>
                    <a:lnTo>
                      <a:pt x="0" y="1126"/>
                    </a:lnTo>
                    <a:lnTo>
                      <a:pt x="2060" y="296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C5111507-662E-4179-9019-040C917004B0}"/>
                  </a:ext>
                </a:extLst>
              </p:cNvPr>
              <p:cNvSpPr/>
              <p:nvPr/>
            </p:nvSpPr>
            <p:spPr>
              <a:xfrm rot="10226849" flipH="1">
                <a:off x="5952339" y="3292330"/>
                <a:ext cx="4858" cy="4402"/>
              </a:xfrm>
              <a:custGeom>
                <a:avLst/>
                <a:gdLst>
                  <a:gd name="connsiteX0" fmla="*/ 4858 w 4858"/>
                  <a:gd name="connsiteY0" fmla="*/ 4402 h 4402"/>
                  <a:gd name="connsiteX1" fmla="*/ 4858 w 4858"/>
                  <a:gd name="connsiteY1" fmla="*/ 2507 h 4402"/>
                  <a:gd name="connsiteX2" fmla="*/ 2635 w 4858"/>
                  <a:gd name="connsiteY2" fmla="*/ 525 h 4402"/>
                  <a:gd name="connsiteX3" fmla="*/ 1272 w 4858"/>
                  <a:gd name="connsiteY3" fmla="*/ 0 h 4402"/>
                  <a:gd name="connsiteX4" fmla="*/ 0 w 4858"/>
                  <a:gd name="connsiteY4" fmla="*/ 1426 h 4402"/>
                  <a:gd name="connsiteX5" fmla="*/ 4858 w 4858"/>
                  <a:gd name="connsiteY5" fmla="*/ 4402 h 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58" h="4402">
                    <a:moveTo>
                      <a:pt x="4858" y="4402"/>
                    </a:moveTo>
                    <a:lnTo>
                      <a:pt x="4858" y="2507"/>
                    </a:lnTo>
                    <a:lnTo>
                      <a:pt x="2635" y="525"/>
                    </a:lnTo>
                    <a:lnTo>
                      <a:pt x="1272" y="0"/>
                    </a:lnTo>
                    <a:lnTo>
                      <a:pt x="0" y="1426"/>
                    </a:lnTo>
                    <a:lnTo>
                      <a:pt x="4858" y="440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24F1A68A-51C1-4E6C-8737-22F8ABBA191C}"/>
                  </a:ext>
                </a:extLst>
              </p:cNvPr>
              <p:cNvSpPr/>
              <p:nvPr/>
            </p:nvSpPr>
            <p:spPr>
              <a:xfrm rot="10226849" flipH="1">
                <a:off x="5991459" y="3292867"/>
                <a:ext cx="6034" cy="5388"/>
              </a:xfrm>
              <a:custGeom>
                <a:avLst/>
                <a:gdLst>
                  <a:gd name="connsiteX0" fmla="*/ 3879 w 6034"/>
                  <a:gd name="connsiteY0" fmla="*/ 5388 h 5388"/>
                  <a:gd name="connsiteX1" fmla="*/ 6034 w 6034"/>
                  <a:gd name="connsiteY1" fmla="*/ 2972 h 5388"/>
                  <a:gd name="connsiteX2" fmla="*/ 1183 w 6034"/>
                  <a:gd name="connsiteY2" fmla="*/ 0 h 5388"/>
                  <a:gd name="connsiteX3" fmla="*/ 0 w 6034"/>
                  <a:gd name="connsiteY3" fmla="*/ 1929 h 5388"/>
                  <a:gd name="connsiteX4" fmla="*/ 3879 w 6034"/>
                  <a:gd name="connsiteY4" fmla="*/ 5388 h 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34" h="5388">
                    <a:moveTo>
                      <a:pt x="3879" y="5388"/>
                    </a:moveTo>
                    <a:lnTo>
                      <a:pt x="6034" y="2972"/>
                    </a:lnTo>
                    <a:lnTo>
                      <a:pt x="1183" y="0"/>
                    </a:lnTo>
                    <a:lnTo>
                      <a:pt x="0" y="1929"/>
                    </a:lnTo>
                    <a:lnTo>
                      <a:pt x="3879" y="538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44703AD6-1B7E-48D5-B1B1-0B8E72B241C3}"/>
                  </a:ext>
                </a:extLst>
              </p:cNvPr>
              <p:cNvSpPr/>
              <p:nvPr/>
            </p:nvSpPr>
            <p:spPr>
              <a:xfrm rot="10226849" flipH="1">
                <a:off x="5987106" y="3292811"/>
                <a:ext cx="2535" cy="6205"/>
              </a:xfrm>
              <a:custGeom>
                <a:avLst/>
                <a:gdLst>
                  <a:gd name="connsiteX0" fmla="*/ 1550 w 2535"/>
                  <a:gd name="connsiteY0" fmla="*/ 6205 h 6205"/>
                  <a:gd name="connsiteX1" fmla="*/ 2535 w 2535"/>
                  <a:gd name="connsiteY1" fmla="*/ 4598 h 6205"/>
                  <a:gd name="connsiteX2" fmla="*/ 0 w 2535"/>
                  <a:gd name="connsiteY2" fmla="*/ 0 h 6205"/>
                  <a:gd name="connsiteX3" fmla="*/ 577 w 2535"/>
                  <a:gd name="connsiteY3" fmla="*/ 3423 h 6205"/>
                  <a:gd name="connsiteX4" fmla="*/ 1550 w 2535"/>
                  <a:gd name="connsiteY4" fmla="*/ 6205 h 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5" h="6205">
                    <a:moveTo>
                      <a:pt x="1550" y="6205"/>
                    </a:moveTo>
                    <a:lnTo>
                      <a:pt x="2535" y="4598"/>
                    </a:lnTo>
                    <a:lnTo>
                      <a:pt x="0" y="0"/>
                    </a:lnTo>
                    <a:lnTo>
                      <a:pt x="577" y="3423"/>
                    </a:lnTo>
                    <a:lnTo>
                      <a:pt x="1550" y="620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81BCF0AC-1A15-4A7B-A33F-8462A275A175}"/>
                  </a:ext>
                </a:extLst>
              </p:cNvPr>
              <p:cNvSpPr/>
              <p:nvPr/>
            </p:nvSpPr>
            <p:spPr>
              <a:xfrm rot="10226849" flipH="1">
                <a:off x="5958623" y="3293279"/>
                <a:ext cx="286" cy="815"/>
              </a:xfrm>
              <a:custGeom>
                <a:avLst/>
                <a:gdLst>
                  <a:gd name="connsiteX0" fmla="*/ 286 w 286"/>
                  <a:gd name="connsiteY0" fmla="*/ 815 h 815"/>
                  <a:gd name="connsiteX1" fmla="*/ 159 w 286"/>
                  <a:gd name="connsiteY1" fmla="*/ 61 h 815"/>
                  <a:gd name="connsiteX2" fmla="*/ 0 w 286"/>
                  <a:gd name="connsiteY2" fmla="*/ 0 h 815"/>
                  <a:gd name="connsiteX3" fmla="*/ 286 w 286"/>
                  <a:gd name="connsiteY3" fmla="*/ 815 h 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" h="815">
                    <a:moveTo>
                      <a:pt x="286" y="815"/>
                    </a:moveTo>
                    <a:lnTo>
                      <a:pt x="159" y="61"/>
                    </a:lnTo>
                    <a:lnTo>
                      <a:pt x="0" y="0"/>
                    </a:lnTo>
                    <a:lnTo>
                      <a:pt x="286" y="81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E727AEF4-2328-43D9-BAF1-61FA86CCBA49}"/>
                  </a:ext>
                </a:extLst>
              </p:cNvPr>
              <p:cNvSpPr/>
              <p:nvPr/>
            </p:nvSpPr>
            <p:spPr>
              <a:xfrm rot="10226849" flipH="1">
                <a:off x="6015051" y="3291296"/>
                <a:ext cx="63317" cy="25264"/>
              </a:xfrm>
              <a:custGeom>
                <a:avLst/>
                <a:gdLst>
                  <a:gd name="connsiteX0" fmla="*/ 17474 w 63317"/>
                  <a:gd name="connsiteY0" fmla="*/ 25264 h 25264"/>
                  <a:gd name="connsiteX1" fmla="*/ 63317 w 63317"/>
                  <a:gd name="connsiteY1" fmla="*/ 0 h 25264"/>
                  <a:gd name="connsiteX2" fmla="*/ 22918 w 63317"/>
                  <a:gd name="connsiteY2" fmla="*/ 6799 h 25264"/>
                  <a:gd name="connsiteX3" fmla="*/ 0 w 63317"/>
                  <a:gd name="connsiteY3" fmla="*/ 25030 h 25264"/>
                  <a:gd name="connsiteX4" fmla="*/ 1302 w 63317"/>
                  <a:gd name="connsiteY4" fmla="*/ 25264 h 25264"/>
                  <a:gd name="connsiteX5" fmla="*/ 17474 w 63317"/>
                  <a:gd name="connsiteY5" fmla="*/ 25264 h 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317" h="25264">
                    <a:moveTo>
                      <a:pt x="17474" y="25264"/>
                    </a:moveTo>
                    <a:lnTo>
                      <a:pt x="63317" y="0"/>
                    </a:lnTo>
                    <a:lnTo>
                      <a:pt x="22918" y="6799"/>
                    </a:lnTo>
                    <a:lnTo>
                      <a:pt x="0" y="25030"/>
                    </a:lnTo>
                    <a:lnTo>
                      <a:pt x="1302" y="25264"/>
                    </a:lnTo>
                    <a:lnTo>
                      <a:pt x="17474" y="2526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C9281E8A-F9E6-43AE-937E-3319554D0F93}"/>
                  </a:ext>
                </a:extLst>
              </p:cNvPr>
              <p:cNvSpPr/>
              <p:nvPr/>
            </p:nvSpPr>
            <p:spPr>
              <a:xfrm rot="10226849" flipH="1">
                <a:off x="5951032" y="3293763"/>
                <a:ext cx="1198" cy="1954"/>
              </a:xfrm>
              <a:custGeom>
                <a:avLst/>
                <a:gdLst>
                  <a:gd name="connsiteX0" fmla="*/ 0 w 1198"/>
                  <a:gd name="connsiteY0" fmla="*/ 1954 h 1954"/>
                  <a:gd name="connsiteX1" fmla="*/ 1198 w 1198"/>
                  <a:gd name="connsiteY1" fmla="*/ 0 h 1954"/>
                  <a:gd name="connsiteX2" fmla="*/ 138 w 1198"/>
                  <a:gd name="connsiteY2" fmla="*/ 1188 h 1954"/>
                  <a:gd name="connsiteX3" fmla="*/ 0 w 1198"/>
                  <a:gd name="connsiteY3" fmla="*/ 1954 h 1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8" h="1954">
                    <a:moveTo>
                      <a:pt x="0" y="1954"/>
                    </a:moveTo>
                    <a:lnTo>
                      <a:pt x="1198" y="0"/>
                    </a:lnTo>
                    <a:lnTo>
                      <a:pt x="138" y="1188"/>
                    </a:lnTo>
                    <a:lnTo>
                      <a:pt x="0" y="195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9DB3423B-475E-499E-9036-1D5ED63008E8}"/>
                  </a:ext>
                </a:extLst>
              </p:cNvPr>
              <p:cNvSpPr/>
              <p:nvPr/>
            </p:nvSpPr>
            <p:spPr>
              <a:xfrm rot="10226849" flipH="1">
                <a:off x="5958812" y="3293970"/>
                <a:ext cx="167" cy="303"/>
              </a:xfrm>
              <a:custGeom>
                <a:avLst/>
                <a:gdLst>
                  <a:gd name="connsiteX0" fmla="*/ 167 w 167"/>
                  <a:gd name="connsiteY0" fmla="*/ 303 h 303"/>
                  <a:gd name="connsiteX1" fmla="*/ 0 w 167"/>
                  <a:gd name="connsiteY1" fmla="*/ 0 h 303"/>
                  <a:gd name="connsiteX2" fmla="*/ 43 w 167"/>
                  <a:gd name="connsiteY2" fmla="*/ 255 h 303"/>
                  <a:gd name="connsiteX3" fmla="*/ 167 w 167"/>
                  <a:gd name="connsiteY3" fmla="*/ 303 h 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" h="303">
                    <a:moveTo>
                      <a:pt x="167" y="303"/>
                    </a:moveTo>
                    <a:lnTo>
                      <a:pt x="0" y="0"/>
                    </a:lnTo>
                    <a:lnTo>
                      <a:pt x="43" y="255"/>
                    </a:lnTo>
                    <a:lnTo>
                      <a:pt x="167" y="30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586F3B87-058E-475F-99D9-C61CC72D4FFE}"/>
                  </a:ext>
                </a:extLst>
              </p:cNvPr>
              <p:cNvSpPr/>
              <p:nvPr/>
            </p:nvSpPr>
            <p:spPr>
              <a:xfrm rot="10226849" flipH="1">
                <a:off x="5957453" y="3294216"/>
                <a:ext cx="1511" cy="3145"/>
              </a:xfrm>
              <a:custGeom>
                <a:avLst/>
                <a:gdLst>
                  <a:gd name="connsiteX0" fmla="*/ 1511 w 1511"/>
                  <a:gd name="connsiteY0" fmla="*/ 3145 h 3145"/>
                  <a:gd name="connsiteX1" fmla="*/ 1125 w 1511"/>
                  <a:gd name="connsiteY1" fmla="*/ 2042 h 3145"/>
                  <a:gd name="connsiteX2" fmla="*/ 0 w 1511"/>
                  <a:gd name="connsiteY2" fmla="*/ 0 h 3145"/>
                  <a:gd name="connsiteX3" fmla="*/ 0 w 1511"/>
                  <a:gd name="connsiteY3" fmla="*/ 1893 h 3145"/>
                  <a:gd name="connsiteX4" fmla="*/ 770 w 1511"/>
                  <a:gd name="connsiteY4" fmla="*/ 2860 h 3145"/>
                  <a:gd name="connsiteX5" fmla="*/ 1511 w 1511"/>
                  <a:gd name="connsiteY5" fmla="*/ 3145 h 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1" h="3145">
                    <a:moveTo>
                      <a:pt x="1511" y="3145"/>
                    </a:moveTo>
                    <a:lnTo>
                      <a:pt x="1125" y="2042"/>
                    </a:lnTo>
                    <a:lnTo>
                      <a:pt x="0" y="0"/>
                    </a:lnTo>
                    <a:lnTo>
                      <a:pt x="0" y="1893"/>
                    </a:lnTo>
                    <a:lnTo>
                      <a:pt x="770" y="2860"/>
                    </a:lnTo>
                    <a:lnTo>
                      <a:pt x="1511" y="314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84CA1E70-FC90-4FDA-81C3-9EA20AF26490}"/>
                  </a:ext>
                </a:extLst>
              </p:cNvPr>
              <p:cNvSpPr/>
              <p:nvPr/>
            </p:nvSpPr>
            <p:spPr>
              <a:xfrm rot="10226849" flipH="1">
                <a:off x="5957592" y="3294389"/>
                <a:ext cx="1627" cy="4451"/>
              </a:xfrm>
              <a:custGeom>
                <a:avLst/>
                <a:gdLst>
                  <a:gd name="connsiteX0" fmla="*/ 1627 w 1627"/>
                  <a:gd name="connsiteY0" fmla="*/ 4451 h 4451"/>
                  <a:gd name="connsiteX1" fmla="*/ 878 w 1627"/>
                  <a:gd name="connsiteY1" fmla="*/ 0 h 4451"/>
                  <a:gd name="connsiteX2" fmla="*/ 0 w 1627"/>
                  <a:gd name="connsiteY2" fmla="*/ 307 h 4451"/>
                  <a:gd name="connsiteX3" fmla="*/ 0 w 1627"/>
                  <a:gd name="connsiteY3" fmla="*/ 325 h 4451"/>
                  <a:gd name="connsiteX4" fmla="*/ 1125 w 1627"/>
                  <a:gd name="connsiteY4" fmla="*/ 3542 h 4451"/>
                  <a:gd name="connsiteX5" fmla="*/ 1627 w 1627"/>
                  <a:gd name="connsiteY5" fmla="*/ 4451 h 4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7" h="4451">
                    <a:moveTo>
                      <a:pt x="1627" y="4451"/>
                    </a:moveTo>
                    <a:lnTo>
                      <a:pt x="878" y="0"/>
                    </a:lnTo>
                    <a:lnTo>
                      <a:pt x="0" y="307"/>
                    </a:lnTo>
                    <a:lnTo>
                      <a:pt x="0" y="325"/>
                    </a:lnTo>
                    <a:lnTo>
                      <a:pt x="1125" y="3542"/>
                    </a:lnTo>
                    <a:lnTo>
                      <a:pt x="1627" y="445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32D8AF31-97CE-43F5-85C7-98782D7D79BD}"/>
                  </a:ext>
                </a:extLst>
              </p:cNvPr>
              <p:cNvSpPr/>
              <p:nvPr/>
            </p:nvSpPr>
            <p:spPr>
              <a:xfrm rot="10226849" flipH="1">
                <a:off x="5946005" y="3294143"/>
                <a:ext cx="5298" cy="3536"/>
              </a:xfrm>
              <a:custGeom>
                <a:avLst/>
                <a:gdLst>
                  <a:gd name="connsiteX0" fmla="*/ 0 w 5298"/>
                  <a:gd name="connsiteY0" fmla="*/ 3536 h 3536"/>
                  <a:gd name="connsiteX1" fmla="*/ 5298 w 5298"/>
                  <a:gd name="connsiteY1" fmla="*/ 616 h 3536"/>
                  <a:gd name="connsiteX2" fmla="*/ 4294 w 5298"/>
                  <a:gd name="connsiteY2" fmla="*/ 0 h 3536"/>
                  <a:gd name="connsiteX3" fmla="*/ 905 w 5298"/>
                  <a:gd name="connsiteY3" fmla="*/ 1186 h 3536"/>
                  <a:gd name="connsiteX4" fmla="*/ 0 w 5298"/>
                  <a:gd name="connsiteY4" fmla="*/ 3536 h 3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98" h="3536">
                    <a:moveTo>
                      <a:pt x="0" y="3536"/>
                    </a:moveTo>
                    <a:lnTo>
                      <a:pt x="5298" y="616"/>
                    </a:lnTo>
                    <a:lnTo>
                      <a:pt x="4294" y="0"/>
                    </a:lnTo>
                    <a:lnTo>
                      <a:pt x="905" y="1186"/>
                    </a:lnTo>
                    <a:lnTo>
                      <a:pt x="0" y="353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C35F723A-74C9-4968-AC31-794F79C1F305}"/>
                  </a:ext>
                </a:extLst>
              </p:cNvPr>
              <p:cNvSpPr/>
              <p:nvPr/>
            </p:nvSpPr>
            <p:spPr>
              <a:xfrm rot="10226849" flipH="1">
                <a:off x="5888079" y="3297455"/>
                <a:ext cx="60943" cy="15124"/>
              </a:xfrm>
              <a:custGeom>
                <a:avLst/>
                <a:gdLst>
                  <a:gd name="connsiteX0" fmla="*/ 48030 w 60943"/>
                  <a:gd name="connsiteY0" fmla="*/ 15124 h 15124"/>
                  <a:gd name="connsiteX1" fmla="*/ 59926 w 60943"/>
                  <a:gd name="connsiteY1" fmla="*/ 10964 h 15124"/>
                  <a:gd name="connsiteX2" fmla="*/ 60943 w 60943"/>
                  <a:gd name="connsiteY2" fmla="*/ 8324 h 15124"/>
                  <a:gd name="connsiteX3" fmla="*/ 57080 w 60943"/>
                  <a:gd name="connsiteY3" fmla="*/ 5958 h 15124"/>
                  <a:gd name="connsiteX4" fmla="*/ 41614 w 60943"/>
                  <a:gd name="connsiteY4" fmla="*/ 0 h 15124"/>
                  <a:gd name="connsiteX5" fmla="*/ 38566 w 60943"/>
                  <a:gd name="connsiteY5" fmla="*/ 0 h 15124"/>
                  <a:gd name="connsiteX6" fmla="*/ 0 w 60943"/>
                  <a:gd name="connsiteY6" fmla="*/ 6490 h 15124"/>
                  <a:gd name="connsiteX7" fmla="*/ 48030 w 60943"/>
                  <a:gd name="connsiteY7" fmla="*/ 15124 h 1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943" h="15124">
                    <a:moveTo>
                      <a:pt x="48030" y="15124"/>
                    </a:moveTo>
                    <a:lnTo>
                      <a:pt x="59926" y="10964"/>
                    </a:lnTo>
                    <a:lnTo>
                      <a:pt x="60943" y="8324"/>
                    </a:lnTo>
                    <a:lnTo>
                      <a:pt x="57080" y="5958"/>
                    </a:lnTo>
                    <a:lnTo>
                      <a:pt x="41614" y="0"/>
                    </a:lnTo>
                    <a:lnTo>
                      <a:pt x="38566" y="0"/>
                    </a:lnTo>
                    <a:lnTo>
                      <a:pt x="0" y="6490"/>
                    </a:lnTo>
                    <a:lnTo>
                      <a:pt x="48030" y="1512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A248D939-6483-41CF-9287-AED896EF7B6D}"/>
                  </a:ext>
                </a:extLst>
              </p:cNvPr>
              <p:cNvSpPr/>
              <p:nvPr/>
            </p:nvSpPr>
            <p:spPr>
              <a:xfrm rot="10226849" flipH="1">
                <a:off x="5954326" y="3295186"/>
                <a:ext cx="3238" cy="2917"/>
              </a:xfrm>
              <a:custGeom>
                <a:avLst/>
                <a:gdLst>
                  <a:gd name="connsiteX0" fmla="*/ 3238 w 3238"/>
                  <a:gd name="connsiteY0" fmla="*/ 2917 h 2917"/>
                  <a:gd name="connsiteX1" fmla="*/ 3238 w 3238"/>
                  <a:gd name="connsiteY1" fmla="*/ 2247 h 2917"/>
                  <a:gd name="connsiteX2" fmla="*/ 1451 w 3238"/>
                  <a:gd name="connsiteY2" fmla="*/ 0 h 2917"/>
                  <a:gd name="connsiteX3" fmla="*/ 0 w 3238"/>
                  <a:gd name="connsiteY3" fmla="*/ 1155 h 2917"/>
                  <a:gd name="connsiteX4" fmla="*/ 1015 w 3238"/>
                  <a:gd name="connsiteY4" fmla="*/ 2061 h 2917"/>
                  <a:gd name="connsiteX5" fmla="*/ 3238 w 3238"/>
                  <a:gd name="connsiteY5" fmla="*/ 2917 h 2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38" h="2917">
                    <a:moveTo>
                      <a:pt x="3238" y="2917"/>
                    </a:moveTo>
                    <a:lnTo>
                      <a:pt x="3238" y="2247"/>
                    </a:lnTo>
                    <a:lnTo>
                      <a:pt x="1451" y="0"/>
                    </a:lnTo>
                    <a:lnTo>
                      <a:pt x="0" y="1155"/>
                    </a:lnTo>
                    <a:lnTo>
                      <a:pt x="1015" y="2061"/>
                    </a:lnTo>
                    <a:lnTo>
                      <a:pt x="3238" y="291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E8833EE6-CF79-4468-82BA-DC165D9F0753}"/>
                  </a:ext>
                </a:extLst>
              </p:cNvPr>
              <p:cNvSpPr/>
              <p:nvPr/>
            </p:nvSpPr>
            <p:spPr>
              <a:xfrm rot="10226849" flipH="1">
                <a:off x="5987184" y="3295617"/>
                <a:ext cx="4638" cy="5093"/>
              </a:xfrm>
              <a:custGeom>
                <a:avLst/>
                <a:gdLst>
                  <a:gd name="connsiteX0" fmla="*/ 3676 w 4638"/>
                  <a:gd name="connsiteY0" fmla="*/ 5093 h 5093"/>
                  <a:gd name="connsiteX1" fmla="*/ 4638 w 4638"/>
                  <a:gd name="connsiteY1" fmla="*/ 3522 h 5093"/>
                  <a:gd name="connsiteX2" fmla="*/ 689 w 4638"/>
                  <a:gd name="connsiteY2" fmla="*/ 0 h 5093"/>
                  <a:gd name="connsiteX3" fmla="*/ 0 w 4638"/>
                  <a:gd name="connsiteY3" fmla="*/ 0 h 5093"/>
                  <a:gd name="connsiteX4" fmla="*/ 101 w 4638"/>
                  <a:gd name="connsiteY4" fmla="*/ 599 h 5093"/>
                  <a:gd name="connsiteX5" fmla="*/ 3676 w 4638"/>
                  <a:gd name="connsiteY5" fmla="*/ 5093 h 5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38" h="5093">
                    <a:moveTo>
                      <a:pt x="3676" y="5093"/>
                    </a:moveTo>
                    <a:lnTo>
                      <a:pt x="4638" y="3522"/>
                    </a:lnTo>
                    <a:lnTo>
                      <a:pt x="689" y="0"/>
                    </a:lnTo>
                    <a:lnTo>
                      <a:pt x="0" y="0"/>
                    </a:lnTo>
                    <a:lnTo>
                      <a:pt x="101" y="599"/>
                    </a:lnTo>
                    <a:lnTo>
                      <a:pt x="3676" y="509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F995ECCE-D97B-4134-933B-9E857334950E}"/>
                  </a:ext>
                </a:extLst>
              </p:cNvPr>
              <p:cNvSpPr/>
              <p:nvPr/>
            </p:nvSpPr>
            <p:spPr>
              <a:xfrm rot="10226849" flipH="1">
                <a:off x="5952394" y="3295595"/>
                <a:ext cx="100" cy="128"/>
              </a:xfrm>
              <a:custGeom>
                <a:avLst/>
                <a:gdLst>
                  <a:gd name="connsiteX0" fmla="*/ 0 w 100"/>
                  <a:gd name="connsiteY0" fmla="*/ 128 h 128"/>
                  <a:gd name="connsiteX1" fmla="*/ 100 w 100"/>
                  <a:gd name="connsiteY1" fmla="*/ 15 h 128"/>
                  <a:gd name="connsiteX2" fmla="*/ 78 w 100"/>
                  <a:gd name="connsiteY2" fmla="*/ 0 h 128"/>
                  <a:gd name="connsiteX3" fmla="*/ 0 w 100"/>
                  <a:gd name="connsiteY3" fmla="*/ 128 h 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" h="128">
                    <a:moveTo>
                      <a:pt x="0" y="128"/>
                    </a:moveTo>
                    <a:lnTo>
                      <a:pt x="100" y="15"/>
                    </a:lnTo>
                    <a:lnTo>
                      <a:pt x="78" y="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C925D9E9-9DB4-41AF-BAEF-C536AAEA6E7A}"/>
                  </a:ext>
                </a:extLst>
              </p:cNvPr>
              <p:cNvSpPr/>
              <p:nvPr/>
            </p:nvSpPr>
            <p:spPr>
              <a:xfrm rot="10226849" flipH="1">
                <a:off x="5951560" y="3295553"/>
                <a:ext cx="604" cy="767"/>
              </a:xfrm>
              <a:custGeom>
                <a:avLst/>
                <a:gdLst>
                  <a:gd name="connsiteX0" fmla="*/ 0 w 604"/>
                  <a:gd name="connsiteY0" fmla="*/ 767 h 767"/>
                  <a:gd name="connsiteX1" fmla="*/ 604 w 604"/>
                  <a:gd name="connsiteY1" fmla="*/ 286 h 767"/>
                  <a:gd name="connsiteX2" fmla="*/ 138 w 604"/>
                  <a:gd name="connsiteY2" fmla="*/ 0 h 767"/>
                  <a:gd name="connsiteX3" fmla="*/ 0 w 604"/>
                  <a:gd name="connsiteY3" fmla="*/ 767 h 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4" h="767">
                    <a:moveTo>
                      <a:pt x="0" y="767"/>
                    </a:moveTo>
                    <a:lnTo>
                      <a:pt x="604" y="286"/>
                    </a:lnTo>
                    <a:lnTo>
                      <a:pt x="138" y="0"/>
                    </a:lnTo>
                    <a:lnTo>
                      <a:pt x="0" y="76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F6CA6AEE-06BA-449E-A9BE-A2145B5EEDFE}"/>
                  </a:ext>
                </a:extLst>
              </p:cNvPr>
              <p:cNvSpPr/>
              <p:nvPr/>
            </p:nvSpPr>
            <p:spPr>
              <a:xfrm rot="10226849" flipH="1">
                <a:off x="5952213" y="3295691"/>
                <a:ext cx="926" cy="948"/>
              </a:xfrm>
              <a:custGeom>
                <a:avLst/>
                <a:gdLst>
                  <a:gd name="connsiteX0" fmla="*/ 346 w 926"/>
                  <a:gd name="connsiteY0" fmla="*/ 948 h 948"/>
                  <a:gd name="connsiteX1" fmla="*/ 926 w 926"/>
                  <a:gd name="connsiteY1" fmla="*/ 0 h 948"/>
                  <a:gd name="connsiteX2" fmla="*/ 0 w 926"/>
                  <a:gd name="connsiteY2" fmla="*/ 737 h 948"/>
                  <a:gd name="connsiteX3" fmla="*/ 346 w 926"/>
                  <a:gd name="connsiteY3" fmla="*/ 948 h 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6" h="948">
                    <a:moveTo>
                      <a:pt x="346" y="948"/>
                    </a:moveTo>
                    <a:lnTo>
                      <a:pt x="926" y="0"/>
                    </a:lnTo>
                    <a:lnTo>
                      <a:pt x="0" y="737"/>
                    </a:lnTo>
                    <a:lnTo>
                      <a:pt x="346" y="94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444D375B-9BC1-413B-B8BE-8754E91D26AD}"/>
                  </a:ext>
                </a:extLst>
              </p:cNvPr>
              <p:cNvSpPr/>
              <p:nvPr/>
            </p:nvSpPr>
            <p:spPr>
              <a:xfrm rot="10226849" flipH="1">
                <a:off x="5951456" y="3296361"/>
                <a:ext cx="426" cy="446"/>
              </a:xfrm>
              <a:custGeom>
                <a:avLst/>
                <a:gdLst>
                  <a:gd name="connsiteX0" fmla="*/ 346 w 426"/>
                  <a:gd name="connsiteY0" fmla="*/ 446 h 446"/>
                  <a:gd name="connsiteX1" fmla="*/ 426 w 426"/>
                  <a:gd name="connsiteY1" fmla="*/ 0 h 446"/>
                  <a:gd name="connsiteX2" fmla="*/ 0 w 426"/>
                  <a:gd name="connsiteY2" fmla="*/ 235 h 446"/>
                  <a:gd name="connsiteX3" fmla="*/ 346 w 426"/>
                  <a:gd name="connsiteY3" fmla="*/ 446 h 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6" h="446">
                    <a:moveTo>
                      <a:pt x="346" y="446"/>
                    </a:moveTo>
                    <a:lnTo>
                      <a:pt x="426" y="0"/>
                    </a:lnTo>
                    <a:lnTo>
                      <a:pt x="0" y="235"/>
                    </a:lnTo>
                    <a:lnTo>
                      <a:pt x="346" y="44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A2EF2ABD-F4A7-4454-92CD-6C8D6D9A555C}"/>
                  </a:ext>
                </a:extLst>
              </p:cNvPr>
              <p:cNvSpPr/>
              <p:nvPr/>
            </p:nvSpPr>
            <p:spPr>
              <a:xfrm rot="10226849" flipH="1">
                <a:off x="5953256" y="3296500"/>
                <a:ext cx="626" cy="597"/>
              </a:xfrm>
              <a:custGeom>
                <a:avLst/>
                <a:gdLst>
                  <a:gd name="connsiteX0" fmla="*/ 0 w 626"/>
                  <a:gd name="connsiteY0" fmla="*/ 597 h 597"/>
                  <a:gd name="connsiteX1" fmla="*/ 626 w 626"/>
                  <a:gd name="connsiteY1" fmla="*/ 100 h 597"/>
                  <a:gd name="connsiteX2" fmla="*/ 367 w 626"/>
                  <a:gd name="connsiteY2" fmla="*/ 0 h 597"/>
                  <a:gd name="connsiteX3" fmla="*/ 0 w 626"/>
                  <a:gd name="connsiteY3" fmla="*/ 597 h 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6" h="597">
                    <a:moveTo>
                      <a:pt x="0" y="597"/>
                    </a:moveTo>
                    <a:lnTo>
                      <a:pt x="626" y="100"/>
                    </a:lnTo>
                    <a:lnTo>
                      <a:pt x="367" y="0"/>
                    </a:lnTo>
                    <a:lnTo>
                      <a:pt x="0" y="59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072A972B-7D50-4E83-9681-919CF9941154}"/>
                  </a:ext>
                </a:extLst>
              </p:cNvPr>
              <p:cNvSpPr/>
              <p:nvPr/>
            </p:nvSpPr>
            <p:spPr>
              <a:xfrm rot="10226849" flipH="1">
                <a:off x="5951995" y="3296651"/>
                <a:ext cx="1334" cy="1056"/>
              </a:xfrm>
              <a:custGeom>
                <a:avLst/>
                <a:gdLst>
                  <a:gd name="connsiteX0" fmla="*/ 0 w 1334"/>
                  <a:gd name="connsiteY0" fmla="*/ 1056 h 1056"/>
                  <a:gd name="connsiteX1" fmla="*/ 1334 w 1334"/>
                  <a:gd name="connsiteY1" fmla="*/ 321 h 1056"/>
                  <a:gd name="connsiteX2" fmla="*/ 501 w 1334"/>
                  <a:gd name="connsiteY2" fmla="*/ 0 h 1056"/>
                  <a:gd name="connsiteX3" fmla="*/ 169 w 1334"/>
                  <a:gd name="connsiteY3" fmla="*/ 116 h 1056"/>
                  <a:gd name="connsiteX4" fmla="*/ 0 w 1334"/>
                  <a:gd name="connsiteY4" fmla="*/ 1056 h 1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4" h="1056">
                    <a:moveTo>
                      <a:pt x="0" y="1056"/>
                    </a:moveTo>
                    <a:lnTo>
                      <a:pt x="1334" y="321"/>
                    </a:lnTo>
                    <a:lnTo>
                      <a:pt x="501" y="0"/>
                    </a:lnTo>
                    <a:lnTo>
                      <a:pt x="169" y="116"/>
                    </a:lnTo>
                    <a:lnTo>
                      <a:pt x="0" y="105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0ED749C7-C233-4E41-9807-CB3ECBE07DA1}"/>
                  </a:ext>
                </a:extLst>
              </p:cNvPr>
              <p:cNvSpPr/>
              <p:nvPr/>
            </p:nvSpPr>
            <p:spPr>
              <a:xfrm rot="10226849" flipH="1">
                <a:off x="6005620" y="3297374"/>
                <a:ext cx="7967" cy="1666"/>
              </a:xfrm>
              <a:custGeom>
                <a:avLst/>
                <a:gdLst>
                  <a:gd name="connsiteX0" fmla="*/ 7673 w 7967"/>
                  <a:gd name="connsiteY0" fmla="*/ 1666 h 1666"/>
                  <a:gd name="connsiteX1" fmla="*/ 7967 w 7967"/>
                  <a:gd name="connsiteY1" fmla="*/ 1432 h 1666"/>
                  <a:gd name="connsiteX2" fmla="*/ 0 w 7967"/>
                  <a:gd name="connsiteY2" fmla="*/ 0 h 1666"/>
                  <a:gd name="connsiteX3" fmla="*/ 4326 w 7967"/>
                  <a:gd name="connsiteY3" fmla="*/ 1666 h 1666"/>
                  <a:gd name="connsiteX4" fmla="*/ 7673 w 7967"/>
                  <a:gd name="connsiteY4" fmla="*/ 1666 h 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67" h="1666">
                    <a:moveTo>
                      <a:pt x="7673" y="1666"/>
                    </a:moveTo>
                    <a:lnTo>
                      <a:pt x="7967" y="1432"/>
                    </a:lnTo>
                    <a:lnTo>
                      <a:pt x="0" y="0"/>
                    </a:lnTo>
                    <a:lnTo>
                      <a:pt x="4326" y="1666"/>
                    </a:lnTo>
                    <a:lnTo>
                      <a:pt x="7673" y="166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BA9E968C-9A7B-4D7E-AE49-CBD70616AE6E}"/>
                  </a:ext>
                </a:extLst>
              </p:cNvPr>
              <p:cNvSpPr/>
              <p:nvPr/>
            </p:nvSpPr>
            <p:spPr>
              <a:xfrm rot="10226849" flipH="1">
                <a:off x="5953933" y="3296872"/>
                <a:ext cx="408" cy="358"/>
              </a:xfrm>
              <a:custGeom>
                <a:avLst/>
                <a:gdLst>
                  <a:gd name="connsiteX0" fmla="*/ 88 w 408"/>
                  <a:gd name="connsiteY0" fmla="*/ 358 h 358"/>
                  <a:gd name="connsiteX1" fmla="*/ 408 w 408"/>
                  <a:gd name="connsiteY1" fmla="*/ 0 h 358"/>
                  <a:gd name="connsiteX2" fmla="*/ 0 w 408"/>
                  <a:gd name="connsiteY2" fmla="*/ 324 h 358"/>
                  <a:gd name="connsiteX3" fmla="*/ 88 w 408"/>
                  <a:gd name="connsiteY3" fmla="*/ 358 h 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8" h="358">
                    <a:moveTo>
                      <a:pt x="88" y="358"/>
                    </a:moveTo>
                    <a:lnTo>
                      <a:pt x="408" y="0"/>
                    </a:lnTo>
                    <a:lnTo>
                      <a:pt x="0" y="324"/>
                    </a:lnTo>
                    <a:lnTo>
                      <a:pt x="88" y="35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F7E2E4FD-6C68-4D31-A3FF-23207160E709}"/>
                  </a:ext>
                </a:extLst>
              </p:cNvPr>
              <p:cNvSpPr/>
              <p:nvPr/>
            </p:nvSpPr>
            <p:spPr>
              <a:xfrm rot="10226849" flipH="1">
                <a:off x="5953367" y="3297084"/>
                <a:ext cx="643" cy="487"/>
              </a:xfrm>
              <a:custGeom>
                <a:avLst/>
                <a:gdLst>
                  <a:gd name="connsiteX0" fmla="*/ 345 w 643"/>
                  <a:gd name="connsiteY0" fmla="*/ 487 h 487"/>
                  <a:gd name="connsiteX1" fmla="*/ 643 w 643"/>
                  <a:gd name="connsiteY1" fmla="*/ 0 h 487"/>
                  <a:gd name="connsiteX2" fmla="*/ 0 w 643"/>
                  <a:gd name="connsiteY2" fmla="*/ 354 h 487"/>
                  <a:gd name="connsiteX3" fmla="*/ 345 w 643"/>
                  <a:gd name="connsiteY3" fmla="*/ 487 h 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3" h="487">
                    <a:moveTo>
                      <a:pt x="345" y="487"/>
                    </a:moveTo>
                    <a:lnTo>
                      <a:pt x="643" y="0"/>
                    </a:lnTo>
                    <a:lnTo>
                      <a:pt x="0" y="354"/>
                    </a:lnTo>
                    <a:lnTo>
                      <a:pt x="345" y="48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7136EDEA-AFDA-4A3A-BBD1-155597DB90CF}"/>
                  </a:ext>
                </a:extLst>
              </p:cNvPr>
              <p:cNvSpPr/>
              <p:nvPr/>
            </p:nvSpPr>
            <p:spPr>
              <a:xfrm rot="10226849" flipH="1">
                <a:off x="5954151" y="3297171"/>
                <a:ext cx="1107" cy="890"/>
              </a:xfrm>
              <a:custGeom>
                <a:avLst/>
                <a:gdLst>
                  <a:gd name="connsiteX0" fmla="*/ 313 w 1107"/>
                  <a:gd name="connsiteY0" fmla="*/ 890 h 890"/>
                  <a:gd name="connsiteX1" fmla="*/ 1107 w 1107"/>
                  <a:gd name="connsiteY1" fmla="*/ 0 h 890"/>
                  <a:gd name="connsiteX2" fmla="*/ 0 w 1107"/>
                  <a:gd name="connsiteY2" fmla="*/ 610 h 890"/>
                  <a:gd name="connsiteX3" fmla="*/ 313 w 1107"/>
                  <a:gd name="connsiteY3" fmla="*/ 890 h 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7" h="890">
                    <a:moveTo>
                      <a:pt x="313" y="890"/>
                    </a:moveTo>
                    <a:lnTo>
                      <a:pt x="1107" y="0"/>
                    </a:lnTo>
                    <a:lnTo>
                      <a:pt x="0" y="610"/>
                    </a:lnTo>
                    <a:lnTo>
                      <a:pt x="313" y="89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681CE1DE-C674-4DEC-9152-B2D882F7B8E4}"/>
                  </a:ext>
                </a:extLst>
              </p:cNvPr>
              <p:cNvSpPr/>
              <p:nvPr/>
            </p:nvSpPr>
            <p:spPr>
              <a:xfrm rot="10226849" flipH="1">
                <a:off x="5948387" y="3297427"/>
                <a:ext cx="4012" cy="2219"/>
              </a:xfrm>
              <a:custGeom>
                <a:avLst/>
                <a:gdLst>
                  <a:gd name="connsiteX0" fmla="*/ 2372 w 4012"/>
                  <a:gd name="connsiteY0" fmla="*/ 2219 h 2219"/>
                  <a:gd name="connsiteX1" fmla="*/ 3971 w 4012"/>
                  <a:gd name="connsiteY1" fmla="*/ 1660 h 2219"/>
                  <a:gd name="connsiteX2" fmla="*/ 4012 w 4012"/>
                  <a:gd name="connsiteY2" fmla="*/ 1432 h 2219"/>
                  <a:gd name="connsiteX3" fmla="*/ 294 w 4012"/>
                  <a:gd name="connsiteY3" fmla="*/ 0 h 2219"/>
                  <a:gd name="connsiteX4" fmla="*/ 0 w 4012"/>
                  <a:gd name="connsiteY4" fmla="*/ 765 h 2219"/>
                  <a:gd name="connsiteX5" fmla="*/ 2372 w 4012"/>
                  <a:gd name="connsiteY5" fmla="*/ 2219 h 2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12" h="2219">
                    <a:moveTo>
                      <a:pt x="2372" y="2219"/>
                    </a:moveTo>
                    <a:lnTo>
                      <a:pt x="3971" y="1660"/>
                    </a:lnTo>
                    <a:lnTo>
                      <a:pt x="4012" y="1432"/>
                    </a:lnTo>
                    <a:lnTo>
                      <a:pt x="294" y="0"/>
                    </a:lnTo>
                    <a:lnTo>
                      <a:pt x="0" y="765"/>
                    </a:lnTo>
                    <a:lnTo>
                      <a:pt x="2372" y="221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2870FA9C-FEE4-45EB-93F2-515D19A6D910}"/>
                  </a:ext>
                </a:extLst>
              </p:cNvPr>
              <p:cNvSpPr/>
              <p:nvPr/>
            </p:nvSpPr>
            <p:spPr>
              <a:xfrm rot="10226849" flipH="1">
                <a:off x="5957276" y="3297502"/>
                <a:ext cx="551" cy="1191"/>
              </a:xfrm>
              <a:custGeom>
                <a:avLst/>
                <a:gdLst>
                  <a:gd name="connsiteX0" fmla="*/ 551 w 551"/>
                  <a:gd name="connsiteY0" fmla="*/ 1191 h 1191"/>
                  <a:gd name="connsiteX1" fmla="*/ 551 w 551"/>
                  <a:gd name="connsiteY1" fmla="*/ 16 h 1191"/>
                  <a:gd name="connsiteX2" fmla="*/ 546 w 551"/>
                  <a:gd name="connsiteY2" fmla="*/ 0 h 1191"/>
                  <a:gd name="connsiteX3" fmla="*/ 0 w 551"/>
                  <a:gd name="connsiteY3" fmla="*/ 190 h 1191"/>
                  <a:gd name="connsiteX4" fmla="*/ 551 w 551"/>
                  <a:gd name="connsiteY4" fmla="*/ 1191 h 1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1" h="1191">
                    <a:moveTo>
                      <a:pt x="551" y="1191"/>
                    </a:moveTo>
                    <a:lnTo>
                      <a:pt x="551" y="16"/>
                    </a:lnTo>
                    <a:lnTo>
                      <a:pt x="546" y="0"/>
                    </a:lnTo>
                    <a:lnTo>
                      <a:pt x="0" y="190"/>
                    </a:lnTo>
                    <a:lnTo>
                      <a:pt x="551" y="119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3F292A90-1D08-4DB5-8F1F-E645F71A7875}"/>
                  </a:ext>
                </a:extLst>
              </p:cNvPr>
              <p:cNvSpPr/>
              <p:nvPr/>
            </p:nvSpPr>
            <p:spPr>
              <a:xfrm rot="10226849" flipH="1">
                <a:off x="5953806" y="3297577"/>
                <a:ext cx="673" cy="541"/>
              </a:xfrm>
              <a:custGeom>
                <a:avLst/>
                <a:gdLst>
                  <a:gd name="connsiteX0" fmla="*/ 342 w 673"/>
                  <a:gd name="connsiteY0" fmla="*/ 541 h 541"/>
                  <a:gd name="connsiteX1" fmla="*/ 673 w 673"/>
                  <a:gd name="connsiteY1" fmla="*/ 0 h 541"/>
                  <a:gd name="connsiteX2" fmla="*/ 0 w 673"/>
                  <a:gd name="connsiteY2" fmla="*/ 236 h 541"/>
                  <a:gd name="connsiteX3" fmla="*/ 342 w 673"/>
                  <a:gd name="connsiteY3" fmla="*/ 541 h 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3" h="541">
                    <a:moveTo>
                      <a:pt x="342" y="541"/>
                    </a:moveTo>
                    <a:lnTo>
                      <a:pt x="673" y="0"/>
                    </a:lnTo>
                    <a:lnTo>
                      <a:pt x="0" y="236"/>
                    </a:lnTo>
                    <a:lnTo>
                      <a:pt x="342" y="54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34714C6E-DDB2-4EE8-B032-B4B71E06D40C}"/>
                  </a:ext>
                </a:extLst>
              </p:cNvPr>
              <p:cNvSpPr/>
              <p:nvPr/>
            </p:nvSpPr>
            <p:spPr>
              <a:xfrm rot="10226849" flipH="1">
                <a:off x="5952413" y="3297643"/>
                <a:ext cx="1470" cy="1500"/>
              </a:xfrm>
              <a:custGeom>
                <a:avLst/>
                <a:gdLst>
                  <a:gd name="connsiteX0" fmla="*/ 291 w 1470"/>
                  <a:gd name="connsiteY0" fmla="*/ 1500 h 1500"/>
                  <a:gd name="connsiteX1" fmla="*/ 1470 w 1470"/>
                  <a:gd name="connsiteY1" fmla="*/ 1088 h 1500"/>
                  <a:gd name="connsiteX2" fmla="*/ 250 w 1470"/>
                  <a:gd name="connsiteY2" fmla="*/ 0 h 1500"/>
                  <a:gd name="connsiteX3" fmla="*/ 0 w 1470"/>
                  <a:gd name="connsiteY3" fmla="*/ 1388 h 1500"/>
                  <a:gd name="connsiteX4" fmla="*/ 291 w 1470"/>
                  <a:gd name="connsiteY4" fmla="*/ 1500 h 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0" h="1500">
                    <a:moveTo>
                      <a:pt x="291" y="1500"/>
                    </a:moveTo>
                    <a:lnTo>
                      <a:pt x="1470" y="1088"/>
                    </a:lnTo>
                    <a:lnTo>
                      <a:pt x="250" y="0"/>
                    </a:lnTo>
                    <a:lnTo>
                      <a:pt x="0" y="1388"/>
                    </a:lnTo>
                    <a:lnTo>
                      <a:pt x="291" y="150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7A857D6B-8058-4564-9CD4-A7E97BB909BA}"/>
                  </a:ext>
                </a:extLst>
              </p:cNvPr>
              <p:cNvSpPr/>
              <p:nvPr/>
            </p:nvSpPr>
            <p:spPr>
              <a:xfrm rot="10226849" flipH="1">
                <a:off x="5955356" y="3297909"/>
                <a:ext cx="605" cy="429"/>
              </a:xfrm>
              <a:custGeom>
                <a:avLst/>
                <a:gdLst>
                  <a:gd name="connsiteX0" fmla="*/ 0 w 605"/>
                  <a:gd name="connsiteY0" fmla="*/ 429 h 429"/>
                  <a:gd name="connsiteX1" fmla="*/ 605 w 605"/>
                  <a:gd name="connsiteY1" fmla="*/ 96 h 429"/>
                  <a:gd name="connsiteX2" fmla="*/ 529 w 605"/>
                  <a:gd name="connsiteY2" fmla="*/ 0 h 429"/>
                  <a:gd name="connsiteX3" fmla="*/ 316 w 605"/>
                  <a:gd name="connsiteY3" fmla="*/ 75 h 429"/>
                  <a:gd name="connsiteX4" fmla="*/ 0 w 605"/>
                  <a:gd name="connsiteY4" fmla="*/ 429 h 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" h="429">
                    <a:moveTo>
                      <a:pt x="0" y="429"/>
                    </a:moveTo>
                    <a:lnTo>
                      <a:pt x="605" y="96"/>
                    </a:lnTo>
                    <a:lnTo>
                      <a:pt x="529" y="0"/>
                    </a:lnTo>
                    <a:lnTo>
                      <a:pt x="316" y="75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9DBCB185-C987-4FFB-B62D-B0F6E5A3E290}"/>
                  </a:ext>
                </a:extLst>
              </p:cNvPr>
              <p:cNvSpPr/>
              <p:nvPr/>
            </p:nvSpPr>
            <p:spPr>
              <a:xfrm rot="10226849" flipH="1">
                <a:off x="5954612" y="3297944"/>
                <a:ext cx="1270" cy="1214"/>
              </a:xfrm>
              <a:custGeom>
                <a:avLst/>
                <a:gdLst>
                  <a:gd name="connsiteX0" fmla="*/ 0 w 1270"/>
                  <a:gd name="connsiteY0" fmla="*/ 1214 h 1214"/>
                  <a:gd name="connsiteX1" fmla="*/ 1126 w 1270"/>
                  <a:gd name="connsiteY1" fmla="*/ 821 h 1214"/>
                  <a:gd name="connsiteX2" fmla="*/ 1270 w 1270"/>
                  <a:gd name="connsiteY2" fmla="*/ 660 h 1214"/>
                  <a:gd name="connsiteX3" fmla="*/ 745 w 1270"/>
                  <a:gd name="connsiteY3" fmla="*/ 0 h 1214"/>
                  <a:gd name="connsiteX4" fmla="*/ 0 w 1270"/>
                  <a:gd name="connsiteY4" fmla="*/ 1214 h 1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0" h="1214">
                    <a:moveTo>
                      <a:pt x="0" y="1214"/>
                    </a:moveTo>
                    <a:lnTo>
                      <a:pt x="1126" y="821"/>
                    </a:lnTo>
                    <a:lnTo>
                      <a:pt x="1270" y="660"/>
                    </a:lnTo>
                    <a:lnTo>
                      <a:pt x="745" y="0"/>
                    </a:lnTo>
                    <a:lnTo>
                      <a:pt x="0" y="121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028C44DE-11A3-4C8F-BAD3-6CE3B07BA1C2}"/>
                  </a:ext>
                </a:extLst>
              </p:cNvPr>
              <p:cNvSpPr/>
              <p:nvPr/>
            </p:nvSpPr>
            <p:spPr>
              <a:xfrm rot="10226849" flipH="1">
                <a:off x="5955990" y="3298077"/>
                <a:ext cx="484" cy="339"/>
              </a:xfrm>
              <a:custGeom>
                <a:avLst/>
                <a:gdLst>
                  <a:gd name="connsiteX0" fmla="*/ 57 w 484"/>
                  <a:gd name="connsiteY0" fmla="*/ 339 h 339"/>
                  <a:gd name="connsiteX1" fmla="*/ 484 w 484"/>
                  <a:gd name="connsiteY1" fmla="*/ 0 h 339"/>
                  <a:gd name="connsiteX2" fmla="*/ 0 w 484"/>
                  <a:gd name="connsiteY2" fmla="*/ 267 h 339"/>
                  <a:gd name="connsiteX3" fmla="*/ 57 w 484"/>
                  <a:gd name="connsiteY3" fmla="*/ 339 h 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4" h="339">
                    <a:moveTo>
                      <a:pt x="57" y="339"/>
                    </a:moveTo>
                    <a:lnTo>
                      <a:pt x="484" y="0"/>
                    </a:lnTo>
                    <a:lnTo>
                      <a:pt x="0" y="267"/>
                    </a:lnTo>
                    <a:lnTo>
                      <a:pt x="57" y="33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B7C1C5D9-D0C5-44D7-B8C9-FFA89DE4122B}"/>
                  </a:ext>
                </a:extLst>
              </p:cNvPr>
              <p:cNvSpPr/>
              <p:nvPr/>
            </p:nvSpPr>
            <p:spPr>
              <a:xfrm rot="10226849" flipH="1">
                <a:off x="5955943" y="3298192"/>
                <a:ext cx="1309" cy="1233"/>
              </a:xfrm>
              <a:custGeom>
                <a:avLst/>
                <a:gdLst>
                  <a:gd name="connsiteX0" fmla="*/ 69 w 1309"/>
                  <a:gd name="connsiteY0" fmla="*/ 1233 h 1233"/>
                  <a:gd name="connsiteX1" fmla="*/ 684 w 1309"/>
                  <a:gd name="connsiteY1" fmla="*/ 1018 h 1233"/>
                  <a:gd name="connsiteX2" fmla="*/ 1309 w 1309"/>
                  <a:gd name="connsiteY2" fmla="*/ 521 h 1233"/>
                  <a:gd name="connsiteX3" fmla="*/ 1022 w 1309"/>
                  <a:gd name="connsiteY3" fmla="*/ 0 h 1233"/>
                  <a:gd name="connsiteX4" fmla="*/ 0 w 1309"/>
                  <a:gd name="connsiteY4" fmla="*/ 1147 h 1233"/>
                  <a:gd name="connsiteX5" fmla="*/ 69 w 1309"/>
                  <a:gd name="connsiteY5" fmla="*/ 1233 h 1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" h="1233">
                    <a:moveTo>
                      <a:pt x="69" y="1233"/>
                    </a:moveTo>
                    <a:lnTo>
                      <a:pt x="684" y="1018"/>
                    </a:lnTo>
                    <a:lnTo>
                      <a:pt x="1309" y="521"/>
                    </a:lnTo>
                    <a:lnTo>
                      <a:pt x="1022" y="0"/>
                    </a:lnTo>
                    <a:lnTo>
                      <a:pt x="0" y="1147"/>
                    </a:lnTo>
                    <a:lnTo>
                      <a:pt x="69" y="123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A241778A-6525-4DEC-ADE5-706A31A08FD6}"/>
                  </a:ext>
                </a:extLst>
              </p:cNvPr>
              <p:cNvSpPr/>
              <p:nvPr/>
            </p:nvSpPr>
            <p:spPr>
              <a:xfrm rot="10226849" flipH="1">
                <a:off x="5956653" y="3298360"/>
                <a:ext cx="687" cy="347"/>
              </a:xfrm>
              <a:custGeom>
                <a:avLst/>
                <a:gdLst>
                  <a:gd name="connsiteX0" fmla="*/ 0 w 687"/>
                  <a:gd name="connsiteY0" fmla="*/ 347 h 347"/>
                  <a:gd name="connsiteX1" fmla="*/ 687 w 687"/>
                  <a:gd name="connsiteY1" fmla="*/ 106 h 347"/>
                  <a:gd name="connsiteX2" fmla="*/ 628 w 687"/>
                  <a:gd name="connsiteY2" fmla="*/ 0 h 347"/>
                  <a:gd name="connsiteX3" fmla="*/ 0 w 687"/>
                  <a:gd name="connsiteY3" fmla="*/ 347 h 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7" h="347">
                    <a:moveTo>
                      <a:pt x="0" y="347"/>
                    </a:moveTo>
                    <a:lnTo>
                      <a:pt x="687" y="106"/>
                    </a:lnTo>
                    <a:lnTo>
                      <a:pt x="628" y="0"/>
                    </a:lnTo>
                    <a:lnTo>
                      <a:pt x="0" y="34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F5BD9274-C1C6-4B4F-B7C2-D68B0480DE41}"/>
                  </a:ext>
                </a:extLst>
              </p:cNvPr>
              <p:cNvSpPr/>
              <p:nvPr/>
            </p:nvSpPr>
            <p:spPr>
              <a:xfrm rot="10226849" flipH="1">
                <a:off x="5990659" y="3298645"/>
                <a:ext cx="3574" cy="1593"/>
              </a:xfrm>
              <a:custGeom>
                <a:avLst/>
                <a:gdLst>
                  <a:gd name="connsiteX0" fmla="*/ 2599 w 3574"/>
                  <a:gd name="connsiteY0" fmla="*/ 1593 h 1593"/>
                  <a:gd name="connsiteX1" fmla="*/ 3574 w 3574"/>
                  <a:gd name="connsiteY1" fmla="*/ 0 h 1593"/>
                  <a:gd name="connsiteX2" fmla="*/ 0 w 3574"/>
                  <a:gd name="connsiteY2" fmla="*/ 0 h 1593"/>
                  <a:gd name="connsiteX3" fmla="*/ 2599 w 3574"/>
                  <a:gd name="connsiteY3" fmla="*/ 1593 h 1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74" h="1593">
                    <a:moveTo>
                      <a:pt x="2599" y="1593"/>
                    </a:moveTo>
                    <a:lnTo>
                      <a:pt x="3574" y="0"/>
                    </a:lnTo>
                    <a:lnTo>
                      <a:pt x="0" y="0"/>
                    </a:lnTo>
                    <a:lnTo>
                      <a:pt x="2599" y="159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29481C04-9F51-4173-8790-2876AF332D4D}"/>
                  </a:ext>
                </a:extLst>
              </p:cNvPr>
              <p:cNvSpPr/>
              <p:nvPr/>
            </p:nvSpPr>
            <p:spPr>
              <a:xfrm rot="10226849" flipH="1">
                <a:off x="5994551" y="3299104"/>
                <a:ext cx="9698" cy="3339"/>
              </a:xfrm>
              <a:custGeom>
                <a:avLst/>
                <a:gdLst>
                  <a:gd name="connsiteX0" fmla="*/ 7947 w 9698"/>
                  <a:gd name="connsiteY0" fmla="*/ 3339 h 3339"/>
                  <a:gd name="connsiteX1" fmla="*/ 9698 w 9698"/>
                  <a:gd name="connsiteY1" fmla="*/ 1375 h 3339"/>
                  <a:gd name="connsiteX2" fmla="*/ 2046 w 9698"/>
                  <a:gd name="connsiteY2" fmla="*/ 0 h 3339"/>
                  <a:gd name="connsiteX3" fmla="*/ 0 w 9698"/>
                  <a:gd name="connsiteY3" fmla="*/ 3339 h 3339"/>
                  <a:gd name="connsiteX4" fmla="*/ 7947 w 9698"/>
                  <a:gd name="connsiteY4" fmla="*/ 3339 h 3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98" h="3339">
                    <a:moveTo>
                      <a:pt x="7947" y="3339"/>
                    </a:moveTo>
                    <a:lnTo>
                      <a:pt x="9698" y="1375"/>
                    </a:lnTo>
                    <a:lnTo>
                      <a:pt x="2046" y="0"/>
                    </a:lnTo>
                    <a:lnTo>
                      <a:pt x="0" y="3339"/>
                    </a:lnTo>
                    <a:lnTo>
                      <a:pt x="7947" y="333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B86B5396-351A-4B3D-B458-C9420E65ED7C}"/>
                  </a:ext>
                </a:extLst>
              </p:cNvPr>
              <p:cNvSpPr/>
              <p:nvPr/>
            </p:nvSpPr>
            <p:spPr>
              <a:xfrm rot="10226849" flipH="1">
                <a:off x="5957278" y="3298615"/>
                <a:ext cx="602" cy="538"/>
              </a:xfrm>
              <a:custGeom>
                <a:avLst/>
                <a:gdLst>
                  <a:gd name="connsiteX0" fmla="*/ 70 w 602"/>
                  <a:gd name="connsiteY0" fmla="*/ 538 h 538"/>
                  <a:gd name="connsiteX1" fmla="*/ 602 w 602"/>
                  <a:gd name="connsiteY1" fmla="*/ 245 h 538"/>
                  <a:gd name="connsiteX2" fmla="*/ 516 w 602"/>
                  <a:gd name="connsiteY2" fmla="*/ 0 h 538"/>
                  <a:gd name="connsiteX3" fmla="*/ 0 w 602"/>
                  <a:gd name="connsiteY3" fmla="*/ 411 h 538"/>
                  <a:gd name="connsiteX4" fmla="*/ 70 w 602"/>
                  <a:gd name="connsiteY4" fmla="*/ 538 h 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2" h="538">
                    <a:moveTo>
                      <a:pt x="70" y="538"/>
                    </a:moveTo>
                    <a:lnTo>
                      <a:pt x="602" y="245"/>
                    </a:lnTo>
                    <a:lnTo>
                      <a:pt x="516" y="0"/>
                    </a:lnTo>
                    <a:lnTo>
                      <a:pt x="0" y="411"/>
                    </a:lnTo>
                    <a:lnTo>
                      <a:pt x="70" y="53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178B4F30-FCF4-40BC-8421-F44B9B52A08B}"/>
                  </a:ext>
                </a:extLst>
              </p:cNvPr>
              <p:cNvSpPr/>
              <p:nvPr/>
            </p:nvSpPr>
            <p:spPr>
              <a:xfrm rot="10226849" flipH="1">
                <a:off x="5986487" y="3298722"/>
                <a:ext cx="854" cy="2441"/>
              </a:xfrm>
              <a:custGeom>
                <a:avLst/>
                <a:gdLst>
                  <a:gd name="connsiteX0" fmla="*/ 854 w 854"/>
                  <a:gd name="connsiteY0" fmla="*/ 2441 h 2441"/>
                  <a:gd name="connsiteX1" fmla="*/ 854 w 854"/>
                  <a:gd name="connsiteY1" fmla="*/ 1098 h 2441"/>
                  <a:gd name="connsiteX2" fmla="*/ 249 w 854"/>
                  <a:gd name="connsiteY2" fmla="*/ 0 h 2441"/>
                  <a:gd name="connsiteX3" fmla="*/ 0 w 854"/>
                  <a:gd name="connsiteY3" fmla="*/ 0 h 2441"/>
                  <a:gd name="connsiteX4" fmla="*/ 854 w 854"/>
                  <a:gd name="connsiteY4" fmla="*/ 2441 h 2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4" h="2441">
                    <a:moveTo>
                      <a:pt x="854" y="2441"/>
                    </a:moveTo>
                    <a:lnTo>
                      <a:pt x="854" y="1098"/>
                    </a:lnTo>
                    <a:lnTo>
                      <a:pt x="249" y="0"/>
                    </a:lnTo>
                    <a:lnTo>
                      <a:pt x="0" y="0"/>
                    </a:lnTo>
                    <a:lnTo>
                      <a:pt x="854" y="244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147C587C-0E5B-4A58-AA69-BE2AA2115469}"/>
                  </a:ext>
                </a:extLst>
              </p:cNvPr>
              <p:cNvSpPr/>
              <p:nvPr/>
            </p:nvSpPr>
            <p:spPr>
              <a:xfrm rot="10226849" flipH="1">
                <a:off x="5959216" y="3297092"/>
                <a:ext cx="20106" cy="7009"/>
              </a:xfrm>
              <a:custGeom>
                <a:avLst/>
                <a:gdLst>
                  <a:gd name="connsiteX0" fmla="*/ 66 w 20106"/>
                  <a:gd name="connsiteY0" fmla="*/ 7009 h 7009"/>
                  <a:gd name="connsiteX1" fmla="*/ 20106 w 20106"/>
                  <a:gd name="connsiteY1" fmla="*/ 0 h 7009"/>
                  <a:gd name="connsiteX2" fmla="*/ 12010 w 20106"/>
                  <a:gd name="connsiteY2" fmla="*/ 0 h 7009"/>
                  <a:gd name="connsiteX3" fmla="*/ 0 w 20106"/>
                  <a:gd name="connsiteY3" fmla="*/ 6619 h 7009"/>
                  <a:gd name="connsiteX4" fmla="*/ 66 w 20106"/>
                  <a:gd name="connsiteY4" fmla="*/ 7009 h 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06" h="7009">
                    <a:moveTo>
                      <a:pt x="66" y="7009"/>
                    </a:moveTo>
                    <a:lnTo>
                      <a:pt x="20106" y="0"/>
                    </a:lnTo>
                    <a:lnTo>
                      <a:pt x="12010" y="0"/>
                    </a:lnTo>
                    <a:lnTo>
                      <a:pt x="0" y="6619"/>
                    </a:lnTo>
                    <a:lnTo>
                      <a:pt x="66" y="700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D800CCD7-81E6-41D4-8786-533EB580CA4D}"/>
                  </a:ext>
                </a:extLst>
              </p:cNvPr>
              <p:cNvSpPr/>
              <p:nvPr/>
            </p:nvSpPr>
            <p:spPr>
              <a:xfrm rot="10226849" flipH="1">
                <a:off x="5958034" y="3298813"/>
                <a:ext cx="812" cy="915"/>
              </a:xfrm>
              <a:custGeom>
                <a:avLst/>
                <a:gdLst>
                  <a:gd name="connsiteX0" fmla="*/ 1 w 812"/>
                  <a:gd name="connsiteY0" fmla="*/ 915 h 915"/>
                  <a:gd name="connsiteX1" fmla="*/ 812 w 812"/>
                  <a:gd name="connsiteY1" fmla="*/ 468 h 915"/>
                  <a:gd name="connsiteX2" fmla="*/ 733 w 812"/>
                  <a:gd name="connsiteY2" fmla="*/ 0 h 915"/>
                  <a:gd name="connsiteX3" fmla="*/ 0 w 812"/>
                  <a:gd name="connsiteY3" fmla="*/ 583 h 915"/>
                  <a:gd name="connsiteX4" fmla="*/ 1 w 812"/>
                  <a:gd name="connsiteY4" fmla="*/ 915 h 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2" h="915">
                    <a:moveTo>
                      <a:pt x="1" y="915"/>
                    </a:moveTo>
                    <a:lnTo>
                      <a:pt x="812" y="468"/>
                    </a:lnTo>
                    <a:lnTo>
                      <a:pt x="733" y="0"/>
                    </a:lnTo>
                    <a:lnTo>
                      <a:pt x="0" y="583"/>
                    </a:lnTo>
                    <a:lnTo>
                      <a:pt x="1" y="91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0DF5D663-31C3-4C88-B345-23757213DB53}"/>
                  </a:ext>
                </a:extLst>
              </p:cNvPr>
              <p:cNvSpPr/>
              <p:nvPr/>
            </p:nvSpPr>
            <p:spPr>
              <a:xfrm rot="10226849" flipH="1">
                <a:off x="5957681" y="3299113"/>
                <a:ext cx="418" cy="1194"/>
              </a:xfrm>
              <a:custGeom>
                <a:avLst/>
                <a:gdLst>
                  <a:gd name="connsiteX0" fmla="*/ 254 w 418"/>
                  <a:gd name="connsiteY0" fmla="*/ 1194 h 1194"/>
                  <a:gd name="connsiteX1" fmla="*/ 418 w 418"/>
                  <a:gd name="connsiteY1" fmla="*/ 1064 h 1194"/>
                  <a:gd name="connsiteX2" fmla="*/ 418 w 418"/>
                  <a:gd name="connsiteY2" fmla="*/ 0 h 1194"/>
                  <a:gd name="connsiteX3" fmla="*/ 0 w 418"/>
                  <a:gd name="connsiteY3" fmla="*/ 468 h 1194"/>
                  <a:gd name="connsiteX4" fmla="*/ 254 w 418"/>
                  <a:gd name="connsiteY4" fmla="*/ 1194 h 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" h="1194">
                    <a:moveTo>
                      <a:pt x="254" y="1194"/>
                    </a:moveTo>
                    <a:lnTo>
                      <a:pt x="418" y="1064"/>
                    </a:lnTo>
                    <a:lnTo>
                      <a:pt x="418" y="0"/>
                    </a:lnTo>
                    <a:lnTo>
                      <a:pt x="0" y="468"/>
                    </a:lnTo>
                    <a:lnTo>
                      <a:pt x="254" y="119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C2F564CC-2CB9-4892-A2E1-A67758C5D6D1}"/>
                  </a:ext>
                </a:extLst>
              </p:cNvPr>
              <p:cNvSpPr/>
              <p:nvPr/>
            </p:nvSpPr>
            <p:spPr>
              <a:xfrm rot="10226849" flipH="1">
                <a:off x="5953863" y="3299186"/>
                <a:ext cx="3054" cy="6005"/>
              </a:xfrm>
              <a:custGeom>
                <a:avLst/>
                <a:gdLst>
                  <a:gd name="connsiteX0" fmla="*/ 2099 w 3054"/>
                  <a:gd name="connsiteY0" fmla="*/ 6005 h 6005"/>
                  <a:gd name="connsiteX1" fmla="*/ 3054 w 3054"/>
                  <a:gd name="connsiteY1" fmla="*/ 4445 h 6005"/>
                  <a:gd name="connsiteX2" fmla="*/ 605 w 3054"/>
                  <a:gd name="connsiteY2" fmla="*/ 0 h 6005"/>
                  <a:gd name="connsiteX3" fmla="*/ 0 w 3054"/>
                  <a:gd name="connsiteY3" fmla="*/ 3366 h 6005"/>
                  <a:gd name="connsiteX4" fmla="*/ 2099 w 3054"/>
                  <a:gd name="connsiteY4" fmla="*/ 6005 h 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4" h="6005">
                    <a:moveTo>
                      <a:pt x="2099" y="6005"/>
                    </a:moveTo>
                    <a:lnTo>
                      <a:pt x="3054" y="4445"/>
                    </a:lnTo>
                    <a:lnTo>
                      <a:pt x="605" y="0"/>
                    </a:lnTo>
                    <a:lnTo>
                      <a:pt x="0" y="3366"/>
                    </a:lnTo>
                    <a:lnTo>
                      <a:pt x="2099" y="600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F986FA85-CA70-46F4-B315-CFF6149D5DCF}"/>
                  </a:ext>
                </a:extLst>
              </p:cNvPr>
              <p:cNvSpPr/>
              <p:nvPr/>
            </p:nvSpPr>
            <p:spPr>
              <a:xfrm rot="10226849" flipH="1">
                <a:off x="5987352" y="3299206"/>
                <a:ext cx="414" cy="1507"/>
              </a:xfrm>
              <a:custGeom>
                <a:avLst/>
                <a:gdLst>
                  <a:gd name="connsiteX0" fmla="*/ 414 w 414"/>
                  <a:gd name="connsiteY0" fmla="*/ 1507 h 1507"/>
                  <a:gd name="connsiteX1" fmla="*/ 204 w 414"/>
                  <a:gd name="connsiteY1" fmla="*/ 256 h 1507"/>
                  <a:gd name="connsiteX2" fmla="*/ 0 w 414"/>
                  <a:gd name="connsiteY2" fmla="*/ 0 h 1507"/>
                  <a:gd name="connsiteX3" fmla="*/ 0 w 414"/>
                  <a:gd name="connsiteY3" fmla="*/ 755 h 1507"/>
                  <a:gd name="connsiteX4" fmla="*/ 414 w 414"/>
                  <a:gd name="connsiteY4" fmla="*/ 1507 h 1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" h="1507">
                    <a:moveTo>
                      <a:pt x="414" y="1507"/>
                    </a:moveTo>
                    <a:lnTo>
                      <a:pt x="204" y="256"/>
                    </a:lnTo>
                    <a:lnTo>
                      <a:pt x="0" y="0"/>
                    </a:lnTo>
                    <a:lnTo>
                      <a:pt x="0" y="755"/>
                    </a:lnTo>
                    <a:lnTo>
                      <a:pt x="414" y="150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A8244A0A-EB8A-4D51-93F4-1E340BE4A0AC}"/>
                  </a:ext>
                </a:extLst>
              </p:cNvPr>
              <p:cNvSpPr/>
              <p:nvPr/>
            </p:nvSpPr>
            <p:spPr>
              <a:xfrm rot="10226849" flipH="1">
                <a:off x="5950331" y="3299374"/>
                <a:ext cx="3505" cy="5853"/>
              </a:xfrm>
              <a:custGeom>
                <a:avLst/>
                <a:gdLst>
                  <a:gd name="connsiteX0" fmla="*/ 2966 w 3505"/>
                  <a:gd name="connsiteY0" fmla="*/ 5853 h 5853"/>
                  <a:gd name="connsiteX1" fmla="*/ 3505 w 3505"/>
                  <a:gd name="connsiteY1" fmla="*/ 2852 h 5853"/>
                  <a:gd name="connsiteX2" fmla="*/ 1236 w 3505"/>
                  <a:gd name="connsiteY2" fmla="*/ 0 h 5853"/>
                  <a:gd name="connsiteX3" fmla="*/ 0 w 3505"/>
                  <a:gd name="connsiteY3" fmla="*/ 3208 h 5853"/>
                  <a:gd name="connsiteX4" fmla="*/ 2966 w 3505"/>
                  <a:gd name="connsiteY4" fmla="*/ 5853 h 5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5" h="5853">
                    <a:moveTo>
                      <a:pt x="2966" y="5853"/>
                    </a:moveTo>
                    <a:lnTo>
                      <a:pt x="3505" y="2852"/>
                    </a:lnTo>
                    <a:lnTo>
                      <a:pt x="1236" y="0"/>
                    </a:lnTo>
                    <a:lnTo>
                      <a:pt x="0" y="3208"/>
                    </a:lnTo>
                    <a:lnTo>
                      <a:pt x="2966" y="585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898AE150-F8CC-4E1C-916C-80707475BBB0}"/>
                  </a:ext>
                </a:extLst>
              </p:cNvPr>
              <p:cNvSpPr/>
              <p:nvPr/>
            </p:nvSpPr>
            <p:spPr>
              <a:xfrm rot="10226849" flipH="1">
                <a:off x="5956644" y="3299345"/>
                <a:ext cx="1141" cy="2092"/>
              </a:xfrm>
              <a:custGeom>
                <a:avLst/>
                <a:gdLst>
                  <a:gd name="connsiteX0" fmla="*/ 592 w 1141"/>
                  <a:gd name="connsiteY0" fmla="*/ 2092 h 2092"/>
                  <a:gd name="connsiteX1" fmla="*/ 1141 w 1141"/>
                  <a:gd name="connsiteY1" fmla="*/ 1476 h 2092"/>
                  <a:gd name="connsiteX2" fmla="*/ 625 w 1141"/>
                  <a:gd name="connsiteY2" fmla="*/ 0 h 2092"/>
                  <a:gd name="connsiteX3" fmla="*/ 0 w 1141"/>
                  <a:gd name="connsiteY3" fmla="*/ 1019 h 2092"/>
                  <a:gd name="connsiteX4" fmla="*/ 592 w 1141"/>
                  <a:gd name="connsiteY4" fmla="*/ 2092 h 2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1" h="2092">
                    <a:moveTo>
                      <a:pt x="592" y="2092"/>
                    </a:moveTo>
                    <a:lnTo>
                      <a:pt x="1141" y="1476"/>
                    </a:lnTo>
                    <a:lnTo>
                      <a:pt x="625" y="0"/>
                    </a:lnTo>
                    <a:lnTo>
                      <a:pt x="0" y="1019"/>
                    </a:lnTo>
                    <a:lnTo>
                      <a:pt x="592" y="209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E2E972DA-4BC6-40BC-AC60-92C8C14A9329}"/>
                  </a:ext>
                </a:extLst>
              </p:cNvPr>
              <p:cNvSpPr/>
              <p:nvPr/>
            </p:nvSpPr>
            <p:spPr>
              <a:xfrm rot="10226849" flipH="1">
                <a:off x="5959113" y="3298999"/>
                <a:ext cx="7916" cy="6151"/>
              </a:xfrm>
              <a:custGeom>
                <a:avLst/>
                <a:gdLst>
                  <a:gd name="connsiteX0" fmla="*/ 184 w 7916"/>
                  <a:gd name="connsiteY0" fmla="*/ 6151 h 6151"/>
                  <a:gd name="connsiteX1" fmla="*/ 7916 w 7916"/>
                  <a:gd name="connsiteY1" fmla="*/ 0 h 6151"/>
                  <a:gd name="connsiteX2" fmla="*/ 4507 w 7916"/>
                  <a:gd name="connsiteY2" fmla="*/ 0 h 6151"/>
                  <a:gd name="connsiteX3" fmla="*/ 0 w 7916"/>
                  <a:gd name="connsiteY3" fmla="*/ 5055 h 6151"/>
                  <a:gd name="connsiteX4" fmla="*/ 184 w 7916"/>
                  <a:gd name="connsiteY4" fmla="*/ 6151 h 6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16" h="6151">
                    <a:moveTo>
                      <a:pt x="184" y="6151"/>
                    </a:moveTo>
                    <a:lnTo>
                      <a:pt x="7916" y="0"/>
                    </a:lnTo>
                    <a:lnTo>
                      <a:pt x="4507" y="0"/>
                    </a:lnTo>
                    <a:lnTo>
                      <a:pt x="0" y="5055"/>
                    </a:lnTo>
                    <a:lnTo>
                      <a:pt x="184" y="615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7F690C40-2311-4247-BA52-0ACA1CE00352}"/>
                  </a:ext>
                </a:extLst>
              </p:cNvPr>
              <p:cNvSpPr/>
              <p:nvPr/>
            </p:nvSpPr>
            <p:spPr>
              <a:xfrm rot="10226849" flipH="1">
                <a:off x="6004214" y="3299824"/>
                <a:ext cx="1655" cy="550"/>
              </a:xfrm>
              <a:custGeom>
                <a:avLst/>
                <a:gdLst>
                  <a:gd name="connsiteX0" fmla="*/ 1655 w 1655"/>
                  <a:gd name="connsiteY0" fmla="*/ 550 h 550"/>
                  <a:gd name="connsiteX1" fmla="*/ 226 w 1655"/>
                  <a:gd name="connsiteY1" fmla="*/ 0 h 550"/>
                  <a:gd name="connsiteX2" fmla="*/ 0 w 1655"/>
                  <a:gd name="connsiteY2" fmla="*/ 252 h 550"/>
                  <a:gd name="connsiteX3" fmla="*/ 1655 w 1655"/>
                  <a:gd name="connsiteY3" fmla="*/ 550 h 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5" h="550">
                    <a:moveTo>
                      <a:pt x="1655" y="550"/>
                    </a:moveTo>
                    <a:lnTo>
                      <a:pt x="226" y="0"/>
                    </a:lnTo>
                    <a:lnTo>
                      <a:pt x="0" y="252"/>
                    </a:lnTo>
                    <a:lnTo>
                      <a:pt x="1655" y="55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439B30D4-D0FE-4918-A085-9D48DE5A9545}"/>
                  </a:ext>
                </a:extLst>
              </p:cNvPr>
              <p:cNvSpPr/>
              <p:nvPr/>
            </p:nvSpPr>
            <p:spPr>
              <a:xfrm rot="10226849" flipH="1">
                <a:off x="5935725" y="3300931"/>
                <a:ext cx="14882" cy="7559"/>
              </a:xfrm>
              <a:custGeom>
                <a:avLst/>
                <a:gdLst>
                  <a:gd name="connsiteX0" fmla="*/ 13880 w 14882"/>
                  <a:gd name="connsiteY0" fmla="*/ 7559 h 7559"/>
                  <a:gd name="connsiteX1" fmla="*/ 14882 w 14882"/>
                  <a:gd name="connsiteY1" fmla="*/ 4958 h 7559"/>
                  <a:gd name="connsiteX2" fmla="*/ 9323 w 14882"/>
                  <a:gd name="connsiteY2" fmla="*/ 0 h 7559"/>
                  <a:gd name="connsiteX3" fmla="*/ 0 w 14882"/>
                  <a:gd name="connsiteY3" fmla="*/ 0 h 7559"/>
                  <a:gd name="connsiteX4" fmla="*/ 9723 w 14882"/>
                  <a:gd name="connsiteY4" fmla="*/ 5958 h 7559"/>
                  <a:gd name="connsiteX5" fmla="*/ 13880 w 14882"/>
                  <a:gd name="connsiteY5" fmla="*/ 7559 h 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82" h="7559">
                    <a:moveTo>
                      <a:pt x="13880" y="7559"/>
                    </a:moveTo>
                    <a:lnTo>
                      <a:pt x="14882" y="4958"/>
                    </a:lnTo>
                    <a:lnTo>
                      <a:pt x="9323" y="0"/>
                    </a:lnTo>
                    <a:lnTo>
                      <a:pt x="0" y="0"/>
                    </a:lnTo>
                    <a:lnTo>
                      <a:pt x="9723" y="5958"/>
                    </a:lnTo>
                    <a:lnTo>
                      <a:pt x="13880" y="755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20F7BDDF-7149-48E3-8F3A-C175BD341F79}"/>
                  </a:ext>
                </a:extLst>
              </p:cNvPr>
              <p:cNvSpPr/>
              <p:nvPr/>
            </p:nvSpPr>
            <p:spPr>
              <a:xfrm rot="10226849" flipH="1">
                <a:off x="5958426" y="3300199"/>
                <a:ext cx="549" cy="2822"/>
              </a:xfrm>
              <a:custGeom>
                <a:avLst/>
                <a:gdLst>
                  <a:gd name="connsiteX0" fmla="*/ 0 w 549"/>
                  <a:gd name="connsiteY0" fmla="*/ 2822 h 2822"/>
                  <a:gd name="connsiteX1" fmla="*/ 549 w 549"/>
                  <a:gd name="connsiteY1" fmla="*/ 2207 h 2822"/>
                  <a:gd name="connsiteX2" fmla="*/ 177 w 549"/>
                  <a:gd name="connsiteY2" fmla="*/ 0 h 2822"/>
                  <a:gd name="connsiteX3" fmla="*/ 0 w 549"/>
                  <a:gd name="connsiteY3" fmla="*/ 289 h 2822"/>
                  <a:gd name="connsiteX4" fmla="*/ 0 w 549"/>
                  <a:gd name="connsiteY4" fmla="*/ 2822 h 2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9" h="2822">
                    <a:moveTo>
                      <a:pt x="0" y="2822"/>
                    </a:moveTo>
                    <a:lnTo>
                      <a:pt x="549" y="2207"/>
                    </a:lnTo>
                    <a:lnTo>
                      <a:pt x="177" y="0"/>
                    </a:lnTo>
                    <a:lnTo>
                      <a:pt x="0" y="289"/>
                    </a:lnTo>
                    <a:lnTo>
                      <a:pt x="0" y="282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92C4D17B-50EB-439B-88C5-2F7DDF1D4A0C}"/>
                  </a:ext>
                </a:extLst>
              </p:cNvPr>
              <p:cNvSpPr/>
              <p:nvPr/>
            </p:nvSpPr>
            <p:spPr>
              <a:xfrm rot="10226849" flipH="1">
                <a:off x="5998330" y="3300289"/>
                <a:ext cx="15255" cy="9335"/>
              </a:xfrm>
              <a:custGeom>
                <a:avLst/>
                <a:gdLst>
                  <a:gd name="connsiteX0" fmla="*/ 6930 w 15255"/>
                  <a:gd name="connsiteY0" fmla="*/ 9335 h 9335"/>
                  <a:gd name="connsiteX1" fmla="*/ 15255 w 15255"/>
                  <a:gd name="connsiteY1" fmla="*/ 0 h 9335"/>
                  <a:gd name="connsiteX2" fmla="*/ 1038 w 15255"/>
                  <a:gd name="connsiteY2" fmla="*/ 4972 h 9335"/>
                  <a:gd name="connsiteX3" fmla="*/ 0 w 15255"/>
                  <a:gd name="connsiteY3" fmla="*/ 6665 h 9335"/>
                  <a:gd name="connsiteX4" fmla="*/ 6930 w 15255"/>
                  <a:gd name="connsiteY4" fmla="*/ 9335 h 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55" h="9335">
                    <a:moveTo>
                      <a:pt x="6930" y="9335"/>
                    </a:moveTo>
                    <a:lnTo>
                      <a:pt x="15255" y="0"/>
                    </a:lnTo>
                    <a:lnTo>
                      <a:pt x="1038" y="4972"/>
                    </a:lnTo>
                    <a:lnTo>
                      <a:pt x="0" y="6665"/>
                    </a:lnTo>
                    <a:lnTo>
                      <a:pt x="6930" y="933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9EBDF878-D282-44EC-9A01-FB3E6F87BF96}"/>
                  </a:ext>
                </a:extLst>
              </p:cNvPr>
              <p:cNvSpPr/>
              <p:nvPr/>
            </p:nvSpPr>
            <p:spPr>
              <a:xfrm rot="10226849" flipH="1">
                <a:off x="5987683" y="3300786"/>
                <a:ext cx="3325" cy="2037"/>
              </a:xfrm>
              <a:custGeom>
                <a:avLst/>
                <a:gdLst>
                  <a:gd name="connsiteX0" fmla="*/ 3325 w 3325"/>
                  <a:gd name="connsiteY0" fmla="*/ 2037 h 2037"/>
                  <a:gd name="connsiteX1" fmla="*/ 0 w 3325"/>
                  <a:gd name="connsiteY1" fmla="*/ 0 h 2037"/>
                  <a:gd name="connsiteX2" fmla="*/ 0 w 3325"/>
                  <a:gd name="connsiteY2" fmla="*/ 1331 h 2037"/>
                  <a:gd name="connsiteX3" fmla="*/ 792 w 3325"/>
                  <a:gd name="connsiteY3" fmla="*/ 2037 h 2037"/>
                  <a:gd name="connsiteX4" fmla="*/ 3325 w 3325"/>
                  <a:gd name="connsiteY4" fmla="*/ 2037 h 2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5" h="2037">
                    <a:moveTo>
                      <a:pt x="3325" y="2037"/>
                    </a:moveTo>
                    <a:lnTo>
                      <a:pt x="0" y="0"/>
                    </a:lnTo>
                    <a:lnTo>
                      <a:pt x="0" y="1331"/>
                    </a:lnTo>
                    <a:lnTo>
                      <a:pt x="792" y="2037"/>
                    </a:lnTo>
                    <a:lnTo>
                      <a:pt x="3325" y="203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FFE140A2-8E88-45A2-BCCC-47F684C34C4C}"/>
                  </a:ext>
                </a:extLst>
              </p:cNvPr>
              <p:cNvSpPr/>
              <p:nvPr/>
            </p:nvSpPr>
            <p:spPr>
              <a:xfrm rot="10226849" flipH="1">
                <a:off x="5987238" y="3300758"/>
                <a:ext cx="273" cy="343"/>
              </a:xfrm>
              <a:custGeom>
                <a:avLst/>
                <a:gdLst>
                  <a:gd name="connsiteX0" fmla="*/ 273 w 273"/>
                  <a:gd name="connsiteY0" fmla="*/ 343 h 343"/>
                  <a:gd name="connsiteX1" fmla="*/ 273 w 273"/>
                  <a:gd name="connsiteY1" fmla="*/ 0 h 343"/>
                  <a:gd name="connsiteX2" fmla="*/ 0 w 273"/>
                  <a:gd name="connsiteY2" fmla="*/ 0 h 343"/>
                  <a:gd name="connsiteX3" fmla="*/ 273 w 273"/>
                  <a:gd name="connsiteY3" fmla="*/ 343 h 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" h="343">
                    <a:moveTo>
                      <a:pt x="273" y="343"/>
                    </a:moveTo>
                    <a:lnTo>
                      <a:pt x="273" y="0"/>
                    </a:lnTo>
                    <a:lnTo>
                      <a:pt x="0" y="0"/>
                    </a:lnTo>
                    <a:lnTo>
                      <a:pt x="273" y="34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871D0DA1-C848-4860-8F1D-8E033E9709B4}"/>
                  </a:ext>
                </a:extLst>
              </p:cNvPr>
              <p:cNvSpPr/>
              <p:nvPr/>
            </p:nvSpPr>
            <p:spPr>
              <a:xfrm rot="10226849" flipH="1">
                <a:off x="5987587" y="3301064"/>
                <a:ext cx="103" cy="612"/>
              </a:xfrm>
              <a:custGeom>
                <a:avLst/>
                <a:gdLst>
                  <a:gd name="connsiteX0" fmla="*/ 103 w 103"/>
                  <a:gd name="connsiteY0" fmla="*/ 612 h 612"/>
                  <a:gd name="connsiteX1" fmla="*/ 0 w 103"/>
                  <a:gd name="connsiteY1" fmla="*/ 0 h 612"/>
                  <a:gd name="connsiteX2" fmla="*/ 0 w 103"/>
                  <a:gd name="connsiteY2" fmla="*/ 612 h 612"/>
                  <a:gd name="connsiteX3" fmla="*/ 103 w 103"/>
                  <a:gd name="connsiteY3" fmla="*/ 612 h 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" h="612">
                    <a:moveTo>
                      <a:pt x="103" y="612"/>
                    </a:moveTo>
                    <a:lnTo>
                      <a:pt x="0" y="0"/>
                    </a:lnTo>
                    <a:lnTo>
                      <a:pt x="0" y="612"/>
                    </a:lnTo>
                    <a:lnTo>
                      <a:pt x="103" y="61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0B5C87DF-C086-4996-B162-EF1D5EB26817}"/>
                  </a:ext>
                </a:extLst>
              </p:cNvPr>
              <p:cNvSpPr/>
              <p:nvPr/>
            </p:nvSpPr>
            <p:spPr>
              <a:xfrm rot="10226849" flipH="1">
                <a:off x="5986347" y="3301199"/>
                <a:ext cx="1036" cy="1304"/>
              </a:xfrm>
              <a:custGeom>
                <a:avLst/>
                <a:gdLst>
                  <a:gd name="connsiteX0" fmla="*/ 1036 w 1036"/>
                  <a:gd name="connsiteY0" fmla="*/ 1304 h 1304"/>
                  <a:gd name="connsiteX1" fmla="*/ 0 w 1036"/>
                  <a:gd name="connsiteY1" fmla="*/ 0 h 1304"/>
                  <a:gd name="connsiteX2" fmla="*/ 23 w 1036"/>
                  <a:gd name="connsiteY2" fmla="*/ 69 h 1304"/>
                  <a:gd name="connsiteX3" fmla="*/ 704 w 1036"/>
                  <a:gd name="connsiteY3" fmla="*/ 1304 h 1304"/>
                  <a:gd name="connsiteX4" fmla="*/ 1036 w 1036"/>
                  <a:gd name="connsiteY4" fmla="*/ 1304 h 1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6" h="1304">
                    <a:moveTo>
                      <a:pt x="1036" y="1304"/>
                    </a:moveTo>
                    <a:lnTo>
                      <a:pt x="0" y="0"/>
                    </a:lnTo>
                    <a:lnTo>
                      <a:pt x="23" y="69"/>
                    </a:lnTo>
                    <a:lnTo>
                      <a:pt x="704" y="1304"/>
                    </a:lnTo>
                    <a:lnTo>
                      <a:pt x="1036" y="130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642B677A-1B2F-4456-929C-3C8FB5CE0BCB}"/>
                  </a:ext>
                </a:extLst>
              </p:cNvPr>
              <p:cNvSpPr/>
              <p:nvPr/>
            </p:nvSpPr>
            <p:spPr>
              <a:xfrm rot="10226849" flipH="1">
                <a:off x="5984415" y="3301408"/>
                <a:ext cx="2470" cy="2082"/>
              </a:xfrm>
              <a:custGeom>
                <a:avLst/>
                <a:gdLst>
                  <a:gd name="connsiteX0" fmla="*/ 2470 w 2470"/>
                  <a:gd name="connsiteY0" fmla="*/ 2082 h 2082"/>
                  <a:gd name="connsiteX1" fmla="*/ 2038 w 2470"/>
                  <a:gd name="connsiteY1" fmla="*/ 847 h 2082"/>
                  <a:gd name="connsiteX2" fmla="*/ 1970 w 2470"/>
                  <a:gd name="connsiteY2" fmla="*/ 722 h 2082"/>
                  <a:gd name="connsiteX3" fmla="*/ 1395 w 2470"/>
                  <a:gd name="connsiteY3" fmla="*/ 0 h 2082"/>
                  <a:gd name="connsiteX4" fmla="*/ 306 w 2470"/>
                  <a:gd name="connsiteY4" fmla="*/ 381 h 2082"/>
                  <a:gd name="connsiteX5" fmla="*/ 0 w 2470"/>
                  <a:gd name="connsiteY5" fmla="*/ 2082 h 2082"/>
                  <a:gd name="connsiteX6" fmla="*/ 2470 w 2470"/>
                  <a:gd name="connsiteY6" fmla="*/ 2082 h 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0" h="2082">
                    <a:moveTo>
                      <a:pt x="2470" y="2082"/>
                    </a:moveTo>
                    <a:lnTo>
                      <a:pt x="2038" y="847"/>
                    </a:lnTo>
                    <a:lnTo>
                      <a:pt x="1970" y="722"/>
                    </a:lnTo>
                    <a:lnTo>
                      <a:pt x="1395" y="0"/>
                    </a:lnTo>
                    <a:lnTo>
                      <a:pt x="306" y="381"/>
                    </a:lnTo>
                    <a:lnTo>
                      <a:pt x="0" y="2082"/>
                    </a:lnTo>
                    <a:lnTo>
                      <a:pt x="2470" y="208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0CB5A060-F662-48CE-A8EE-CE12FEFCA774}"/>
                  </a:ext>
                </a:extLst>
              </p:cNvPr>
              <p:cNvSpPr/>
              <p:nvPr/>
            </p:nvSpPr>
            <p:spPr>
              <a:xfrm rot="10226849" flipH="1">
                <a:off x="5956203" y="3301439"/>
                <a:ext cx="2564" cy="4662"/>
              </a:xfrm>
              <a:custGeom>
                <a:avLst/>
                <a:gdLst>
                  <a:gd name="connsiteX0" fmla="*/ 1630 w 2564"/>
                  <a:gd name="connsiteY0" fmla="*/ 4662 h 4662"/>
                  <a:gd name="connsiteX1" fmla="*/ 2564 w 2564"/>
                  <a:gd name="connsiteY1" fmla="*/ 3137 h 4662"/>
                  <a:gd name="connsiteX2" fmla="*/ 2564 w 2564"/>
                  <a:gd name="connsiteY2" fmla="*/ 1796 h 4662"/>
                  <a:gd name="connsiteX3" fmla="*/ 2262 w 2564"/>
                  <a:gd name="connsiteY3" fmla="*/ 0 h 4662"/>
                  <a:gd name="connsiteX4" fmla="*/ 0 w 2564"/>
                  <a:gd name="connsiteY4" fmla="*/ 0 h 4662"/>
                  <a:gd name="connsiteX5" fmla="*/ 1630 w 2564"/>
                  <a:gd name="connsiteY5" fmla="*/ 4662 h 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4" h="4662">
                    <a:moveTo>
                      <a:pt x="1630" y="4662"/>
                    </a:moveTo>
                    <a:lnTo>
                      <a:pt x="2564" y="3137"/>
                    </a:lnTo>
                    <a:lnTo>
                      <a:pt x="2564" y="1796"/>
                    </a:lnTo>
                    <a:lnTo>
                      <a:pt x="2262" y="0"/>
                    </a:lnTo>
                    <a:lnTo>
                      <a:pt x="0" y="0"/>
                    </a:lnTo>
                    <a:lnTo>
                      <a:pt x="1630" y="466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454CE13B-893F-4454-BC71-8F2237B86F00}"/>
                  </a:ext>
                </a:extLst>
              </p:cNvPr>
              <p:cNvSpPr/>
              <p:nvPr/>
            </p:nvSpPr>
            <p:spPr>
              <a:xfrm rot="10226849" flipH="1">
                <a:off x="5979860" y="3302016"/>
                <a:ext cx="4319" cy="1510"/>
              </a:xfrm>
              <a:custGeom>
                <a:avLst/>
                <a:gdLst>
                  <a:gd name="connsiteX0" fmla="*/ 3737 w 4319"/>
                  <a:gd name="connsiteY0" fmla="*/ 1510 h 1510"/>
                  <a:gd name="connsiteX1" fmla="*/ 4319 w 4319"/>
                  <a:gd name="connsiteY1" fmla="*/ 0 h 1510"/>
                  <a:gd name="connsiteX2" fmla="*/ 0 w 4319"/>
                  <a:gd name="connsiteY2" fmla="*/ 1510 h 1510"/>
                  <a:gd name="connsiteX3" fmla="*/ 3737 w 4319"/>
                  <a:gd name="connsiteY3" fmla="*/ 1510 h 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9" h="1510">
                    <a:moveTo>
                      <a:pt x="3737" y="1510"/>
                    </a:moveTo>
                    <a:lnTo>
                      <a:pt x="4319" y="0"/>
                    </a:lnTo>
                    <a:lnTo>
                      <a:pt x="0" y="1510"/>
                    </a:lnTo>
                    <a:lnTo>
                      <a:pt x="3737" y="151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EA0EE5C7-DF94-4A62-AFD0-71F5DBB094A7}"/>
                  </a:ext>
                </a:extLst>
              </p:cNvPr>
              <p:cNvSpPr/>
              <p:nvPr/>
            </p:nvSpPr>
            <p:spPr>
              <a:xfrm rot="10226849" flipH="1">
                <a:off x="5986196" y="3301913"/>
                <a:ext cx="1601" cy="1772"/>
              </a:xfrm>
              <a:custGeom>
                <a:avLst/>
                <a:gdLst>
                  <a:gd name="connsiteX0" fmla="*/ 1601 w 1601"/>
                  <a:gd name="connsiteY0" fmla="*/ 1772 h 1772"/>
                  <a:gd name="connsiteX1" fmla="*/ 1353 w 1601"/>
                  <a:gd name="connsiteY1" fmla="*/ 294 h 1772"/>
                  <a:gd name="connsiteX2" fmla="*/ 873 w 1601"/>
                  <a:gd name="connsiteY2" fmla="*/ 0 h 1772"/>
                  <a:gd name="connsiteX3" fmla="*/ 0 w 1601"/>
                  <a:gd name="connsiteY3" fmla="*/ 305 h 1772"/>
                  <a:gd name="connsiteX4" fmla="*/ 21 w 1601"/>
                  <a:gd name="connsiteY4" fmla="*/ 362 h 1772"/>
                  <a:gd name="connsiteX5" fmla="*/ 1601 w 1601"/>
                  <a:gd name="connsiteY5" fmla="*/ 1772 h 1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1" h="1772">
                    <a:moveTo>
                      <a:pt x="1601" y="1772"/>
                    </a:moveTo>
                    <a:lnTo>
                      <a:pt x="1353" y="294"/>
                    </a:lnTo>
                    <a:lnTo>
                      <a:pt x="873" y="0"/>
                    </a:lnTo>
                    <a:lnTo>
                      <a:pt x="0" y="305"/>
                    </a:lnTo>
                    <a:lnTo>
                      <a:pt x="21" y="362"/>
                    </a:lnTo>
                    <a:lnTo>
                      <a:pt x="1601" y="177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8B3FC48F-ECF9-4AC8-AF8D-8FCB9FE80E8C}"/>
                  </a:ext>
                </a:extLst>
              </p:cNvPr>
              <p:cNvSpPr/>
              <p:nvPr/>
            </p:nvSpPr>
            <p:spPr>
              <a:xfrm rot="10226849" flipH="1">
                <a:off x="5986067" y="3302612"/>
                <a:ext cx="472" cy="875"/>
              </a:xfrm>
              <a:custGeom>
                <a:avLst/>
                <a:gdLst>
                  <a:gd name="connsiteX0" fmla="*/ 472 w 472"/>
                  <a:gd name="connsiteY0" fmla="*/ 875 h 875"/>
                  <a:gd name="connsiteX1" fmla="*/ 182 w 472"/>
                  <a:gd name="connsiteY1" fmla="*/ 46 h 875"/>
                  <a:gd name="connsiteX2" fmla="*/ 130 w 472"/>
                  <a:gd name="connsiteY2" fmla="*/ 0 h 875"/>
                  <a:gd name="connsiteX3" fmla="*/ 0 w 472"/>
                  <a:gd name="connsiteY3" fmla="*/ 45 h 875"/>
                  <a:gd name="connsiteX4" fmla="*/ 427 w 472"/>
                  <a:gd name="connsiteY4" fmla="*/ 819 h 875"/>
                  <a:gd name="connsiteX5" fmla="*/ 472 w 472"/>
                  <a:gd name="connsiteY5" fmla="*/ 875 h 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2" h="875">
                    <a:moveTo>
                      <a:pt x="472" y="875"/>
                    </a:moveTo>
                    <a:lnTo>
                      <a:pt x="182" y="46"/>
                    </a:lnTo>
                    <a:lnTo>
                      <a:pt x="130" y="0"/>
                    </a:lnTo>
                    <a:lnTo>
                      <a:pt x="0" y="45"/>
                    </a:lnTo>
                    <a:lnTo>
                      <a:pt x="427" y="819"/>
                    </a:lnTo>
                    <a:lnTo>
                      <a:pt x="472" y="87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2DF3F223-818C-44B0-8FDB-B8080D7C4AE6}"/>
                  </a:ext>
                </a:extLst>
              </p:cNvPr>
              <p:cNvSpPr/>
              <p:nvPr/>
            </p:nvSpPr>
            <p:spPr>
              <a:xfrm rot="10226849" flipH="1">
                <a:off x="5992318" y="3303189"/>
                <a:ext cx="5755" cy="2244"/>
              </a:xfrm>
              <a:custGeom>
                <a:avLst/>
                <a:gdLst>
                  <a:gd name="connsiteX0" fmla="*/ 4807 w 5755"/>
                  <a:gd name="connsiteY0" fmla="*/ 2244 h 2244"/>
                  <a:gd name="connsiteX1" fmla="*/ 5755 w 5755"/>
                  <a:gd name="connsiteY1" fmla="*/ 697 h 2244"/>
                  <a:gd name="connsiteX2" fmla="*/ 3945 w 5755"/>
                  <a:gd name="connsiteY2" fmla="*/ 0 h 2244"/>
                  <a:gd name="connsiteX3" fmla="*/ 0 w 5755"/>
                  <a:gd name="connsiteY3" fmla="*/ 1380 h 2244"/>
                  <a:gd name="connsiteX4" fmla="*/ 4807 w 5755"/>
                  <a:gd name="connsiteY4" fmla="*/ 2244 h 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5" h="2244">
                    <a:moveTo>
                      <a:pt x="4807" y="2244"/>
                    </a:moveTo>
                    <a:lnTo>
                      <a:pt x="5755" y="697"/>
                    </a:lnTo>
                    <a:lnTo>
                      <a:pt x="3945" y="0"/>
                    </a:lnTo>
                    <a:lnTo>
                      <a:pt x="0" y="1380"/>
                    </a:lnTo>
                    <a:lnTo>
                      <a:pt x="4807" y="224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38880191-382D-4142-9ED1-F460318F46B4}"/>
                  </a:ext>
                </a:extLst>
              </p:cNvPr>
              <p:cNvSpPr/>
              <p:nvPr/>
            </p:nvSpPr>
            <p:spPr>
              <a:xfrm rot="10226849" flipH="1">
                <a:off x="5958887" y="3302868"/>
                <a:ext cx="1923" cy="2848"/>
              </a:xfrm>
              <a:custGeom>
                <a:avLst/>
                <a:gdLst>
                  <a:gd name="connsiteX0" fmla="*/ 177 w 1923"/>
                  <a:gd name="connsiteY0" fmla="*/ 2848 h 2848"/>
                  <a:gd name="connsiteX1" fmla="*/ 1923 w 1923"/>
                  <a:gd name="connsiteY1" fmla="*/ 0 h 2848"/>
                  <a:gd name="connsiteX2" fmla="*/ 0 w 1923"/>
                  <a:gd name="connsiteY2" fmla="*/ 0 h 2848"/>
                  <a:gd name="connsiteX3" fmla="*/ 0 w 1923"/>
                  <a:gd name="connsiteY3" fmla="*/ 1796 h 2848"/>
                  <a:gd name="connsiteX4" fmla="*/ 177 w 1923"/>
                  <a:gd name="connsiteY4" fmla="*/ 2848 h 2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3" h="2848">
                    <a:moveTo>
                      <a:pt x="177" y="2848"/>
                    </a:moveTo>
                    <a:lnTo>
                      <a:pt x="1923" y="0"/>
                    </a:lnTo>
                    <a:lnTo>
                      <a:pt x="0" y="0"/>
                    </a:lnTo>
                    <a:lnTo>
                      <a:pt x="0" y="1796"/>
                    </a:lnTo>
                    <a:lnTo>
                      <a:pt x="177" y="284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121B959D-F3F1-4449-A7B5-FCDAD943EE3D}"/>
                  </a:ext>
                </a:extLst>
              </p:cNvPr>
              <p:cNvSpPr/>
              <p:nvPr/>
            </p:nvSpPr>
            <p:spPr>
              <a:xfrm rot="10226849" flipH="1">
                <a:off x="5987596" y="3303108"/>
                <a:ext cx="341" cy="719"/>
              </a:xfrm>
              <a:custGeom>
                <a:avLst/>
                <a:gdLst>
                  <a:gd name="connsiteX0" fmla="*/ 341 w 341"/>
                  <a:gd name="connsiteY0" fmla="*/ 719 h 719"/>
                  <a:gd name="connsiteX1" fmla="*/ 341 w 341"/>
                  <a:gd name="connsiteY1" fmla="*/ 0 h 719"/>
                  <a:gd name="connsiteX2" fmla="*/ 0 w 341"/>
                  <a:gd name="connsiteY2" fmla="*/ 119 h 719"/>
                  <a:gd name="connsiteX3" fmla="*/ 74 w 341"/>
                  <a:gd name="connsiteY3" fmla="*/ 555 h 719"/>
                  <a:gd name="connsiteX4" fmla="*/ 341 w 341"/>
                  <a:gd name="connsiteY4" fmla="*/ 719 h 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" h="719">
                    <a:moveTo>
                      <a:pt x="341" y="719"/>
                    </a:moveTo>
                    <a:lnTo>
                      <a:pt x="341" y="0"/>
                    </a:lnTo>
                    <a:lnTo>
                      <a:pt x="0" y="119"/>
                    </a:lnTo>
                    <a:lnTo>
                      <a:pt x="74" y="555"/>
                    </a:lnTo>
                    <a:lnTo>
                      <a:pt x="341" y="71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BEB4C93C-64F1-4368-9662-F6327662603F}"/>
                  </a:ext>
                </a:extLst>
              </p:cNvPr>
              <p:cNvSpPr/>
              <p:nvPr/>
            </p:nvSpPr>
            <p:spPr>
              <a:xfrm rot="10226849" flipH="1">
                <a:off x="5984415" y="3303077"/>
                <a:ext cx="801" cy="1767"/>
              </a:xfrm>
              <a:custGeom>
                <a:avLst/>
                <a:gdLst>
                  <a:gd name="connsiteX0" fmla="*/ 0 w 801"/>
                  <a:gd name="connsiteY0" fmla="*/ 1767 h 1767"/>
                  <a:gd name="connsiteX1" fmla="*/ 545 w 801"/>
                  <a:gd name="connsiteY1" fmla="*/ 1576 h 1767"/>
                  <a:gd name="connsiteX2" fmla="*/ 801 w 801"/>
                  <a:gd name="connsiteY2" fmla="*/ 148 h 1767"/>
                  <a:gd name="connsiteX3" fmla="*/ 691 w 801"/>
                  <a:gd name="connsiteY3" fmla="*/ 10 h 1767"/>
                  <a:gd name="connsiteX4" fmla="*/ 680 w 801"/>
                  <a:gd name="connsiteY4" fmla="*/ 0 h 1767"/>
                  <a:gd name="connsiteX5" fmla="*/ 0 w 801"/>
                  <a:gd name="connsiteY5" fmla="*/ 1767 h 1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1" h="1767">
                    <a:moveTo>
                      <a:pt x="0" y="1767"/>
                    </a:moveTo>
                    <a:lnTo>
                      <a:pt x="545" y="1576"/>
                    </a:lnTo>
                    <a:lnTo>
                      <a:pt x="801" y="148"/>
                    </a:lnTo>
                    <a:lnTo>
                      <a:pt x="691" y="10"/>
                    </a:lnTo>
                    <a:lnTo>
                      <a:pt x="680" y="0"/>
                    </a:lnTo>
                    <a:lnTo>
                      <a:pt x="0" y="176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8CA5F6F4-5E0D-4E92-A42E-DDB1C8F975C8}"/>
                  </a:ext>
                </a:extLst>
              </p:cNvPr>
              <p:cNvSpPr/>
              <p:nvPr/>
            </p:nvSpPr>
            <p:spPr>
              <a:xfrm rot="10226849" flipH="1">
                <a:off x="5985243" y="3303499"/>
                <a:ext cx="981" cy="1082"/>
              </a:xfrm>
              <a:custGeom>
                <a:avLst/>
                <a:gdLst>
                  <a:gd name="connsiteX0" fmla="*/ 833 w 981"/>
                  <a:gd name="connsiteY0" fmla="*/ 1082 h 1082"/>
                  <a:gd name="connsiteX1" fmla="*/ 981 w 981"/>
                  <a:gd name="connsiteY1" fmla="*/ 1030 h 1082"/>
                  <a:gd name="connsiteX2" fmla="*/ 807 w 981"/>
                  <a:gd name="connsiteY2" fmla="*/ 714 h 1082"/>
                  <a:gd name="connsiteX3" fmla="*/ 6 w 981"/>
                  <a:gd name="connsiteY3" fmla="*/ 0 h 1082"/>
                  <a:gd name="connsiteX4" fmla="*/ 0 w 981"/>
                  <a:gd name="connsiteY4" fmla="*/ 35 h 1082"/>
                  <a:gd name="connsiteX5" fmla="*/ 833 w 981"/>
                  <a:gd name="connsiteY5" fmla="*/ 1082 h 1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1" h="1082">
                    <a:moveTo>
                      <a:pt x="833" y="1082"/>
                    </a:moveTo>
                    <a:lnTo>
                      <a:pt x="981" y="1030"/>
                    </a:lnTo>
                    <a:lnTo>
                      <a:pt x="807" y="714"/>
                    </a:lnTo>
                    <a:lnTo>
                      <a:pt x="6" y="0"/>
                    </a:lnTo>
                    <a:lnTo>
                      <a:pt x="0" y="35"/>
                    </a:lnTo>
                    <a:lnTo>
                      <a:pt x="833" y="108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866E72ED-65E2-4DC7-9936-A784A2DBFDB8}"/>
                  </a:ext>
                </a:extLst>
              </p:cNvPr>
              <p:cNvSpPr/>
              <p:nvPr/>
            </p:nvSpPr>
            <p:spPr>
              <a:xfrm rot="10226849" flipH="1">
                <a:off x="5985441" y="3303566"/>
                <a:ext cx="988" cy="1456"/>
              </a:xfrm>
              <a:custGeom>
                <a:avLst/>
                <a:gdLst>
                  <a:gd name="connsiteX0" fmla="*/ 957 w 988"/>
                  <a:gd name="connsiteY0" fmla="*/ 1456 h 1456"/>
                  <a:gd name="connsiteX1" fmla="*/ 988 w 988"/>
                  <a:gd name="connsiteY1" fmla="*/ 1445 h 1456"/>
                  <a:gd name="connsiteX2" fmla="*/ 615 w 988"/>
                  <a:gd name="connsiteY2" fmla="*/ 377 h 1456"/>
                  <a:gd name="connsiteX3" fmla="*/ 0 w 988"/>
                  <a:gd name="connsiteY3" fmla="*/ 0 h 1456"/>
                  <a:gd name="connsiteX4" fmla="*/ 653 w 988"/>
                  <a:gd name="connsiteY4" fmla="*/ 1185 h 1456"/>
                  <a:gd name="connsiteX5" fmla="*/ 957 w 988"/>
                  <a:gd name="connsiteY5" fmla="*/ 1456 h 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8" h="1456">
                    <a:moveTo>
                      <a:pt x="957" y="1456"/>
                    </a:moveTo>
                    <a:lnTo>
                      <a:pt x="988" y="1445"/>
                    </a:lnTo>
                    <a:lnTo>
                      <a:pt x="615" y="377"/>
                    </a:lnTo>
                    <a:lnTo>
                      <a:pt x="0" y="0"/>
                    </a:lnTo>
                    <a:lnTo>
                      <a:pt x="653" y="1185"/>
                    </a:lnTo>
                    <a:lnTo>
                      <a:pt x="957" y="145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D546FF59-04F2-44EC-8478-CCED85E4E780}"/>
                  </a:ext>
                </a:extLst>
              </p:cNvPr>
              <p:cNvSpPr/>
              <p:nvPr/>
            </p:nvSpPr>
            <p:spPr>
              <a:xfrm rot="10226849" flipH="1">
                <a:off x="5985785" y="3303746"/>
                <a:ext cx="2079" cy="2829"/>
              </a:xfrm>
              <a:custGeom>
                <a:avLst/>
                <a:gdLst>
                  <a:gd name="connsiteX0" fmla="*/ 1673 w 2079"/>
                  <a:gd name="connsiteY0" fmla="*/ 2829 h 2829"/>
                  <a:gd name="connsiteX1" fmla="*/ 2079 w 2079"/>
                  <a:gd name="connsiteY1" fmla="*/ 2687 h 2829"/>
                  <a:gd name="connsiteX2" fmla="*/ 1668 w 2079"/>
                  <a:gd name="connsiteY2" fmla="*/ 242 h 2829"/>
                  <a:gd name="connsiteX3" fmla="*/ 326 w 2079"/>
                  <a:gd name="connsiteY3" fmla="*/ 0 h 2829"/>
                  <a:gd name="connsiteX4" fmla="*/ 0 w 2079"/>
                  <a:gd name="connsiteY4" fmla="*/ 845 h 2829"/>
                  <a:gd name="connsiteX5" fmla="*/ 427 w 2079"/>
                  <a:gd name="connsiteY5" fmla="*/ 2066 h 2829"/>
                  <a:gd name="connsiteX6" fmla="*/ 1673 w 2079"/>
                  <a:gd name="connsiteY6" fmla="*/ 2829 h 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9" h="2829">
                    <a:moveTo>
                      <a:pt x="1673" y="2829"/>
                    </a:moveTo>
                    <a:lnTo>
                      <a:pt x="2079" y="2687"/>
                    </a:lnTo>
                    <a:lnTo>
                      <a:pt x="1668" y="242"/>
                    </a:lnTo>
                    <a:lnTo>
                      <a:pt x="326" y="0"/>
                    </a:lnTo>
                    <a:lnTo>
                      <a:pt x="0" y="845"/>
                    </a:lnTo>
                    <a:lnTo>
                      <a:pt x="427" y="2066"/>
                    </a:lnTo>
                    <a:lnTo>
                      <a:pt x="1673" y="282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E364DEF3-107F-401D-B682-991522024479}"/>
                  </a:ext>
                </a:extLst>
              </p:cNvPr>
              <p:cNvSpPr/>
              <p:nvPr/>
            </p:nvSpPr>
            <p:spPr>
              <a:xfrm rot="10226849" flipH="1">
                <a:off x="5967966" y="3303197"/>
                <a:ext cx="14520" cy="7017"/>
              </a:xfrm>
              <a:custGeom>
                <a:avLst/>
                <a:gdLst>
                  <a:gd name="connsiteX0" fmla="*/ 4357 w 14520"/>
                  <a:gd name="connsiteY0" fmla="*/ 7017 h 7017"/>
                  <a:gd name="connsiteX1" fmla="*/ 14520 w 14520"/>
                  <a:gd name="connsiteY1" fmla="*/ 1417 h 7017"/>
                  <a:gd name="connsiteX2" fmla="*/ 13614 w 14520"/>
                  <a:gd name="connsiteY2" fmla="*/ 862 h 7017"/>
                  <a:gd name="connsiteX3" fmla="*/ 8820 w 14520"/>
                  <a:gd name="connsiteY3" fmla="*/ 0 h 7017"/>
                  <a:gd name="connsiteX4" fmla="*/ 0 w 14520"/>
                  <a:gd name="connsiteY4" fmla="*/ 7017 h 7017"/>
                  <a:gd name="connsiteX5" fmla="*/ 4357 w 14520"/>
                  <a:gd name="connsiteY5" fmla="*/ 7017 h 7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20" h="7017">
                    <a:moveTo>
                      <a:pt x="4357" y="7017"/>
                    </a:moveTo>
                    <a:lnTo>
                      <a:pt x="14520" y="1417"/>
                    </a:lnTo>
                    <a:lnTo>
                      <a:pt x="13614" y="862"/>
                    </a:lnTo>
                    <a:lnTo>
                      <a:pt x="8820" y="0"/>
                    </a:lnTo>
                    <a:lnTo>
                      <a:pt x="0" y="7017"/>
                    </a:lnTo>
                    <a:lnTo>
                      <a:pt x="4357" y="701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D122D8CF-4580-4BCC-970B-BF92012B59C8}"/>
                  </a:ext>
                </a:extLst>
              </p:cNvPr>
              <p:cNvSpPr/>
              <p:nvPr/>
            </p:nvSpPr>
            <p:spPr>
              <a:xfrm rot="10226849" flipH="1">
                <a:off x="5988147" y="3303435"/>
                <a:ext cx="4138" cy="2191"/>
              </a:xfrm>
              <a:custGeom>
                <a:avLst/>
                <a:gdLst>
                  <a:gd name="connsiteX0" fmla="*/ 0 w 4138"/>
                  <a:gd name="connsiteY0" fmla="*/ 2191 h 2191"/>
                  <a:gd name="connsiteX1" fmla="*/ 4138 w 4138"/>
                  <a:gd name="connsiteY1" fmla="*/ 744 h 2191"/>
                  <a:gd name="connsiteX2" fmla="*/ 0 w 4138"/>
                  <a:gd name="connsiteY2" fmla="*/ 0 h 2191"/>
                  <a:gd name="connsiteX3" fmla="*/ 0 w 4138"/>
                  <a:gd name="connsiteY3" fmla="*/ 2191 h 2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8" h="2191">
                    <a:moveTo>
                      <a:pt x="0" y="2191"/>
                    </a:moveTo>
                    <a:lnTo>
                      <a:pt x="4138" y="744"/>
                    </a:lnTo>
                    <a:lnTo>
                      <a:pt x="0" y="0"/>
                    </a:lnTo>
                    <a:lnTo>
                      <a:pt x="0" y="219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5E4A5B03-5B94-421F-B9F4-98DB4B61A9FB}"/>
                  </a:ext>
                </a:extLst>
              </p:cNvPr>
              <p:cNvSpPr/>
              <p:nvPr/>
            </p:nvSpPr>
            <p:spPr>
              <a:xfrm rot="10226849" flipH="1">
                <a:off x="5985263" y="3304652"/>
                <a:ext cx="218" cy="539"/>
              </a:xfrm>
              <a:custGeom>
                <a:avLst/>
                <a:gdLst>
                  <a:gd name="connsiteX0" fmla="*/ 126 w 218"/>
                  <a:gd name="connsiteY0" fmla="*/ 539 h 539"/>
                  <a:gd name="connsiteX1" fmla="*/ 218 w 218"/>
                  <a:gd name="connsiteY1" fmla="*/ 33 h 539"/>
                  <a:gd name="connsiteX2" fmla="*/ 163 w 218"/>
                  <a:gd name="connsiteY2" fmla="*/ 0 h 539"/>
                  <a:gd name="connsiteX3" fmla="*/ 0 w 218"/>
                  <a:gd name="connsiteY3" fmla="*/ 423 h 539"/>
                  <a:gd name="connsiteX4" fmla="*/ 10 w 218"/>
                  <a:gd name="connsiteY4" fmla="*/ 436 h 539"/>
                  <a:gd name="connsiteX5" fmla="*/ 126 w 218"/>
                  <a:gd name="connsiteY5" fmla="*/ 539 h 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" h="539">
                    <a:moveTo>
                      <a:pt x="126" y="539"/>
                    </a:moveTo>
                    <a:lnTo>
                      <a:pt x="218" y="33"/>
                    </a:lnTo>
                    <a:lnTo>
                      <a:pt x="163" y="0"/>
                    </a:lnTo>
                    <a:lnTo>
                      <a:pt x="0" y="423"/>
                    </a:lnTo>
                    <a:lnTo>
                      <a:pt x="10" y="436"/>
                    </a:lnTo>
                    <a:lnTo>
                      <a:pt x="126" y="53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4833C2C3-7D11-4044-B93F-D4B3697790A2}"/>
                  </a:ext>
                </a:extLst>
              </p:cNvPr>
              <p:cNvSpPr/>
              <p:nvPr/>
            </p:nvSpPr>
            <p:spPr>
              <a:xfrm rot="10226849" flipH="1">
                <a:off x="5983506" y="3304931"/>
                <a:ext cx="1886" cy="1681"/>
              </a:xfrm>
              <a:custGeom>
                <a:avLst/>
                <a:gdLst>
                  <a:gd name="connsiteX0" fmla="*/ 1885 w 1886"/>
                  <a:gd name="connsiteY0" fmla="*/ 1681 h 1681"/>
                  <a:gd name="connsiteX1" fmla="*/ 1886 w 1886"/>
                  <a:gd name="connsiteY1" fmla="*/ 1678 h 1681"/>
                  <a:gd name="connsiteX2" fmla="*/ 1074 w 1886"/>
                  <a:gd name="connsiteY2" fmla="*/ 658 h 1681"/>
                  <a:gd name="connsiteX3" fmla="*/ 0 w 1886"/>
                  <a:gd name="connsiteY3" fmla="*/ 0 h 1681"/>
                  <a:gd name="connsiteX4" fmla="*/ 1885 w 1886"/>
                  <a:gd name="connsiteY4" fmla="*/ 1681 h 1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" h="1681">
                    <a:moveTo>
                      <a:pt x="1885" y="1681"/>
                    </a:moveTo>
                    <a:lnTo>
                      <a:pt x="1886" y="1678"/>
                    </a:lnTo>
                    <a:lnTo>
                      <a:pt x="1074" y="658"/>
                    </a:lnTo>
                    <a:lnTo>
                      <a:pt x="0" y="0"/>
                    </a:lnTo>
                    <a:lnTo>
                      <a:pt x="1885" y="168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007B441B-D959-4EF4-A6A7-6A00031FFA66}"/>
                  </a:ext>
                </a:extLst>
              </p:cNvPr>
              <p:cNvSpPr/>
              <p:nvPr/>
            </p:nvSpPr>
            <p:spPr>
              <a:xfrm rot="10226849" flipH="1">
                <a:off x="5961572" y="3304686"/>
                <a:ext cx="9640" cy="7296"/>
              </a:xfrm>
              <a:custGeom>
                <a:avLst/>
                <a:gdLst>
                  <a:gd name="connsiteX0" fmla="*/ 3133 w 9640"/>
                  <a:gd name="connsiteY0" fmla="*/ 7296 h 7296"/>
                  <a:gd name="connsiteX1" fmla="*/ 9640 w 9640"/>
                  <a:gd name="connsiteY1" fmla="*/ 0 h 7296"/>
                  <a:gd name="connsiteX2" fmla="*/ 3875 w 9640"/>
                  <a:gd name="connsiteY2" fmla="*/ 970 h 7296"/>
                  <a:gd name="connsiteX3" fmla="*/ 0 w 9640"/>
                  <a:gd name="connsiteY3" fmla="*/ 7296 h 7296"/>
                  <a:gd name="connsiteX4" fmla="*/ 3133 w 9640"/>
                  <a:gd name="connsiteY4" fmla="*/ 7296 h 7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40" h="7296">
                    <a:moveTo>
                      <a:pt x="3133" y="7296"/>
                    </a:moveTo>
                    <a:lnTo>
                      <a:pt x="9640" y="0"/>
                    </a:lnTo>
                    <a:lnTo>
                      <a:pt x="3875" y="970"/>
                    </a:lnTo>
                    <a:lnTo>
                      <a:pt x="0" y="7296"/>
                    </a:lnTo>
                    <a:lnTo>
                      <a:pt x="3133" y="729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12606353-83EE-4C4F-B004-36D895179A9A}"/>
                  </a:ext>
                </a:extLst>
              </p:cNvPr>
              <p:cNvSpPr/>
              <p:nvPr/>
            </p:nvSpPr>
            <p:spPr>
              <a:xfrm rot="10226849" flipH="1">
                <a:off x="5983471" y="3305344"/>
                <a:ext cx="2221" cy="2127"/>
              </a:xfrm>
              <a:custGeom>
                <a:avLst/>
                <a:gdLst>
                  <a:gd name="connsiteX0" fmla="*/ 2191 w 2221"/>
                  <a:gd name="connsiteY0" fmla="*/ 2127 h 2127"/>
                  <a:gd name="connsiteX1" fmla="*/ 2221 w 2221"/>
                  <a:gd name="connsiteY1" fmla="*/ 2049 h 2127"/>
                  <a:gd name="connsiteX2" fmla="*/ 1213 w 2221"/>
                  <a:gd name="connsiteY2" fmla="*/ 218 h 2127"/>
                  <a:gd name="connsiteX3" fmla="*/ 0 w 2221"/>
                  <a:gd name="connsiteY3" fmla="*/ 0 h 2127"/>
                  <a:gd name="connsiteX4" fmla="*/ 1216 w 2221"/>
                  <a:gd name="connsiteY4" fmla="*/ 1530 h 2127"/>
                  <a:gd name="connsiteX5" fmla="*/ 2191 w 2221"/>
                  <a:gd name="connsiteY5" fmla="*/ 2127 h 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1" h="2127">
                    <a:moveTo>
                      <a:pt x="2191" y="2127"/>
                    </a:moveTo>
                    <a:lnTo>
                      <a:pt x="2221" y="2049"/>
                    </a:lnTo>
                    <a:lnTo>
                      <a:pt x="1213" y="218"/>
                    </a:lnTo>
                    <a:lnTo>
                      <a:pt x="0" y="0"/>
                    </a:lnTo>
                    <a:lnTo>
                      <a:pt x="1216" y="1530"/>
                    </a:lnTo>
                    <a:lnTo>
                      <a:pt x="2191" y="212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82CE3022-60EB-4230-95E0-4EBCE1C4B2A1}"/>
                  </a:ext>
                </a:extLst>
              </p:cNvPr>
              <p:cNvSpPr/>
              <p:nvPr/>
            </p:nvSpPr>
            <p:spPr>
              <a:xfrm rot="10226849" flipH="1">
                <a:off x="5985525" y="3305182"/>
                <a:ext cx="83" cy="277"/>
              </a:xfrm>
              <a:custGeom>
                <a:avLst/>
                <a:gdLst>
                  <a:gd name="connsiteX0" fmla="*/ 34 w 83"/>
                  <a:gd name="connsiteY0" fmla="*/ 277 h 277"/>
                  <a:gd name="connsiteX1" fmla="*/ 83 w 83"/>
                  <a:gd name="connsiteY1" fmla="*/ 0 h 277"/>
                  <a:gd name="connsiteX2" fmla="*/ 0 w 83"/>
                  <a:gd name="connsiteY2" fmla="*/ 216 h 277"/>
                  <a:gd name="connsiteX3" fmla="*/ 34 w 83"/>
                  <a:gd name="connsiteY3" fmla="*/ 277 h 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" h="277">
                    <a:moveTo>
                      <a:pt x="34" y="277"/>
                    </a:moveTo>
                    <a:lnTo>
                      <a:pt x="83" y="0"/>
                    </a:lnTo>
                    <a:lnTo>
                      <a:pt x="0" y="216"/>
                    </a:lnTo>
                    <a:lnTo>
                      <a:pt x="34" y="27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A1713F53-8933-44A5-B2B1-4B9C6BCC117D}"/>
                  </a:ext>
                </a:extLst>
              </p:cNvPr>
              <p:cNvSpPr/>
              <p:nvPr/>
            </p:nvSpPr>
            <p:spPr>
              <a:xfrm rot="10226849" flipH="1">
                <a:off x="5988950" y="3305316"/>
                <a:ext cx="14659" cy="7080"/>
              </a:xfrm>
              <a:custGeom>
                <a:avLst/>
                <a:gdLst>
                  <a:gd name="connsiteX0" fmla="*/ 8083 w 14659"/>
                  <a:gd name="connsiteY0" fmla="*/ 7080 h 7080"/>
                  <a:gd name="connsiteX1" fmla="*/ 10931 w 14659"/>
                  <a:gd name="connsiteY1" fmla="*/ 6084 h 7080"/>
                  <a:gd name="connsiteX2" fmla="*/ 14659 w 14659"/>
                  <a:gd name="connsiteY2" fmla="*/ 0 h 7080"/>
                  <a:gd name="connsiteX3" fmla="*/ 3634 w 14659"/>
                  <a:gd name="connsiteY3" fmla="*/ 1855 h 7080"/>
                  <a:gd name="connsiteX4" fmla="*/ 0 w 14659"/>
                  <a:gd name="connsiteY4" fmla="*/ 3858 h 7080"/>
                  <a:gd name="connsiteX5" fmla="*/ 0 w 14659"/>
                  <a:gd name="connsiteY5" fmla="*/ 3966 h 7080"/>
                  <a:gd name="connsiteX6" fmla="*/ 8083 w 14659"/>
                  <a:gd name="connsiteY6" fmla="*/ 7080 h 7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59" h="7080">
                    <a:moveTo>
                      <a:pt x="8083" y="7080"/>
                    </a:moveTo>
                    <a:lnTo>
                      <a:pt x="10931" y="6084"/>
                    </a:lnTo>
                    <a:lnTo>
                      <a:pt x="14659" y="0"/>
                    </a:lnTo>
                    <a:lnTo>
                      <a:pt x="3634" y="1855"/>
                    </a:lnTo>
                    <a:lnTo>
                      <a:pt x="0" y="3858"/>
                    </a:lnTo>
                    <a:lnTo>
                      <a:pt x="0" y="3966"/>
                    </a:lnTo>
                    <a:lnTo>
                      <a:pt x="8083" y="708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7C4BDA19-E192-40EE-98D3-C88D3BB57DDD}"/>
                  </a:ext>
                </a:extLst>
              </p:cNvPr>
              <p:cNvSpPr/>
              <p:nvPr/>
            </p:nvSpPr>
            <p:spPr>
              <a:xfrm rot="10226849" flipH="1">
                <a:off x="5950818" y="3305319"/>
                <a:ext cx="2066" cy="1750"/>
              </a:xfrm>
              <a:custGeom>
                <a:avLst/>
                <a:gdLst>
                  <a:gd name="connsiteX0" fmla="*/ 1392 w 2066"/>
                  <a:gd name="connsiteY0" fmla="*/ 1750 h 1750"/>
                  <a:gd name="connsiteX1" fmla="*/ 2066 w 2066"/>
                  <a:gd name="connsiteY1" fmla="*/ 0 h 1750"/>
                  <a:gd name="connsiteX2" fmla="*/ 0 w 2066"/>
                  <a:gd name="connsiteY2" fmla="*/ 0 h 1750"/>
                  <a:gd name="connsiteX3" fmla="*/ 1392 w 2066"/>
                  <a:gd name="connsiteY3" fmla="*/ 1750 h 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6" h="1750">
                    <a:moveTo>
                      <a:pt x="1392" y="1750"/>
                    </a:moveTo>
                    <a:lnTo>
                      <a:pt x="2066" y="0"/>
                    </a:lnTo>
                    <a:lnTo>
                      <a:pt x="0" y="0"/>
                    </a:lnTo>
                    <a:lnTo>
                      <a:pt x="1392" y="175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78E61ED6-7C8C-4E2B-8EC2-F5D2547C0A13}"/>
                  </a:ext>
                </a:extLst>
              </p:cNvPr>
              <p:cNvSpPr/>
              <p:nvPr/>
            </p:nvSpPr>
            <p:spPr>
              <a:xfrm rot="10226849" flipH="1">
                <a:off x="5954404" y="3305331"/>
                <a:ext cx="903" cy="1236"/>
              </a:xfrm>
              <a:custGeom>
                <a:avLst/>
                <a:gdLst>
                  <a:gd name="connsiteX0" fmla="*/ 681 w 903"/>
                  <a:gd name="connsiteY0" fmla="*/ 1236 h 1236"/>
                  <a:gd name="connsiteX1" fmla="*/ 903 w 903"/>
                  <a:gd name="connsiteY1" fmla="*/ 0 h 1236"/>
                  <a:gd name="connsiteX2" fmla="*/ 0 w 903"/>
                  <a:gd name="connsiteY2" fmla="*/ 0 h 1236"/>
                  <a:gd name="connsiteX3" fmla="*/ 681 w 903"/>
                  <a:gd name="connsiteY3" fmla="*/ 1236 h 1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3" h="1236">
                    <a:moveTo>
                      <a:pt x="681" y="1236"/>
                    </a:moveTo>
                    <a:lnTo>
                      <a:pt x="903" y="0"/>
                    </a:lnTo>
                    <a:lnTo>
                      <a:pt x="0" y="0"/>
                    </a:lnTo>
                    <a:lnTo>
                      <a:pt x="681" y="123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67AF14BA-1DD0-4657-BECE-88A0E4878A81}"/>
                  </a:ext>
                </a:extLst>
              </p:cNvPr>
              <p:cNvSpPr/>
              <p:nvPr/>
            </p:nvSpPr>
            <p:spPr>
              <a:xfrm rot="10226849" flipH="1">
                <a:off x="5985685" y="3305430"/>
                <a:ext cx="186" cy="669"/>
              </a:xfrm>
              <a:custGeom>
                <a:avLst/>
                <a:gdLst>
                  <a:gd name="connsiteX0" fmla="*/ 0 w 186"/>
                  <a:gd name="connsiteY0" fmla="*/ 669 h 669"/>
                  <a:gd name="connsiteX1" fmla="*/ 186 w 186"/>
                  <a:gd name="connsiteY1" fmla="*/ 187 h 669"/>
                  <a:gd name="connsiteX2" fmla="*/ 120 w 186"/>
                  <a:gd name="connsiteY2" fmla="*/ 0 h 669"/>
                  <a:gd name="connsiteX3" fmla="*/ 0 w 186"/>
                  <a:gd name="connsiteY3" fmla="*/ 669 h 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" h="669">
                    <a:moveTo>
                      <a:pt x="0" y="669"/>
                    </a:moveTo>
                    <a:lnTo>
                      <a:pt x="186" y="187"/>
                    </a:lnTo>
                    <a:lnTo>
                      <a:pt x="120" y="0"/>
                    </a:lnTo>
                    <a:lnTo>
                      <a:pt x="0" y="66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46B9A96D-26F8-4786-9D5B-48280DAE628C}"/>
                  </a:ext>
                </a:extLst>
              </p:cNvPr>
              <p:cNvSpPr/>
              <p:nvPr/>
            </p:nvSpPr>
            <p:spPr>
              <a:xfrm rot="10226849" flipH="1">
                <a:off x="5958420" y="3305915"/>
                <a:ext cx="1170" cy="5350"/>
              </a:xfrm>
              <a:custGeom>
                <a:avLst/>
                <a:gdLst>
                  <a:gd name="connsiteX0" fmla="*/ 1169 w 1170"/>
                  <a:gd name="connsiteY0" fmla="*/ 5350 h 5350"/>
                  <a:gd name="connsiteX1" fmla="*/ 1170 w 1170"/>
                  <a:gd name="connsiteY1" fmla="*/ 0 h 5350"/>
                  <a:gd name="connsiteX2" fmla="*/ 0 w 1170"/>
                  <a:gd name="connsiteY2" fmla="*/ 197 h 5350"/>
                  <a:gd name="connsiteX3" fmla="*/ 867 w 1170"/>
                  <a:gd name="connsiteY3" fmla="*/ 5350 h 5350"/>
                  <a:gd name="connsiteX4" fmla="*/ 1169 w 1170"/>
                  <a:gd name="connsiteY4" fmla="*/ 5350 h 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0" h="5350">
                    <a:moveTo>
                      <a:pt x="1169" y="5350"/>
                    </a:moveTo>
                    <a:lnTo>
                      <a:pt x="1170" y="0"/>
                    </a:lnTo>
                    <a:lnTo>
                      <a:pt x="0" y="197"/>
                    </a:lnTo>
                    <a:lnTo>
                      <a:pt x="867" y="5350"/>
                    </a:lnTo>
                    <a:lnTo>
                      <a:pt x="1169" y="535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325F4C80-7FC6-472D-BB36-2D511EFB3A67}"/>
                  </a:ext>
                </a:extLst>
              </p:cNvPr>
              <p:cNvSpPr/>
              <p:nvPr/>
            </p:nvSpPr>
            <p:spPr>
              <a:xfrm rot="10226849" flipH="1">
                <a:off x="5987492" y="3306027"/>
                <a:ext cx="1189" cy="3794"/>
              </a:xfrm>
              <a:custGeom>
                <a:avLst/>
                <a:gdLst>
                  <a:gd name="connsiteX0" fmla="*/ 1189 w 1189"/>
                  <a:gd name="connsiteY0" fmla="*/ 3794 h 3794"/>
                  <a:gd name="connsiteX1" fmla="*/ 1189 w 1189"/>
                  <a:gd name="connsiteY1" fmla="*/ 44 h 3794"/>
                  <a:gd name="connsiteX2" fmla="*/ 1073 w 1189"/>
                  <a:gd name="connsiteY2" fmla="*/ 0 h 3794"/>
                  <a:gd name="connsiteX3" fmla="*/ 233 w 1189"/>
                  <a:gd name="connsiteY3" fmla="*/ 463 h 3794"/>
                  <a:gd name="connsiteX4" fmla="*/ 0 w 1189"/>
                  <a:gd name="connsiteY4" fmla="*/ 1066 h 3794"/>
                  <a:gd name="connsiteX5" fmla="*/ 437 w 1189"/>
                  <a:gd name="connsiteY5" fmla="*/ 3659 h 3794"/>
                  <a:gd name="connsiteX6" fmla="*/ 1189 w 1189"/>
                  <a:gd name="connsiteY6" fmla="*/ 3794 h 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9" h="3794">
                    <a:moveTo>
                      <a:pt x="1189" y="3794"/>
                    </a:moveTo>
                    <a:lnTo>
                      <a:pt x="1189" y="44"/>
                    </a:lnTo>
                    <a:lnTo>
                      <a:pt x="1073" y="0"/>
                    </a:lnTo>
                    <a:lnTo>
                      <a:pt x="233" y="463"/>
                    </a:lnTo>
                    <a:lnTo>
                      <a:pt x="0" y="1066"/>
                    </a:lnTo>
                    <a:lnTo>
                      <a:pt x="437" y="3659"/>
                    </a:lnTo>
                    <a:lnTo>
                      <a:pt x="1189" y="379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2461CD91-9B5B-438C-960E-578B451EDB9D}"/>
                  </a:ext>
                </a:extLst>
              </p:cNvPr>
              <p:cNvSpPr/>
              <p:nvPr/>
            </p:nvSpPr>
            <p:spPr>
              <a:xfrm rot="10226849" flipH="1">
                <a:off x="5985655" y="3306096"/>
                <a:ext cx="398" cy="777"/>
              </a:xfrm>
              <a:custGeom>
                <a:avLst/>
                <a:gdLst>
                  <a:gd name="connsiteX0" fmla="*/ 271 w 398"/>
                  <a:gd name="connsiteY0" fmla="*/ 777 h 777"/>
                  <a:gd name="connsiteX1" fmla="*/ 398 w 398"/>
                  <a:gd name="connsiteY1" fmla="*/ 72 h 777"/>
                  <a:gd name="connsiteX2" fmla="*/ 0 w 398"/>
                  <a:gd name="connsiteY2" fmla="*/ 0 h 777"/>
                  <a:gd name="connsiteX3" fmla="*/ 271 w 398"/>
                  <a:gd name="connsiteY3" fmla="*/ 777 h 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8" h="777">
                    <a:moveTo>
                      <a:pt x="271" y="777"/>
                    </a:moveTo>
                    <a:lnTo>
                      <a:pt x="398" y="72"/>
                    </a:lnTo>
                    <a:lnTo>
                      <a:pt x="0" y="0"/>
                    </a:lnTo>
                    <a:lnTo>
                      <a:pt x="271" y="77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84238517-6FBC-4220-A3C5-341345A235B9}"/>
                  </a:ext>
                </a:extLst>
              </p:cNvPr>
              <p:cNvSpPr/>
              <p:nvPr/>
            </p:nvSpPr>
            <p:spPr>
              <a:xfrm rot="10226849" flipH="1">
                <a:off x="5955586" y="3306366"/>
                <a:ext cx="1222" cy="2307"/>
              </a:xfrm>
              <a:custGeom>
                <a:avLst/>
                <a:gdLst>
                  <a:gd name="connsiteX0" fmla="*/ 1222 w 1222"/>
                  <a:gd name="connsiteY0" fmla="*/ 2307 h 2307"/>
                  <a:gd name="connsiteX1" fmla="*/ 415 w 1222"/>
                  <a:gd name="connsiteY1" fmla="*/ 0 h 2307"/>
                  <a:gd name="connsiteX2" fmla="*/ 0 w 1222"/>
                  <a:gd name="connsiteY2" fmla="*/ 2307 h 2307"/>
                  <a:gd name="connsiteX3" fmla="*/ 1222 w 1222"/>
                  <a:gd name="connsiteY3" fmla="*/ 2307 h 2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2" h="2307">
                    <a:moveTo>
                      <a:pt x="1222" y="2307"/>
                    </a:moveTo>
                    <a:lnTo>
                      <a:pt x="415" y="0"/>
                    </a:lnTo>
                    <a:lnTo>
                      <a:pt x="0" y="2307"/>
                    </a:lnTo>
                    <a:lnTo>
                      <a:pt x="1222" y="230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34927C39-898D-4EA3-BDFB-81B045277E3E}"/>
                  </a:ext>
                </a:extLst>
              </p:cNvPr>
              <p:cNvSpPr/>
              <p:nvPr/>
            </p:nvSpPr>
            <p:spPr>
              <a:xfrm rot="10226849" flipH="1">
                <a:off x="5953138" y="3306748"/>
                <a:ext cx="1519" cy="1622"/>
              </a:xfrm>
              <a:custGeom>
                <a:avLst/>
                <a:gdLst>
                  <a:gd name="connsiteX0" fmla="*/ 1519 w 1519"/>
                  <a:gd name="connsiteY0" fmla="*/ 1622 h 1622"/>
                  <a:gd name="connsiteX1" fmla="*/ 625 w 1519"/>
                  <a:gd name="connsiteY1" fmla="*/ 0 h 1622"/>
                  <a:gd name="connsiteX2" fmla="*/ 0 w 1519"/>
                  <a:gd name="connsiteY2" fmla="*/ 1622 h 1622"/>
                  <a:gd name="connsiteX3" fmla="*/ 1519 w 1519"/>
                  <a:gd name="connsiteY3" fmla="*/ 1622 h 1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9" h="1622">
                    <a:moveTo>
                      <a:pt x="1519" y="1622"/>
                    </a:moveTo>
                    <a:lnTo>
                      <a:pt x="625" y="0"/>
                    </a:lnTo>
                    <a:lnTo>
                      <a:pt x="0" y="1622"/>
                    </a:lnTo>
                    <a:lnTo>
                      <a:pt x="1519" y="162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4AB0B3B3-F298-47AA-AEC6-2DE4DEC36D19}"/>
                  </a:ext>
                </a:extLst>
              </p:cNvPr>
              <p:cNvSpPr/>
              <p:nvPr/>
            </p:nvSpPr>
            <p:spPr>
              <a:xfrm rot="10226849" flipH="1">
                <a:off x="5986317" y="3306601"/>
                <a:ext cx="1170" cy="2786"/>
              </a:xfrm>
              <a:custGeom>
                <a:avLst/>
                <a:gdLst>
                  <a:gd name="connsiteX0" fmla="*/ 265 w 1170"/>
                  <a:gd name="connsiteY0" fmla="*/ 2786 h 2786"/>
                  <a:gd name="connsiteX1" fmla="*/ 1170 w 1170"/>
                  <a:gd name="connsiteY1" fmla="*/ 435 h 2786"/>
                  <a:gd name="connsiteX2" fmla="*/ 1097 w 1170"/>
                  <a:gd name="connsiteY2" fmla="*/ 0 h 2786"/>
                  <a:gd name="connsiteX3" fmla="*/ 426 w 1170"/>
                  <a:gd name="connsiteY3" fmla="*/ 370 h 2786"/>
                  <a:gd name="connsiteX4" fmla="*/ 0 w 1170"/>
                  <a:gd name="connsiteY4" fmla="*/ 2739 h 2786"/>
                  <a:gd name="connsiteX5" fmla="*/ 265 w 1170"/>
                  <a:gd name="connsiteY5" fmla="*/ 2786 h 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0" h="2786">
                    <a:moveTo>
                      <a:pt x="265" y="2786"/>
                    </a:moveTo>
                    <a:lnTo>
                      <a:pt x="1170" y="435"/>
                    </a:lnTo>
                    <a:lnTo>
                      <a:pt x="1097" y="0"/>
                    </a:lnTo>
                    <a:lnTo>
                      <a:pt x="426" y="370"/>
                    </a:lnTo>
                    <a:lnTo>
                      <a:pt x="0" y="2739"/>
                    </a:lnTo>
                    <a:lnTo>
                      <a:pt x="265" y="278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1033C1DC-54FA-4435-9FC6-FA223F9373CD}"/>
                  </a:ext>
                </a:extLst>
              </p:cNvPr>
              <p:cNvSpPr/>
              <p:nvPr/>
            </p:nvSpPr>
            <p:spPr>
              <a:xfrm rot="10226849" flipH="1">
                <a:off x="5982681" y="3306838"/>
                <a:ext cx="1047" cy="754"/>
              </a:xfrm>
              <a:custGeom>
                <a:avLst/>
                <a:gdLst>
                  <a:gd name="connsiteX0" fmla="*/ 1047 w 1047"/>
                  <a:gd name="connsiteY0" fmla="*/ 754 h 754"/>
                  <a:gd name="connsiteX1" fmla="*/ 202 w 1047"/>
                  <a:gd name="connsiteY1" fmla="*/ 0 h 754"/>
                  <a:gd name="connsiteX2" fmla="*/ 0 w 1047"/>
                  <a:gd name="connsiteY2" fmla="*/ 112 h 754"/>
                  <a:gd name="connsiteX3" fmla="*/ 1047 w 1047"/>
                  <a:gd name="connsiteY3" fmla="*/ 754 h 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" h="754">
                    <a:moveTo>
                      <a:pt x="1047" y="754"/>
                    </a:moveTo>
                    <a:lnTo>
                      <a:pt x="202" y="0"/>
                    </a:lnTo>
                    <a:lnTo>
                      <a:pt x="0" y="112"/>
                    </a:lnTo>
                    <a:lnTo>
                      <a:pt x="1047" y="75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4DEDFBF4-1ECF-4CC9-B69A-A343090088A1}"/>
                  </a:ext>
                </a:extLst>
              </p:cNvPr>
              <p:cNvSpPr/>
              <p:nvPr/>
            </p:nvSpPr>
            <p:spPr>
              <a:xfrm rot="10226849" flipH="1">
                <a:off x="5984431" y="3307009"/>
                <a:ext cx="1429" cy="1545"/>
              </a:xfrm>
              <a:custGeom>
                <a:avLst/>
                <a:gdLst>
                  <a:gd name="connsiteX0" fmla="*/ 1429 w 1429"/>
                  <a:gd name="connsiteY0" fmla="*/ 1545 h 1545"/>
                  <a:gd name="connsiteX1" fmla="*/ 888 w 1429"/>
                  <a:gd name="connsiteY1" fmla="*/ 0 h 1545"/>
                  <a:gd name="connsiteX2" fmla="*/ 0 w 1429"/>
                  <a:gd name="connsiteY2" fmla="*/ 490 h 1545"/>
                  <a:gd name="connsiteX3" fmla="*/ 489 w 1429"/>
                  <a:gd name="connsiteY3" fmla="*/ 1376 h 1545"/>
                  <a:gd name="connsiteX4" fmla="*/ 1429 w 1429"/>
                  <a:gd name="connsiteY4" fmla="*/ 1545 h 1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9" h="1545">
                    <a:moveTo>
                      <a:pt x="1429" y="1545"/>
                    </a:moveTo>
                    <a:lnTo>
                      <a:pt x="888" y="0"/>
                    </a:lnTo>
                    <a:lnTo>
                      <a:pt x="0" y="490"/>
                    </a:lnTo>
                    <a:lnTo>
                      <a:pt x="489" y="1376"/>
                    </a:lnTo>
                    <a:lnTo>
                      <a:pt x="1429" y="154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A91F04E7-59DC-4FC0-873E-DA3324ECE432}"/>
                  </a:ext>
                </a:extLst>
              </p:cNvPr>
              <p:cNvSpPr/>
              <p:nvPr/>
            </p:nvSpPr>
            <p:spPr>
              <a:xfrm rot="10226849" flipH="1">
                <a:off x="5943046" y="3307891"/>
                <a:ext cx="8278" cy="3490"/>
              </a:xfrm>
              <a:custGeom>
                <a:avLst/>
                <a:gdLst>
                  <a:gd name="connsiteX0" fmla="*/ 8278 w 8278"/>
                  <a:gd name="connsiteY0" fmla="*/ 3490 h 3490"/>
                  <a:gd name="connsiteX1" fmla="*/ 5501 w 8278"/>
                  <a:gd name="connsiteY1" fmla="*/ 0 h 3490"/>
                  <a:gd name="connsiteX2" fmla="*/ 0 w 8278"/>
                  <a:gd name="connsiteY2" fmla="*/ 926 h 3490"/>
                  <a:gd name="connsiteX3" fmla="*/ 2875 w 8278"/>
                  <a:gd name="connsiteY3" fmla="*/ 3490 h 3490"/>
                  <a:gd name="connsiteX4" fmla="*/ 8278 w 8278"/>
                  <a:gd name="connsiteY4" fmla="*/ 3490 h 3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78" h="3490">
                    <a:moveTo>
                      <a:pt x="8278" y="3490"/>
                    </a:moveTo>
                    <a:lnTo>
                      <a:pt x="5501" y="0"/>
                    </a:lnTo>
                    <a:lnTo>
                      <a:pt x="0" y="926"/>
                    </a:lnTo>
                    <a:lnTo>
                      <a:pt x="2875" y="3490"/>
                    </a:lnTo>
                    <a:lnTo>
                      <a:pt x="8278" y="349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46FBB8AB-0DEC-42E0-A03E-EE90F0284E94}"/>
                  </a:ext>
                </a:extLst>
              </p:cNvPr>
              <p:cNvSpPr/>
              <p:nvPr/>
            </p:nvSpPr>
            <p:spPr>
              <a:xfrm rot="10226849" flipH="1">
                <a:off x="5983311" y="3307670"/>
                <a:ext cx="369" cy="187"/>
              </a:xfrm>
              <a:custGeom>
                <a:avLst/>
                <a:gdLst>
                  <a:gd name="connsiteX0" fmla="*/ 369 w 369"/>
                  <a:gd name="connsiteY0" fmla="*/ 187 h 187"/>
                  <a:gd name="connsiteX1" fmla="*/ 220 w 369"/>
                  <a:gd name="connsiteY1" fmla="*/ 0 h 187"/>
                  <a:gd name="connsiteX2" fmla="*/ 0 w 369"/>
                  <a:gd name="connsiteY2" fmla="*/ 121 h 187"/>
                  <a:gd name="connsiteX3" fmla="*/ 369 w 369"/>
                  <a:gd name="connsiteY3" fmla="*/ 187 h 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" h="187">
                    <a:moveTo>
                      <a:pt x="369" y="187"/>
                    </a:moveTo>
                    <a:lnTo>
                      <a:pt x="220" y="0"/>
                    </a:lnTo>
                    <a:lnTo>
                      <a:pt x="0" y="121"/>
                    </a:lnTo>
                    <a:lnTo>
                      <a:pt x="369" y="18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D71D8703-CD68-4A31-9AF5-01225AAFCB46}"/>
                  </a:ext>
                </a:extLst>
              </p:cNvPr>
              <p:cNvSpPr/>
              <p:nvPr/>
            </p:nvSpPr>
            <p:spPr>
              <a:xfrm rot="10226849" flipH="1">
                <a:off x="5982633" y="3307639"/>
                <a:ext cx="677" cy="306"/>
              </a:xfrm>
              <a:custGeom>
                <a:avLst/>
                <a:gdLst>
                  <a:gd name="connsiteX0" fmla="*/ 343 w 677"/>
                  <a:gd name="connsiteY0" fmla="*/ 306 h 306"/>
                  <a:gd name="connsiteX1" fmla="*/ 677 w 677"/>
                  <a:gd name="connsiteY1" fmla="*/ 122 h 306"/>
                  <a:gd name="connsiteX2" fmla="*/ 0 w 677"/>
                  <a:gd name="connsiteY2" fmla="*/ 0 h 306"/>
                  <a:gd name="connsiteX3" fmla="*/ 343 w 677"/>
                  <a:gd name="connsiteY3" fmla="*/ 306 h 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7" h="306">
                    <a:moveTo>
                      <a:pt x="343" y="306"/>
                    </a:moveTo>
                    <a:lnTo>
                      <a:pt x="677" y="122"/>
                    </a:lnTo>
                    <a:lnTo>
                      <a:pt x="0" y="0"/>
                    </a:lnTo>
                    <a:lnTo>
                      <a:pt x="343" y="30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73AA1C78-6DAC-4C32-8C15-C1412B0B2B98}"/>
                  </a:ext>
                </a:extLst>
              </p:cNvPr>
              <p:cNvSpPr/>
              <p:nvPr/>
            </p:nvSpPr>
            <p:spPr>
              <a:xfrm rot="10226849" flipH="1">
                <a:off x="5981489" y="3307948"/>
                <a:ext cx="3208" cy="3221"/>
              </a:xfrm>
              <a:custGeom>
                <a:avLst/>
                <a:gdLst>
                  <a:gd name="connsiteX0" fmla="*/ 2335 w 3208"/>
                  <a:gd name="connsiteY0" fmla="*/ 3221 h 3221"/>
                  <a:gd name="connsiteX1" fmla="*/ 3208 w 3208"/>
                  <a:gd name="connsiteY1" fmla="*/ 2740 h 3221"/>
                  <a:gd name="connsiteX2" fmla="*/ 1698 w 3208"/>
                  <a:gd name="connsiteY2" fmla="*/ 0 h 3221"/>
                  <a:gd name="connsiteX3" fmla="*/ 0 w 3208"/>
                  <a:gd name="connsiteY3" fmla="*/ 286 h 3221"/>
                  <a:gd name="connsiteX4" fmla="*/ 2335 w 3208"/>
                  <a:gd name="connsiteY4" fmla="*/ 3221 h 3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8" h="3221">
                    <a:moveTo>
                      <a:pt x="2335" y="3221"/>
                    </a:moveTo>
                    <a:lnTo>
                      <a:pt x="3208" y="2740"/>
                    </a:lnTo>
                    <a:lnTo>
                      <a:pt x="1698" y="0"/>
                    </a:lnTo>
                    <a:lnTo>
                      <a:pt x="0" y="286"/>
                    </a:lnTo>
                    <a:lnTo>
                      <a:pt x="2335" y="322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2AFF6BB0-0B1C-4DAE-953E-A98BC40DCCEF}"/>
                  </a:ext>
                </a:extLst>
              </p:cNvPr>
              <p:cNvSpPr/>
              <p:nvPr/>
            </p:nvSpPr>
            <p:spPr>
              <a:xfrm rot="10226849" flipH="1">
                <a:off x="5978828" y="3308319"/>
                <a:ext cx="4085" cy="2672"/>
              </a:xfrm>
              <a:custGeom>
                <a:avLst/>
                <a:gdLst>
                  <a:gd name="connsiteX0" fmla="*/ 4085 w 4085"/>
                  <a:gd name="connsiteY0" fmla="*/ 2672 h 2672"/>
                  <a:gd name="connsiteX1" fmla="*/ 1089 w 4085"/>
                  <a:gd name="connsiteY1" fmla="*/ 0 h 2672"/>
                  <a:gd name="connsiteX2" fmla="*/ 506 w 4085"/>
                  <a:gd name="connsiteY2" fmla="*/ 98 h 2672"/>
                  <a:gd name="connsiteX3" fmla="*/ 0 w 4085"/>
                  <a:gd name="connsiteY3" fmla="*/ 501 h 2672"/>
                  <a:gd name="connsiteX4" fmla="*/ 3320 w 4085"/>
                  <a:gd name="connsiteY4" fmla="*/ 2535 h 2672"/>
                  <a:gd name="connsiteX5" fmla="*/ 4085 w 4085"/>
                  <a:gd name="connsiteY5" fmla="*/ 2672 h 2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85" h="2672">
                    <a:moveTo>
                      <a:pt x="4085" y="2672"/>
                    </a:moveTo>
                    <a:lnTo>
                      <a:pt x="1089" y="0"/>
                    </a:lnTo>
                    <a:lnTo>
                      <a:pt x="506" y="98"/>
                    </a:lnTo>
                    <a:lnTo>
                      <a:pt x="0" y="501"/>
                    </a:lnTo>
                    <a:lnTo>
                      <a:pt x="3320" y="2535"/>
                    </a:lnTo>
                    <a:lnTo>
                      <a:pt x="4085" y="267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5B0A6844-AD50-470D-9A28-1B5B765A39F0}"/>
                  </a:ext>
                </a:extLst>
              </p:cNvPr>
              <p:cNvSpPr/>
              <p:nvPr/>
            </p:nvSpPr>
            <p:spPr>
              <a:xfrm rot="10226849" flipH="1">
                <a:off x="6014603" y="3306939"/>
                <a:ext cx="15857" cy="5546"/>
              </a:xfrm>
              <a:custGeom>
                <a:avLst/>
                <a:gdLst>
                  <a:gd name="connsiteX0" fmla="*/ 0 w 15857"/>
                  <a:gd name="connsiteY0" fmla="*/ 5546 h 5546"/>
                  <a:gd name="connsiteX1" fmla="*/ 15857 w 15857"/>
                  <a:gd name="connsiteY1" fmla="*/ 0 h 5546"/>
                  <a:gd name="connsiteX2" fmla="*/ 3019 w 15857"/>
                  <a:gd name="connsiteY2" fmla="*/ 2161 h 5546"/>
                  <a:gd name="connsiteX3" fmla="*/ 0 w 15857"/>
                  <a:gd name="connsiteY3" fmla="*/ 5546 h 5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57" h="5546">
                    <a:moveTo>
                      <a:pt x="0" y="5546"/>
                    </a:moveTo>
                    <a:lnTo>
                      <a:pt x="15857" y="0"/>
                    </a:lnTo>
                    <a:lnTo>
                      <a:pt x="3019" y="2161"/>
                    </a:lnTo>
                    <a:lnTo>
                      <a:pt x="0" y="554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44ADE37F-1F3E-459E-B3D6-2133A2A2B516}"/>
                  </a:ext>
                </a:extLst>
              </p:cNvPr>
              <p:cNvSpPr/>
              <p:nvPr/>
            </p:nvSpPr>
            <p:spPr>
              <a:xfrm rot="10226849" flipH="1">
                <a:off x="5952744" y="3308382"/>
                <a:ext cx="2554" cy="2982"/>
              </a:xfrm>
              <a:custGeom>
                <a:avLst/>
                <a:gdLst>
                  <a:gd name="connsiteX0" fmla="*/ 1406 w 2554"/>
                  <a:gd name="connsiteY0" fmla="*/ 2982 h 2982"/>
                  <a:gd name="connsiteX1" fmla="*/ 2554 w 2554"/>
                  <a:gd name="connsiteY1" fmla="*/ 0 h 2982"/>
                  <a:gd name="connsiteX2" fmla="*/ 0 w 2554"/>
                  <a:gd name="connsiteY2" fmla="*/ 430 h 2982"/>
                  <a:gd name="connsiteX3" fmla="*/ 1406 w 2554"/>
                  <a:gd name="connsiteY3" fmla="*/ 2982 h 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54" h="2982">
                    <a:moveTo>
                      <a:pt x="1406" y="2982"/>
                    </a:moveTo>
                    <a:lnTo>
                      <a:pt x="2554" y="0"/>
                    </a:lnTo>
                    <a:lnTo>
                      <a:pt x="0" y="430"/>
                    </a:lnTo>
                    <a:lnTo>
                      <a:pt x="1406" y="298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BD9800D0-4D69-416A-9C13-77977F8A042C}"/>
                  </a:ext>
                </a:extLst>
              </p:cNvPr>
              <p:cNvSpPr/>
              <p:nvPr/>
            </p:nvSpPr>
            <p:spPr>
              <a:xfrm rot="10226849" flipH="1">
                <a:off x="5984792" y="3308431"/>
                <a:ext cx="2527" cy="2752"/>
              </a:xfrm>
              <a:custGeom>
                <a:avLst/>
                <a:gdLst>
                  <a:gd name="connsiteX0" fmla="*/ 876 w 2527"/>
                  <a:gd name="connsiteY0" fmla="*/ 2752 h 2752"/>
                  <a:gd name="connsiteX1" fmla="*/ 2241 w 2527"/>
                  <a:gd name="connsiteY1" fmla="*/ 2000 h 2752"/>
                  <a:gd name="connsiteX2" fmla="*/ 2527 w 2527"/>
                  <a:gd name="connsiteY2" fmla="*/ 409 h 2752"/>
                  <a:gd name="connsiteX3" fmla="*/ 1465 w 2527"/>
                  <a:gd name="connsiteY3" fmla="*/ 0 h 2752"/>
                  <a:gd name="connsiteX4" fmla="*/ 0 w 2527"/>
                  <a:gd name="connsiteY4" fmla="*/ 246 h 2752"/>
                  <a:gd name="connsiteX5" fmla="*/ 876 w 2527"/>
                  <a:gd name="connsiteY5" fmla="*/ 2752 h 2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27" h="2752">
                    <a:moveTo>
                      <a:pt x="876" y="2752"/>
                    </a:moveTo>
                    <a:lnTo>
                      <a:pt x="2241" y="2000"/>
                    </a:lnTo>
                    <a:lnTo>
                      <a:pt x="2527" y="409"/>
                    </a:lnTo>
                    <a:lnTo>
                      <a:pt x="1465" y="0"/>
                    </a:lnTo>
                    <a:lnTo>
                      <a:pt x="0" y="246"/>
                    </a:lnTo>
                    <a:lnTo>
                      <a:pt x="876" y="275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AD26D84F-C71A-47DB-B9E7-6C01BCC31081}"/>
                  </a:ext>
                </a:extLst>
              </p:cNvPr>
              <p:cNvSpPr/>
              <p:nvPr/>
            </p:nvSpPr>
            <p:spPr>
              <a:xfrm rot="10226849" flipH="1">
                <a:off x="5955591" y="3308702"/>
                <a:ext cx="1277" cy="2553"/>
              </a:xfrm>
              <a:custGeom>
                <a:avLst/>
                <a:gdLst>
                  <a:gd name="connsiteX0" fmla="*/ 818 w 1277"/>
                  <a:gd name="connsiteY0" fmla="*/ 2553 h 2553"/>
                  <a:gd name="connsiteX1" fmla="*/ 1277 w 1277"/>
                  <a:gd name="connsiteY1" fmla="*/ 0 h 2553"/>
                  <a:gd name="connsiteX2" fmla="*/ 0 w 1277"/>
                  <a:gd name="connsiteY2" fmla="*/ 215 h 2553"/>
                  <a:gd name="connsiteX3" fmla="*/ 818 w 1277"/>
                  <a:gd name="connsiteY3" fmla="*/ 2553 h 2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7" h="2553">
                    <a:moveTo>
                      <a:pt x="818" y="2553"/>
                    </a:moveTo>
                    <a:lnTo>
                      <a:pt x="1277" y="0"/>
                    </a:lnTo>
                    <a:lnTo>
                      <a:pt x="0" y="215"/>
                    </a:lnTo>
                    <a:lnTo>
                      <a:pt x="818" y="255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C95B4D3A-1495-437D-823A-89999D721556}"/>
                  </a:ext>
                </a:extLst>
              </p:cNvPr>
              <p:cNvSpPr/>
              <p:nvPr/>
            </p:nvSpPr>
            <p:spPr>
              <a:xfrm rot="10226849" flipH="1">
                <a:off x="5987539" y="3309244"/>
                <a:ext cx="763" cy="1147"/>
              </a:xfrm>
              <a:custGeom>
                <a:avLst/>
                <a:gdLst>
                  <a:gd name="connsiteX0" fmla="*/ 193 w 763"/>
                  <a:gd name="connsiteY0" fmla="*/ 1147 h 1147"/>
                  <a:gd name="connsiteX1" fmla="*/ 499 w 763"/>
                  <a:gd name="connsiteY1" fmla="*/ 979 h 1147"/>
                  <a:gd name="connsiteX2" fmla="*/ 763 w 763"/>
                  <a:gd name="connsiteY2" fmla="*/ 294 h 1147"/>
                  <a:gd name="connsiteX3" fmla="*/ 0 w 763"/>
                  <a:gd name="connsiteY3" fmla="*/ 0 h 1147"/>
                  <a:gd name="connsiteX4" fmla="*/ 193 w 763"/>
                  <a:gd name="connsiteY4" fmla="*/ 1147 h 1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3" h="1147">
                    <a:moveTo>
                      <a:pt x="193" y="1147"/>
                    </a:moveTo>
                    <a:lnTo>
                      <a:pt x="499" y="979"/>
                    </a:lnTo>
                    <a:lnTo>
                      <a:pt x="763" y="294"/>
                    </a:lnTo>
                    <a:lnTo>
                      <a:pt x="0" y="0"/>
                    </a:lnTo>
                    <a:lnTo>
                      <a:pt x="193" y="114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BC3477A8-AE86-4086-9E63-4A6BE1DC9177}"/>
                  </a:ext>
                </a:extLst>
              </p:cNvPr>
              <p:cNvSpPr/>
              <p:nvPr/>
            </p:nvSpPr>
            <p:spPr>
              <a:xfrm rot="10226849" flipH="1">
                <a:off x="5929928" y="3310218"/>
                <a:ext cx="6670" cy="1161"/>
              </a:xfrm>
              <a:custGeom>
                <a:avLst/>
                <a:gdLst>
                  <a:gd name="connsiteX0" fmla="*/ 6670 w 6670"/>
                  <a:gd name="connsiteY0" fmla="*/ 1161 h 1161"/>
                  <a:gd name="connsiteX1" fmla="*/ 4776 w 6670"/>
                  <a:gd name="connsiteY1" fmla="*/ 0 h 1161"/>
                  <a:gd name="connsiteX2" fmla="*/ 0 w 6670"/>
                  <a:gd name="connsiteY2" fmla="*/ 804 h 1161"/>
                  <a:gd name="connsiteX3" fmla="*/ 927 w 6670"/>
                  <a:gd name="connsiteY3" fmla="*/ 1161 h 1161"/>
                  <a:gd name="connsiteX4" fmla="*/ 6670 w 6670"/>
                  <a:gd name="connsiteY4" fmla="*/ 1161 h 1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70" h="1161">
                    <a:moveTo>
                      <a:pt x="6670" y="1161"/>
                    </a:moveTo>
                    <a:lnTo>
                      <a:pt x="4776" y="0"/>
                    </a:lnTo>
                    <a:lnTo>
                      <a:pt x="0" y="804"/>
                    </a:lnTo>
                    <a:lnTo>
                      <a:pt x="927" y="1161"/>
                    </a:lnTo>
                    <a:lnTo>
                      <a:pt x="6670" y="116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75DB60FF-E93C-4A52-BD49-051F252ABD48}"/>
                  </a:ext>
                </a:extLst>
              </p:cNvPr>
              <p:cNvSpPr/>
              <p:nvPr/>
            </p:nvSpPr>
            <p:spPr>
              <a:xfrm rot="10226849" flipH="1">
                <a:off x="5988422" y="3309743"/>
                <a:ext cx="692" cy="1455"/>
              </a:xfrm>
              <a:custGeom>
                <a:avLst/>
                <a:gdLst>
                  <a:gd name="connsiteX0" fmla="*/ 576 w 692"/>
                  <a:gd name="connsiteY0" fmla="*/ 1455 h 1455"/>
                  <a:gd name="connsiteX1" fmla="*/ 692 w 692"/>
                  <a:gd name="connsiteY1" fmla="*/ 1391 h 1455"/>
                  <a:gd name="connsiteX2" fmla="*/ 692 w 692"/>
                  <a:gd name="connsiteY2" fmla="*/ 0 h 1455"/>
                  <a:gd name="connsiteX3" fmla="*/ 459 w 692"/>
                  <a:gd name="connsiteY3" fmla="*/ 39 h 1455"/>
                  <a:gd name="connsiteX4" fmla="*/ 0 w 692"/>
                  <a:gd name="connsiteY4" fmla="*/ 1233 h 1455"/>
                  <a:gd name="connsiteX5" fmla="*/ 576 w 692"/>
                  <a:gd name="connsiteY5" fmla="*/ 1455 h 1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2" h="1455">
                    <a:moveTo>
                      <a:pt x="576" y="1455"/>
                    </a:moveTo>
                    <a:lnTo>
                      <a:pt x="692" y="1391"/>
                    </a:lnTo>
                    <a:lnTo>
                      <a:pt x="692" y="0"/>
                    </a:lnTo>
                    <a:lnTo>
                      <a:pt x="459" y="39"/>
                    </a:lnTo>
                    <a:lnTo>
                      <a:pt x="0" y="1233"/>
                    </a:lnTo>
                    <a:lnTo>
                      <a:pt x="576" y="14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89F93196-ABFE-43C1-9F69-65B4D1A7D92D}"/>
                  </a:ext>
                </a:extLst>
              </p:cNvPr>
              <p:cNvSpPr/>
              <p:nvPr/>
            </p:nvSpPr>
            <p:spPr>
              <a:xfrm rot="10226849" flipH="1">
                <a:off x="5973911" y="3310071"/>
                <a:ext cx="5041" cy="1421"/>
              </a:xfrm>
              <a:custGeom>
                <a:avLst/>
                <a:gdLst>
                  <a:gd name="connsiteX0" fmla="*/ 3567 w 5041"/>
                  <a:gd name="connsiteY0" fmla="*/ 1421 h 1421"/>
                  <a:gd name="connsiteX1" fmla="*/ 5041 w 5041"/>
                  <a:gd name="connsiteY1" fmla="*/ 249 h 1421"/>
                  <a:gd name="connsiteX2" fmla="*/ 4635 w 5041"/>
                  <a:gd name="connsiteY2" fmla="*/ 0 h 1421"/>
                  <a:gd name="connsiteX3" fmla="*/ 0 w 5041"/>
                  <a:gd name="connsiteY3" fmla="*/ 780 h 1421"/>
                  <a:gd name="connsiteX4" fmla="*/ 3567 w 5041"/>
                  <a:gd name="connsiteY4" fmla="*/ 1421 h 1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1" h="1421">
                    <a:moveTo>
                      <a:pt x="3567" y="1421"/>
                    </a:moveTo>
                    <a:lnTo>
                      <a:pt x="5041" y="249"/>
                    </a:lnTo>
                    <a:lnTo>
                      <a:pt x="4635" y="0"/>
                    </a:lnTo>
                    <a:lnTo>
                      <a:pt x="0" y="780"/>
                    </a:lnTo>
                    <a:lnTo>
                      <a:pt x="3567" y="142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86C4A6BC-7D6A-4752-A98A-C676BE12AA68}"/>
                  </a:ext>
                </a:extLst>
              </p:cNvPr>
              <p:cNvSpPr/>
              <p:nvPr/>
            </p:nvSpPr>
            <p:spPr>
              <a:xfrm rot="10226849" flipH="1">
                <a:off x="5987497" y="3310458"/>
                <a:ext cx="192" cy="590"/>
              </a:xfrm>
              <a:custGeom>
                <a:avLst/>
                <a:gdLst>
                  <a:gd name="connsiteX0" fmla="*/ 192 w 192"/>
                  <a:gd name="connsiteY0" fmla="*/ 590 h 590"/>
                  <a:gd name="connsiteX1" fmla="*/ 93 w 192"/>
                  <a:gd name="connsiteY1" fmla="*/ 0 h 590"/>
                  <a:gd name="connsiteX2" fmla="*/ 0 w 192"/>
                  <a:gd name="connsiteY2" fmla="*/ 516 h 590"/>
                  <a:gd name="connsiteX3" fmla="*/ 192 w 192"/>
                  <a:gd name="connsiteY3" fmla="*/ 590 h 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" h="590">
                    <a:moveTo>
                      <a:pt x="192" y="590"/>
                    </a:moveTo>
                    <a:lnTo>
                      <a:pt x="93" y="0"/>
                    </a:lnTo>
                    <a:lnTo>
                      <a:pt x="0" y="516"/>
                    </a:lnTo>
                    <a:lnTo>
                      <a:pt x="192" y="59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04B25DEE-6B81-4DE9-B47D-F97ACDFFA94F}"/>
                  </a:ext>
                </a:extLst>
              </p:cNvPr>
              <p:cNvSpPr/>
              <p:nvPr/>
            </p:nvSpPr>
            <p:spPr>
              <a:xfrm rot="10226849" flipH="1">
                <a:off x="5905479" y="3312883"/>
                <a:ext cx="39379" cy="19017"/>
              </a:xfrm>
              <a:custGeom>
                <a:avLst/>
                <a:gdLst>
                  <a:gd name="connsiteX0" fmla="*/ 31037 w 39379"/>
                  <a:gd name="connsiteY0" fmla="*/ 19017 h 19017"/>
                  <a:gd name="connsiteX1" fmla="*/ 39379 w 39379"/>
                  <a:gd name="connsiteY1" fmla="*/ 17614 h 19017"/>
                  <a:gd name="connsiteX2" fmla="*/ 24584 w 39379"/>
                  <a:gd name="connsiteY2" fmla="*/ 4419 h 19017"/>
                  <a:gd name="connsiteX3" fmla="*/ 0 w 39379"/>
                  <a:gd name="connsiteY3" fmla="*/ 0 h 19017"/>
                  <a:gd name="connsiteX4" fmla="*/ 31037 w 39379"/>
                  <a:gd name="connsiteY4" fmla="*/ 19017 h 1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79" h="19017">
                    <a:moveTo>
                      <a:pt x="31037" y="19017"/>
                    </a:moveTo>
                    <a:lnTo>
                      <a:pt x="39379" y="17614"/>
                    </a:lnTo>
                    <a:lnTo>
                      <a:pt x="24584" y="4419"/>
                    </a:lnTo>
                    <a:lnTo>
                      <a:pt x="0" y="0"/>
                    </a:lnTo>
                    <a:lnTo>
                      <a:pt x="31037" y="1901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E113F177-273E-4D2D-A171-7EFB8B88BA7B}"/>
                  </a:ext>
                </a:extLst>
              </p:cNvPr>
              <p:cNvSpPr/>
              <p:nvPr/>
            </p:nvSpPr>
            <p:spPr>
              <a:xfrm rot="10226849" flipH="1">
                <a:off x="5941678" y="3311388"/>
                <a:ext cx="12064" cy="10059"/>
              </a:xfrm>
              <a:custGeom>
                <a:avLst/>
                <a:gdLst>
                  <a:gd name="connsiteX0" fmla="*/ 8002 w 12064"/>
                  <a:gd name="connsiteY0" fmla="*/ 10059 h 10059"/>
                  <a:gd name="connsiteX1" fmla="*/ 12064 w 12064"/>
                  <a:gd name="connsiteY1" fmla="*/ 9375 h 10059"/>
                  <a:gd name="connsiteX2" fmla="*/ 7656 w 12064"/>
                  <a:gd name="connsiteY2" fmla="*/ 1376 h 10059"/>
                  <a:gd name="connsiteX3" fmla="*/ 0 w 12064"/>
                  <a:gd name="connsiteY3" fmla="*/ 0 h 10059"/>
                  <a:gd name="connsiteX4" fmla="*/ 8002 w 12064"/>
                  <a:gd name="connsiteY4" fmla="*/ 10059 h 1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64" h="10059">
                    <a:moveTo>
                      <a:pt x="8002" y="10059"/>
                    </a:moveTo>
                    <a:lnTo>
                      <a:pt x="12064" y="9375"/>
                    </a:lnTo>
                    <a:lnTo>
                      <a:pt x="7656" y="1376"/>
                    </a:lnTo>
                    <a:lnTo>
                      <a:pt x="0" y="0"/>
                    </a:lnTo>
                    <a:lnTo>
                      <a:pt x="8002" y="1005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A7AEFCB1-12CE-4315-A344-146D4C2B8A05}"/>
                  </a:ext>
                </a:extLst>
              </p:cNvPr>
              <p:cNvSpPr/>
              <p:nvPr/>
            </p:nvSpPr>
            <p:spPr>
              <a:xfrm rot="10226849" flipH="1">
                <a:off x="5955555" y="3311109"/>
                <a:ext cx="246" cy="354"/>
              </a:xfrm>
              <a:custGeom>
                <a:avLst/>
                <a:gdLst>
                  <a:gd name="connsiteX0" fmla="*/ 0 w 246"/>
                  <a:gd name="connsiteY0" fmla="*/ 354 h 354"/>
                  <a:gd name="connsiteX1" fmla="*/ 246 w 246"/>
                  <a:gd name="connsiteY1" fmla="*/ 313 h 354"/>
                  <a:gd name="connsiteX2" fmla="*/ 137 w 246"/>
                  <a:gd name="connsiteY2" fmla="*/ 0 h 354"/>
                  <a:gd name="connsiteX3" fmla="*/ 0 w 246"/>
                  <a:gd name="connsiteY3" fmla="*/ 354 h 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" h="354">
                    <a:moveTo>
                      <a:pt x="0" y="354"/>
                    </a:moveTo>
                    <a:lnTo>
                      <a:pt x="246" y="313"/>
                    </a:lnTo>
                    <a:lnTo>
                      <a:pt x="137" y="0"/>
                    </a:lnTo>
                    <a:lnTo>
                      <a:pt x="0" y="35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EE8422A2-54E4-47F0-82FD-E77576F45994}"/>
                  </a:ext>
                </a:extLst>
              </p:cNvPr>
              <p:cNvSpPr/>
              <p:nvPr/>
            </p:nvSpPr>
            <p:spPr>
              <a:xfrm rot="10226849" flipH="1">
                <a:off x="5957487" y="3310951"/>
                <a:ext cx="1743" cy="5150"/>
              </a:xfrm>
              <a:custGeom>
                <a:avLst/>
                <a:gdLst>
                  <a:gd name="connsiteX0" fmla="*/ 0 w 1743"/>
                  <a:gd name="connsiteY0" fmla="*/ 5150 h 5150"/>
                  <a:gd name="connsiteX1" fmla="*/ 1743 w 1743"/>
                  <a:gd name="connsiteY1" fmla="*/ 4857 h 5150"/>
                  <a:gd name="connsiteX2" fmla="*/ 926 w 1743"/>
                  <a:gd name="connsiteY2" fmla="*/ 0 h 5150"/>
                  <a:gd name="connsiteX3" fmla="*/ 0 w 1743"/>
                  <a:gd name="connsiteY3" fmla="*/ 5150 h 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3" h="5150">
                    <a:moveTo>
                      <a:pt x="0" y="5150"/>
                    </a:moveTo>
                    <a:lnTo>
                      <a:pt x="1743" y="4857"/>
                    </a:lnTo>
                    <a:lnTo>
                      <a:pt x="926" y="0"/>
                    </a:lnTo>
                    <a:lnTo>
                      <a:pt x="0" y="515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11CDBC24-7B19-462E-86DE-BC9011FA762E}"/>
                  </a:ext>
                </a:extLst>
              </p:cNvPr>
              <p:cNvSpPr/>
              <p:nvPr/>
            </p:nvSpPr>
            <p:spPr>
              <a:xfrm rot="10226849" flipH="1">
                <a:off x="5960370" y="3310491"/>
                <a:ext cx="7320" cy="4774"/>
              </a:xfrm>
              <a:custGeom>
                <a:avLst/>
                <a:gdLst>
                  <a:gd name="connsiteX0" fmla="*/ 1 w 7320"/>
                  <a:gd name="connsiteY0" fmla="*/ 4774 h 4774"/>
                  <a:gd name="connsiteX1" fmla="*/ 5798 w 7320"/>
                  <a:gd name="connsiteY1" fmla="*/ 3798 h 4774"/>
                  <a:gd name="connsiteX2" fmla="*/ 7320 w 7320"/>
                  <a:gd name="connsiteY2" fmla="*/ 1316 h 4774"/>
                  <a:gd name="connsiteX3" fmla="*/ 0 w 7320"/>
                  <a:gd name="connsiteY3" fmla="*/ 0 h 4774"/>
                  <a:gd name="connsiteX4" fmla="*/ 1 w 7320"/>
                  <a:gd name="connsiteY4" fmla="*/ 4774 h 4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20" h="4774">
                    <a:moveTo>
                      <a:pt x="1" y="4774"/>
                    </a:moveTo>
                    <a:lnTo>
                      <a:pt x="5798" y="3798"/>
                    </a:lnTo>
                    <a:lnTo>
                      <a:pt x="7320" y="1316"/>
                    </a:lnTo>
                    <a:lnTo>
                      <a:pt x="0" y="0"/>
                    </a:lnTo>
                    <a:lnTo>
                      <a:pt x="1" y="477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1FDE3E60-4741-44F0-B144-5DEDE409B1D3}"/>
                  </a:ext>
                </a:extLst>
              </p:cNvPr>
              <p:cNvSpPr/>
              <p:nvPr/>
            </p:nvSpPr>
            <p:spPr>
              <a:xfrm rot="10226849" flipH="1">
                <a:off x="5971789" y="3310948"/>
                <a:ext cx="2155" cy="646"/>
              </a:xfrm>
              <a:custGeom>
                <a:avLst/>
                <a:gdLst>
                  <a:gd name="connsiteX0" fmla="*/ 0 w 2155"/>
                  <a:gd name="connsiteY0" fmla="*/ 646 h 646"/>
                  <a:gd name="connsiteX1" fmla="*/ 2155 w 2155"/>
                  <a:gd name="connsiteY1" fmla="*/ 284 h 646"/>
                  <a:gd name="connsiteX2" fmla="*/ 577 w 2155"/>
                  <a:gd name="connsiteY2" fmla="*/ 0 h 646"/>
                  <a:gd name="connsiteX3" fmla="*/ 0 w 2155"/>
                  <a:gd name="connsiteY3" fmla="*/ 646 h 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5" h="646">
                    <a:moveTo>
                      <a:pt x="0" y="646"/>
                    </a:moveTo>
                    <a:lnTo>
                      <a:pt x="2155" y="284"/>
                    </a:lnTo>
                    <a:lnTo>
                      <a:pt x="577" y="0"/>
                    </a:lnTo>
                    <a:lnTo>
                      <a:pt x="0" y="64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A461D2F6-6AC8-43A7-AF52-F97AA9F87848}"/>
                  </a:ext>
                </a:extLst>
              </p:cNvPr>
              <p:cNvSpPr/>
              <p:nvPr/>
            </p:nvSpPr>
            <p:spPr>
              <a:xfrm rot="10226849" flipH="1">
                <a:off x="5975233" y="3311308"/>
                <a:ext cx="5009" cy="3750"/>
              </a:xfrm>
              <a:custGeom>
                <a:avLst/>
                <a:gdLst>
                  <a:gd name="connsiteX0" fmla="*/ 3731 w 5009"/>
                  <a:gd name="connsiteY0" fmla="*/ 3750 h 3750"/>
                  <a:gd name="connsiteX1" fmla="*/ 4643 w 5009"/>
                  <a:gd name="connsiteY1" fmla="*/ 3596 h 3750"/>
                  <a:gd name="connsiteX2" fmla="*/ 5009 w 5009"/>
                  <a:gd name="connsiteY2" fmla="*/ 3305 h 3750"/>
                  <a:gd name="connsiteX3" fmla="*/ 1304 w 5009"/>
                  <a:gd name="connsiteY3" fmla="*/ 0 h 3750"/>
                  <a:gd name="connsiteX4" fmla="*/ 0 w 5009"/>
                  <a:gd name="connsiteY4" fmla="*/ 1463 h 3750"/>
                  <a:gd name="connsiteX5" fmla="*/ 3731 w 5009"/>
                  <a:gd name="connsiteY5" fmla="*/ 3750 h 3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09" h="3750">
                    <a:moveTo>
                      <a:pt x="3731" y="3750"/>
                    </a:moveTo>
                    <a:lnTo>
                      <a:pt x="4643" y="3596"/>
                    </a:lnTo>
                    <a:lnTo>
                      <a:pt x="5009" y="3305"/>
                    </a:lnTo>
                    <a:lnTo>
                      <a:pt x="1304" y="0"/>
                    </a:lnTo>
                    <a:lnTo>
                      <a:pt x="0" y="1463"/>
                    </a:lnTo>
                    <a:lnTo>
                      <a:pt x="3731" y="375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2D50315D-9048-43A7-98D3-200E77D04881}"/>
                  </a:ext>
                </a:extLst>
              </p:cNvPr>
              <p:cNvSpPr/>
              <p:nvPr/>
            </p:nvSpPr>
            <p:spPr>
              <a:xfrm rot="10226849" flipH="1">
                <a:off x="5980015" y="3311013"/>
                <a:ext cx="1775" cy="1084"/>
              </a:xfrm>
              <a:custGeom>
                <a:avLst/>
                <a:gdLst>
                  <a:gd name="connsiteX0" fmla="*/ 217 w 1775"/>
                  <a:gd name="connsiteY0" fmla="*/ 1084 h 1084"/>
                  <a:gd name="connsiteX1" fmla="*/ 1775 w 1775"/>
                  <a:gd name="connsiteY1" fmla="*/ 822 h 1084"/>
                  <a:gd name="connsiteX2" fmla="*/ 1121 w 1775"/>
                  <a:gd name="connsiteY2" fmla="*/ 0 h 1084"/>
                  <a:gd name="connsiteX3" fmla="*/ 0 w 1775"/>
                  <a:gd name="connsiteY3" fmla="*/ 891 h 1084"/>
                  <a:gd name="connsiteX4" fmla="*/ 217 w 1775"/>
                  <a:gd name="connsiteY4" fmla="*/ 1084 h 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5" h="1084">
                    <a:moveTo>
                      <a:pt x="217" y="1084"/>
                    </a:moveTo>
                    <a:lnTo>
                      <a:pt x="1775" y="822"/>
                    </a:lnTo>
                    <a:lnTo>
                      <a:pt x="1121" y="0"/>
                    </a:lnTo>
                    <a:lnTo>
                      <a:pt x="0" y="891"/>
                    </a:lnTo>
                    <a:lnTo>
                      <a:pt x="217" y="108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470302BE-334A-4810-ABFD-DF7E2636CDC8}"/>
                  </a:ext>
                </a:extLst>
              </p:cNvPr>
              <p:cNvSpPr/>
              <p:nvPr/>
            </p:nvSpPr>
            <p:spPr>
              <a:xfrm rot="10226849" flipH="1">
                <a:off x="5982685" y="3311069"/>
                <a:ext cx="2444" cy="1899"/>
              </a:xfrm>
              <a:custGeom>
                <a:avLst/>
                <a:gdLst>
                  <a:gd name="connsiteX0" fmla="*/ 922 w 2444"/>
                  <a:gd name="connsiteY0" fmla="*/ 1899 h 1899"/>
                  <a:gd name="connsiteX1" fmla="*/ 2444 w 2444"/>
                  <a:gd name="connsiteY1" fmla="*/ 1643 h 1899"/>
                  <a:gd name="connsiteX2" fmla="*/ 2116 w 2444"/>
                  <a:gd name="connsiteY2" fmla="*/ 706 h 1899"/>
                  <a:gd name="connsiteX3" fmla="*/ 283 w 2444"/>
                  <a:gd name="connsiteY3" fmla="*/ 0 h 1899"/>
                  <a:gd name="connsiteX4" fmla="*/ 0 w 2444"/>
                  <a:gd name="connsiteY4" fmla="*/ 225 h 1899"/>
                  <a:gd name="connsiteX5" fmla="*/ 922 w 2444"/>
                  <a:gd name="connsiteY5" fmla="*/ 1899 h 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4" h="1899">
                    <a:moveTo>
                      <a:pt x="922" y="1899"/>
                    </a:moveTo>
                    <a:lnTo>
                      <a:pt x="2444" y="1643"/>
                    </a:lnTo>
                    <a:lnTo>
                      <a:pt x="2116" y="706"/>
                    </a:lnTo>
                    <a:lnTo>
                      <a:pt x="283" y="0"/>
                    </a:lnTo>
                    <a:lnTo>
                      <a:pt x="0" y="225"/>
                    </a:lnTo>
                    <a:lnTo>
                      <a:pt x="922" y="189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FB19F220-C98B-439E-B459-25560195B9D4}"/>
                  </a:ext>
                </a:extLst>
              </p:cNvPr>
              <p:cNvSpPr/>
              <p:nvPr/>
            </p:nvSpPr>
            <p:spPr>
              <a:xfrm rot="10226849" flipH="1">
                <a:off x="5984487" y="3311202"/>
                <a:ext cx="3526" cy="4600"/>
              </a:xfrm>
              <a:custGeom>
                <a:avLst/>
                <a:gdLst>
                  <a:gd name="connsiteX0" fmla="*/ 2385 w 3526"/>
                  <a:gd name="connsiteY0" fmla="*/ 4600 h 4600"/>
                  <a:gd name="connsiteX1" fmla="*/ 3526 w 3526"/>
                  <a:gd name="connsiteY1" fmla="*/ 4408 h 4600"/>
                  <a:gd name="connsiteX2" fmla="*/ 2784 w 3526"/>
                  <a:gd name="connsiteY2" fmla="*/ 0 h 4600"/>
                  <a:gd name="connsiteX3" fmla="*/ 0 w 3526"/>
                  <a:gd name="connsiteY3" fmla="*/ 2215 h 4600"/>
                  <a:gd name="connsiteX4" fmla="*/ 592 w 3526"/>
                  <a:gd name="connsiteY4" fmla="*/ 3909 h 4600"/>
                  <a:gd name="connsiteX5" fmla="*/ 2385 w 3526"/>
                  <a:gd name="connsiteY5" fmla="*/ 4600 h 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26" h="4600">
                    <a:moveTo>
                      <a:pt x="2385" y="4600"/>
                    </a:moveTo>
                    <a:lnTo>
                      <a:pt x="3526" y="4408"/>
                    </a:lnTo>
                    <a:lnTo>
                      <a:pt x="2784" y="0"/>
                    </a:lnTo>
                    <a:lnTo>
                      <a:pt x="0" y="2215"/>
                    </a:lnTo>
                    <a:lnTo>
                      <a:pt x="592" y="3909"/>
                    </a:lnTo>
                    <a:lnTo>
                      <a:pt x="2385" y="460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9EDAE3A8-89C5-4F45-861D-483AC5D008FB}"/>
                  </a:ext>
                </a:extLst>
              </p:cNvPr>
              <p:cNvSpPr/>
              <p:nvPr/>
            </p:nvSpPr>
            <p:spPr>
              <a:xfrm rot="10226849" flipH="1">
                <a:off x="5988176" y="3310961"/>
                <a:ext cx="1538" cy="6239"/>
              </a:xfrm>
              <a:custGeom>
                <a:avLst/>
                <a:gdLst>
                  <a:gd name="connsiteX0" fmla="*/ 0 w 1538"/>
                  <a:gd name="connsiteY0" fmla="*/ 6239 h 6239"/>
                  <a:gd name="connsiteX1" fmla="*/ 1305 w 1538"/>
                  <a:gd name="connsiteY1" fmla="*/ 6020 h 6239"/>
                  <a:gd name="connsiteX2" fmla="*/ 1538 w 1538"/>
                  <a:gd name="connsiteY2" fmla="*/ 5415 h 6239"/>
                  <a:gd name="connsiteX3" fmla="*/ 1538 w 1538"/>
                  <a:gd name="connsiteY3" fmla="*/ 0 h 6239"/>
                  <a:gd name="connsiteX4" fmla="*/ 1052 w 1538"/>
                  <a:gd name="connsiteY4" fmla="*/ 386 h 6239"/>
                  <a:gd name="connsiteX5" fmla="*/ 0 w 1538"/>
                  <a:gd name="connsiteY5" fmla="*/ 6239 h 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8" h="6239">
                    <a:moveTo>
                      <a:pt x="0" y="6239"/>
                    </a:moveTo>
                    <a:lnTo>
                      <a:pt x="1305" y="6020"/>
                    </a:lnTo>
                    <a:lnTo>
                      <a:pt x="1538" y="5415"/>
                    </a:lnTo>
                    <a:lnTo>
                      <a:pt x="1538" y="0"/>
                    </a:lnTo>
                    <a:lnTo>
                      <a:pt x="1052" y="386"/>
                    </a:lnTo>
                    <a:lnTo>
                      <a:pt x="0" y="623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51815692-BD6B-4A3C-A44E-9E0F12312FF4}"/>
                  </a:ext>
                </a:extLst>
              </p:cNvPr>
              <p:cNvSpPr/>
              <p:nvPr/>
            </p:nvSpPr>
            <p:spPr>
              <a:xfrm rot="10226849" flipH="1">
                <a:off x="5991664" y="3308187"/>
                <a:ext cx="32801" cy="32076"/>
              </a:xfrm>
              <a:custGeom>
                <a:avLst/>
                <a:gdLst>
                  <a:gd name="connsiteX0" fmla="*/ 0 w 32801"/>
                  <a:gd name="connsiteY0" fmla="*/ 32076 h 32076"/>
                  <a:gd name="connsiteX1" fmla="*/ 3634 w 32801"/>
                  <a:gd name="connsiteY1" fmla="*/ 31464 h 32076"/>
                  <a:gd name="connsiteX2" fmla="*/ 18563 w 32801"/>
                  <a:gd name="connsiteY2" fmla="*/ 23237 h 32076"/>
                  <a:gd name="connsiteX3" fmla="*/ 32801 w 32801"/>
                  <a:gd name="connsiteY3" fmla="*/ 0 h 32076"/>
                  <a:gd name="connsiteX4" fmla="*/ 3008 w 32801"/>
                  <a:gd name="connsiteY4" fmla="*/ 23702 h 32076"/>
                  <a:gd name="connsiteX5" fmla="*/ 0 w 32801"/>
                  <a:gd name="connsiteY5" fmla="*/ 31510 h 32076"/>
                  <a:gd name="connsiteX6" fmla="*/ 0 w 32801"/>
                  <a:gd name="connsiteY6" fmla="*/ 32076 h 32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01" h="32076">
                    <a:moveTo>
                      <a:pt x="0" y="32076"/>
                    </a:moveTo>
                    <a:lnTo>
                      <a:pt x="3634" y="31464"/>
                    </a:lnTo>
                    <a:lnTo>
                      <a:pt x="18563" y="23237"/>
                    </a:lnTo>
                    <a:lnTo>
                      <a:pt x="32801" y="0"/>
                    </a:lnTo>
                    <a:lnTo>
                      <a:pt x="3008" y="23702"/>
                    </a:lnTo>
                    <a:lnTo>
                      <a:pt x="0" y="31510"/>
                    </a:lnTo>
                    <a:lnTo>
                      <a:pt x="0" y="3207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48E30D01-07EA-4B74-96CB-FC3082D08965}"/>
                  </a:ext>
                </a:extLst>
              </p:cNvPr>
              <p:cNvSpPr/>
              <p:nvPr/>
            </p:nvSpPr>
            <p:spPr>
              <a:xfrm rot="10226849" flipH="1">
                <a:off x="6005607" y="3308499"/>
                <a:ext cx="29980" cy="20742"/>
              </a:xfrm>
              <a:custGeom>
                <a:avLst/>
                <a:gdLst>
                  <a:gd name="connsiteX0" fmla="*/ 0 w 29980"/>
                  <a:gd name="connsiteY0" fmla="*/ 20742 h 20742"/>
                  <a:gd name="connsiteX1" fmla="*/ 13508 w 29980"/>
                  <a:gd name="connsiteY1" fmla="*/ 18469 h 20742"/>
                  <a:gd name="connsiteX2" fmla="*/ 29980 w 29980"/>
                  <a:gd name="connsiteY2" fmla="*/ 0 h 20742"/>
                  <a:gd name="connsiteX3" fmla="*/ 3904 w 29980"/>
                  <a:gd name="connsiteY3" fmla="*/ 14370 h 20742"/>
                  <a:gd name="connsiteX4" fmla="*/ 0 w 29980"/>
                  <a:gd name="connsiteY4" fmla="*/ 20742 h 20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80" h="20742">
                    <a:moveTo>
                      <a:pt x="0" y="20742"/>
                    </a:moveTo>
                    <a:lnTo>
                      <a:pt x="13508" y="18469"/>
                    </a:lnTo>
                    <a:lnTo>
                      <a:pt x="29980" y="0"/>
                    </a:lnTo>
                    <a:lnTo>
                      <a:pt x="3904" y="14370"/>
                    </a:lnTo>
                    <a:lnTo>
                      <a:pt x="0" y="2074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77B495F0-8E9A-4C7B-85D1-F407B6D6569F}"/>
                  </a:ext>
                </a:extLst>
              </p:cNvPr>
              <p:cNvSpPr/>
              <p:nvPr/>
            </p:nvSpPr>
            <p:spPr>
              <a:xfrm rot="10226849" flipH="1">
                <a:off x="6031064" y="3310154"/>
                <a:ext cx="11441" cy="4001"/>
              </a:xfrm>
              <a:custGeom>
                <a:avLst/>
                <a:gdLst>
                  <a:gd name="connsiteX0" fmla="*/ 0 w 11441"/>
                  <a:gd name="connsiteY0" fmla="*/ 4001 h 4001"/>
                  <a:gd name="connsiteX1" fmla="*/ 8132 w 11441"/>
                  <a:gd name="connsiteY1" fmla="*/ 2633 h 4001"/>
                  <a:gd name="connsiteX2" fmla="*/ 11441 w 11441"/>
                  <a:gd name="connsiteY2" fmla="*/ 0 h 4001"/>
                  <a:gd name="connsiteX3" fmla="*/ 0 w 11441"/>
                  <a:gd name="connsiteY3" fmla="*/ 4001 h 4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41" h="4001">
                    <a:moveTo>
                      <a:pt x="0" y="4001"/>
                    </a:moveTo>
                    <a:lnTo>
                      <a:pt x="8132" y="2633"/>
                    </a:lnTo>
                    <a:lnTo>
                      <a:pt x="11441" y="0"/>
                    </a:lnTo>
                    <a:lnTo>
                      <a:pt x="0" y="400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5464C3ED-D87C-4ACB-ABA5-3DAC581B4E08}"/>
                  </a:ext>
                </a:extLst>
              </p:cNvPr>
              <p:cNvSpPr/>
              <p:nvPr/>
            </p:nvSpPr>
            <p:spPr>
              <a:xfrm rot="10226849" flipH="1">
                <a:off x="5954032" y="3311420"/>
                <a:ext cx="4355" cy="6337"/>
              </a:xfrm>
              <a:custGeom>
                <a:avLst/>
                <a:gdLst>
                  <a:gd name="connsiteX0" fmla="*/ 2216 w 4355"/>
                  <a:gd name="connsiteY0" fmla="*/ 6337 h 6337"/>
                  <a:gd name="connsiteX1" fmla="*/ 4355 w 4355"/>
                  <a:gd name="connsiteY1" fmla="*/ 783 h 6337"/>
                  <a:gd name="connsiteX2" fmla="*/ 0 w 4355"/>
                  <a:gd name="connsiteY2" fmla="*/ 0 h 6337"/>
                  <a:gd name="connsiteX3" fmla="*/ 2216 w 4355"/>
                  <a:gd name="connsiteY3" fmla="*/ 6337 h 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55" h="6337">
                    <a:moveTo>
                      <a:pt x="2216" y="6337"/>
                    </a:moveTo>
                    <a:lnTo>
                      <a:pt x="4355" y="783"/>
                    </a:lnTo>
                    <a:lnTo>
                      <a:pt x="0" y="0"/>
                    </a:lnTo>
                    <a:lnTo>
                      <a:pt x="2216" y="633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EF2BB64A-88D9-436B-B18A-84A9423E4D72}"/>
                  </a:ext>
                </a:extLst>
              </p:cNvPr>
              <p:cNvSpPr/>
              <p:nvPr/>
            </p:nvSpPr>
            <p:spPr>
              <a:xfrm rot="10226849" flipH="1">
                <a:off x="5968080" y="3311829"/>
                <a:ext cx="7302" cy="5512"/>
              </a:xfrm>
              <a:custGeom>
                <a:avLst/>
                <a:gdLst>
                  <a:gd name="connsiteX0" fmla="*/ 4820 w 7302"/>
                  <a:gd name="connsiteY0" fmla="*/ 5512 h 5512"/>
                  <a:gd name="connsiteX1" fmla="*/ 7302 w 7302"/>
                  <a:gd name="connsiteY1" fmla="*/ 2729 h 5512"/>
                  <a:gd name="connsiteX2" fmla="*/ 2847 w 7302"/>
                  <a:gd name="connsiteY2" fmla="*/ 0 h 5512"/>
                  <a:gd name="connsiteX3" fmla="*/ 0 w 7302"/>
                  <a:gd name="connsiteY3" fmla="*/ 4646 h 5512"/>
                  <a:gd name="connsiteX4" fmla="*/ 4820 w 7302"/>
                  <a:gd name="connsiteY4" fmla="*/ 5512 h 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2" h="5512">
                    <a:moveTo>
                      <a:pt x="4820" y="5512"/>
                    </a:moveTo>
                    <a:lnTo>
                      <a:pt x="7302" y="2729"/>
                    </a:lnTo>
                    <a:lnTo>
                      <a:pt x="2847" y="0"/>
                    </a:lnTo>
                    <a:lnTo>
                      <a:pt x="0" y="4646"/>
                    </a:lnTo>
                    <a:lnTo>
                      <a:pt x="4820" y="551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0DE2DC20-AF64-4076-B6FF-ECCC0A05B2F4}"/>
                  </a:ext>
                </a:extLst>
              </p:cNvPr>
              <p:cNvSpPr/>
              <p:nvPr/>
            </p:nvSpPr>
            <p:spPr>
              <a:xfrm rot="10226849" flipH="1">
                <a:off x="5979151" y="3312104"/>
                <a:ext cx="3750" cy="2917"/>
              </a:xfrm>
              <a:custGeom>
                <a:avLst/>
                <a:gdLst>
                  <a:gd name="connsiteX0" fmla="*/ 2320 w 3750"/>
                  <a:gd name="connsiteY0" fmla="*/ 2917 h 2917"/>
                  <a:gd name="connsiteX1" fmla="*/ 3750 w 3750"/>
                  <a:gd name="connsiteY1" fmla="*/ 1779 h 2917"/>
                  <a:gd name="connsiteX2" fmla="*/ 3516 w 3750"/>
                  <a:gd name="connsiteY2" fmla="*/ 1355 h 2917"/>
                  <a:gd name="connsiteX3" fmla="*/ 0 w 3750"/>
                  <a:gd name="connsiteY3" fmla="*/ 0 h 2917"/>
                  <a:gd name="connsiteX4" fmla="*/ 2320 w 3750"/>
                  <a:gd name="connsiteY4" fmla="*/ 2917 h 2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0" h="2917">
                    <a:moveTo>
                      <a:pt x="2320" y="2917"/>
                    </a:moveTo>
                    <a:lnTo>
                      <a:pt x="3750" y="1779"/>
                    </a:lnTo>
                    <a:lnTo>
                      <a:pt x="3516" y="1355"/>
                    </a:lnTo>
                    <a:lnTo>
                      <a:pt x="0" y="0"/>
                    </a:lnTo>
                    <a:lnTo>
                      <a:pt x="2320" y="291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361C0C4A-184D-4B51-81F4-F8BE17CE573C}"/>
                  </a:ext>
                </a:extLst>
              </p:cNvPr>
              <p:cNvSpPr/>
              <p:nvPr/>
            </p:nvSpPr>
            <p:spPr>
              <a:xfrm rot="10226849" flipH="1">
                <a:off x="5980650" y="3313214"/>
                <a:ext cx="4348" cy="7299"/>
              </a:xfrm>
              <a:custGeom>
                <a:avLst/>
                <a:gdLst>
                  <a:gd name="connsiteX0" fmla="*/ 3107 w 4348"/>
                  <a:gd name="connsiteY0" fmla="*/ 7299 h 7299"/>
                  <a:gd name="connsiteX1" fmla="*/ 4348 w 4348"/>
                  <a:gd name="connsiteY1" fmla="*/ 6311 h 7299"/>
                  <a:gd name="connsiteX2" fmla="*/ 2141 w 4348"/>
                  <a:gd name="connsiteY2" fmla="*/ 0 h 7299"/>
                  <a:gd name="connsiteX3" fmla="*/ 0 w 4348"/>
                  <a:gd name="connsiteY3" fmla="*/ 2401 h 7299"/>
                  <a:gd name="connsiteX4" fmla="*/ 2590 w 4348"/>
                  <a:gd name="connsiteY4" fmla="*/ 7100 h 7299"/>
                  <a:gd name="connsiteX5" fmla="*/ 3107 w 4348"/>
                  <a:gd name="connsiteY5" fmla="*/ 7299 h 7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48" h="7299">
                    <a:moveTo>
                      <a:pt x="3107" y="7299"/>
                    </a:moveTo>
                    <a:lnTo>
                      <a:pt x="4348" y="6311"/>
                    </a:lnTo>
                    <a:lnTo>
                      <a:pt x="2141" y="0"/>
                    </a:lnTo>
                    <a:lnTo>
                      <a:pt x="0" y="2401"/>
                    </a:lnTo>
                    <a:lnTo>
                      <a:pt x="2590" y="7100"/>
                    </a:lnTo>
                    <a:lnTo>
                      <a:pt x="3107" y="729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B2681D17-5512-42F1-A3F1-2B59B890718C}"/>
                  </a:ext>
                </a:extLst>
              </p:cNvPr>
              <p:cNvSpPr/>
              <p:nvPr/>
            </p:nvSpPr>
            <p:spPr>
              <a:xfrm rot="10226849" flipH="1">
                <a:off x="5974195" y="3315373"/>
                <a:ext cx="3872" cy="2584"/>
              </a:xfrm>
              <a:custGeom>
                <a:avLst/>
                <a:gdLst>
                  <a:gd name="connsiteX0" fmla="*/ 2897 w 3872"/>
                  <a:gd name="connsiteY0" fmla="*/ 2584 h 2584"/>
                  <a:gd name="connsiteX1" fmla="*/ 3872 w 3872"/>
                  <a:gd name="connsiteY1" fmla="*/ 1492 h 2584"/>
                  <a:gd name="connsiteX2" fmla="*/ 0 w 3872"/>
                  <a:gd name="connsiteY2" fmla="*/ 0 h 2584"/>
                  <a:gd name="connsiteX3" fmla="*/ 2897 w 3872"/>
                  <a:gd name="connsiteY3" fmla="*/ 2584 h 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2" h="2584">
                    <a:moveTo>
                      <a:pt x="2897" y="2584"/>
                    </a:moveTo>
                    <a:lnTo>
                      <a:pt x="3872" y="1492"/>
                    </a:lnTo>
                    <a:lnTo>
                      <a:pt x="0" y="0"/>
                    </a:lnTo>
                    <a:lnTo>
                      <a:pt x="2897" y="258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E5728EFB-CC79-48A2-A679-F0044FAD1053}"/>
                  </a:ext>
                </a:extLst>
              </p:cNvPr>
              <p:cNvSpPr/>
              <p:nvPr/>
            </p:nvSpPr>
            <p:spPr>
              <a:xfrm rot="10226849" flipH="1">
                <a:off x="5978000" y="3315430"/>
                <a:ext cx="1531" cy="1218"/>
              </a:xfrm>
              <a:custGeom>
                <a:avLst/>
                <a:gdLst>
                  <a:gd name="connsiteX0" fmla="*/ 1531 w 1531"/>
                  <a:gd name="connsiteY0" fmla="*/ 1218 h 1218"/>
                  <a:gd name="connsiteX1" fmla="*/ 561 w 1531"/>
                  <a:gd name="connsiteY1" fmla="*/ 0 h 1218"/>
                  <a:gd name="connsiteX2" fmla="*/ 0 w 1531"/>
                  <a:gd name="connsiteY2" fmla="*/ 629 h 1218"/>
                  <a:gd name="connsiteX3" fmla="*/ 1531 w 1531"/>
                  <a:gd name="connsiteY3" fmla="*/ 1218 h 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1" h="1218">
                    <a:moveTo>
                      <a:pt x="1531" y="1218"/>
                    </a:moveTo>
                    <a:lnTo>
                      <a:pt x="561" y="0"/>
                    </a:lnTo>
                    <a:lnTo>
                      <a:pt x="0" y="629"/>
                    </a:lnTo>
                    <a:lnTo>
                      <a:pt x="1531" y="121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3C491122-6DBA-4853-9BC4-9640C2E07874}"/>
                  </a:ext>
                </a:extLst>
              </p:cNvPr>
              <p:cNvSpPr/>
              <p:nvPr/>
            </p:nvSpPr>
            <p:spPr>
              <a:xfrm rot="10226849" flipH="1">
                <a:off x="5987280" y="3315437"/>
                <a:ext cx="3682" cy="12282"/>
              </a:xfrm>
              <a:custGeom>
                <a:avLst/>
                <a:gdLst>
                  <a:gd name="connsiteX0" fmla="*/ 1372 w 3682"/>
                  <a:gd name="connsiteY0" fmla="*/ 12282 h 12282"/>
                  <a:gd name="connsiteX1" fmla="*/ 3196 w 3682"/>
                  <a:gd name="connsiteY1" fmla="*/ 10831 h 12282"/>
                  <a:gd name="connsiteX2" fmla="*/ 3682 w 3682"/>
                  <a:gd name="connsiteY2" fmla="*/ 8130 h 12282"/>
                  <a:gd name="connsiteX3" fmla="*/ 3682 w 3682"/>
                  <a:gd name="connsiteY3" fmla="*/ 0 h 12282"/>
                  <a:gd name="connsiteX4" fmla="*/ 0 w 3682"/>
                  <a:gd name="connsiteY4" fmla="*/ 4128 h 12282"/>
                  <a:gd name="connsiteX5" fmla="*/ 1372 w 3682"/>
                  <a:gd name="connsiteY5" fmla="*/ 12282 h 1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82" h="12282">
                    <a:moveTo>
                      <a:pt x="1372" y="12282"/>
                    </a:moveTo>
                    <a:lnTo>
                      <a:pt x="3196" y="10831"/>
                    </a:lnTo>
                    <a:lnTo>
                      <a:pt x="3682" y="8130"/>
                    </a:lnTo>
                    <a:lnTo>
                      <a:pt x="3682" y="0"/>
                    </a:lnTo>
                    <a:lnTo>
                      <a:pt x="0" y="4128"/>
                    </a:lnTo>
                    <a:lnTo>
                      <a:pt x="1372" y="1228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684FDECA-5484-448B-996A-988CDAC31297}"/>
                  </a:ext>
                </a:extLst>
              </p:cNvPr>
              <p:cNvSpPr/>
              <p:nvPr/>
            </p:nvSpPr>
            <p:spPr>
              <a:xfrm rot="10226849" flipH="1">
                <a:off x="5959423" y="3315955"/>
                <a:ext cx="1904" cy="5993"/>
              </a:xfrm>
              <a:custGeom>
                <a:avLst/>
                <a:gdLst>
                  <a:gd name="connsiteX0" fmla="*/ 1904 w 1904"/>
                  <a:gd name="connsiteY0" fmla="*/ 5993 h 5993"/>
                  <a:gd name="connsiteX1" fmla="*/ 1904 w 1904"/>
                  <a:gd name="connsiteY1" fmla="*/ 0 h 5993"/>
                  <a:gd name="connsiteX2" fmla="*/ 238 w 1904"/>
                  <a:gd name="connsiteY2" fmla="*/ 4327 h 5993"/>
                  <a:gd name="connsiteX3" fmla="*/ 0 w 1904"/>
                  <a:gd name="connsiteY3" fmla="*/ 5651 h 5993"/>
                  <a:gd name="connsiteX4" fmla="*/ 1904 w 1904"/>
                  <a:gd name="connsiteY4" fmla="*/ 5993 h 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4" h="5993">
                    <a:moveTo>
                      <a:pt x="1904" y="5993"/>
                    </a:moveTo>
                    <a:lnTo>
                      <a:pt x="1904" y="0"/>
                    </a:lnTo>
                    <a:lnTo>
                      <a:pt x="238" y="4327"/>
                    </a:lnTo>
                    <a:lnTo>
                      <a:pt x="0" y="5651"/>
                    </a:lnTo>
                    <a:lnTo>
                      <a:pt x="1904" y="599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4C76A3F0-CD45-481A-B241-9C876433EC65}"/>
                  </a:ext>
                </a:extLst>
              </p:cNvPr>
              <p:cNvSpPr/>
              <p:nvPr/>
            </p:nvSpPr>
            <p:spPr>
              <a:xfrm rot="10226849" flipH="1">
                <a:off x="5958797" y="3316053"/>
                <a:ext cx="164" cy="486"/>
              </a:xfrm>
              <a:custGeom>
                <a:avLst/>
                <a:gdLst>
                  <a:gd name="connsiteX0" fmla="*/ 82 w 164"/>
                  <a:gd name="connsiteY0" fmla="*/ 486 h 486"/>
                  <a:gd name="connsiteX1" fmla="*/ 164 w 164"/>
                  <a:gd name="connsiteY1" fmla="*/ 30 h 486"/>
                  <a:gd name="connsiteX2" fmla="*/ 0 w 164"/>
                  <a:gd name="connsiteY2" fmla="*/ 0 h 486"/>
                  <a:gd name="connsiteX3" fmla="*/ 82 w 164"/>
                  <a:gd name="connsiteY3" fmla="*/ 486 h 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" h="486">
                    <a:moveTo>
                      <a:pt x="82" y="486"/>
                    </a:moveTo>
                    <a:lnTo>
                      <a:pt x="164" y="30"/>
                    </a:lnTo>
                    <a:lnTo>
                      <a:pt x="0" y="0"/>
                    </a:lnTo>
                    <a:lnTo>
                      <a:pt x="82" y="48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3EBE2697-AEB1-44AF-BB7D-6739F1CA7C36}"/>
                  </a:ext>
                </a:extLst>
              </p:cNvPr>
              <p:cNvSpPr/>
              <p:nvPr/>
            </p:nvSpPr>
            <p:spPr>
              <a:xfrm rot="10226849" flipH="1">
                <a:off x="5975434" y="3316785"/>
                <a:ext cx="5860" cy="8665"/>
              </a:xfrm>
              <a:custGeom>
                <a:avLst/>
                <a:gdLst>
                  <a:gd name="connsiteX0" fmla="*/ 3964 w 5860"/>
                  <a:gd name="connsiteY0" fmla="*/ 8665 h 8665"/>
                  <a:gd name="connsiteX1" fmla="*/ 5860 w 5860"/>
                  <a:gd name="connsiteY1" fmla="*/ 6539 h 8665"/>
                  <a:gd name="connsiteX2" fmla="*/ 2257 w 5860"/>
                  <a:gd name="connsiteY2" fmla="*/ 0 h 8665"/>
                  <a:gd name="connsiteX3" fmla="*/ 0 w 5860"/>
                  <a:gd name="connsiteY3" fmla="*/ 3682 h 8665"/>
                  <a:gd name="connsiteX4" fmla="*/ 3964 w 5860"/>
                  <a:gd name="connsiteY4" fmla="*/ 8665 h 8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0" h="8665">
                    <a:moveTo>
                      <a:pt x="3964" y="8665"/>
                    </a:moveTo>
                    <a:lnTo>
                      <a:pt x="5860" y="6539"/>
                    </a:lnTo>
                    <a:lnTo>
                      <a:pt x="2257" y="0"/>
                    </a:lnTo>
                    <a:lnTo>
                      <a:pt x="0" y="3682"/>
                    </a:lnTo>
                    <a:lnTo>
                      <a:pt x="3964" y="866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19E10491-CD15-4640-87CB-D4D754789275}"/>
                  </a:ext>
                </a:extLst>
              </p:cNvPr>
              <p:cNvSpPr/>
              <p:nvPr/>
            </p:nvSpPr>
            <p:spPr>
              <a:xfrm rot="10226849" flipH="1">
                <a:off x="5957933" y="3316645"/>
                <a:ext cx="3661" cy="10616"/>
              </a:xfrm>
              <a:custGeom>
                <a:avLst/>
                <a:gdLst>
                  <a:gd name="connsiteX0" fmla="*/ 1786 w 3661"/>
                  <a:gd name="connsiteY0" fmla="*/ 10616 h 10616"/>
                  <a:gd name="connsiteX1" fmla="*/ 2218 w 3661"/>
                  <a:gd name="connsiteY1" fmla="*/ 9496 h 10616"/>
                  <a:gd name="connsiteX2" fmla="*/ 3661 w 3661"/>
                  <a:gd name="connsiteY2" fmla="*/ 1466 h 10616"/>
                  <a:gd name="connsiteX3" fmla="*/ 3416 w 3661"/>
                  <a:gd name="connsiteY3" fmla="*/ 1315 h 10616"/>
                  <a:gd name="connsiteX4" fmla="*/ 0 w 3661"/>
                  <a:gd name="connsiteY4" fmla="*/ 0 h 10616"/>
                  <a:gd name="connsiteX5" fmla="*/ 1786 w 3661"/>
                  <a:gd name="connsiteY5" fmla="*/ 10616 h 1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61" h="10616">
                    <a:moveTo>
                      <a:pt x="1786" y="10616"/>
                    </a:moveTo>
                    <a:lnTo>
                      <a:pt x="2218" y="9496"/>
                    </a:lnTo>
                    <a:lnTo>
                      <a:pt x="3661" y="1466"/>
                    </a:lnTo>
                    <a:lnTo>
                      <a:pt x="3416" y="1315"/>
                    </a:lnTo>
                    <a:lnTo>
                      <a:pt x="0" y="0"/>
                    </a:lnTo>
                    <a:lnTo>
                      <a:pt x="1786" y="1061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4226821C-C0C2-4382-9F90-FFF62EB998D6}"/>
                  </a:ext>
                </a:extLst>
              </p:cNvPr>
              <p:cNvSpPr/>
              <p:nvPr/>
            </p:nvSpPr>
            <p:spPr>
              <a:xfrm rot="10226849" flipH="1">
                <a:off x="5992015" y="3315980"/>
                <a:ext cx="10755" cy="22504"/>
              </a:xfrm>
              <a:custGeom>
                <a:avLst/>
                <a:gdLst>
                  <a:gd name="connsiteX0" fmla="*/ 0 w 10755"/>
                  <a:gd name="connsiteY0" fmla="*/ 22504 h 22504"/>
                  <a:gd name="connsiteX1" fmla="*/ 3008 w 10755"/>
                  <a:gd name="connsiteY1" fmla="*/ 20111 h 22504"/>
                  <a:gd name="connsiteX2" fmla="*/ 10755 w 10755"/>
                  <a:gd name="connsiteY2" fmla="*/ 0 h 22504"/>
                  <a:gd name="connsiteX3" fmla="*/ 1830 w 10755"/>
                  <a:gd name="connsiteY3" fmla="*/ 10006 h 22504"/>
                  <a:gd name="connsiteX4" fmla="*/ 0 w 10755"/>
                  <a:gd name="connsiteY4" fmla="*/ 20189 h 22504"/>
                  <a:gd name="connsiteX5" fmla="*/ 0 w 10755"/>
                  <a:gd name="connsiteY5" fmla="*/ 22504 h 22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55" h="22504">
                    <a:moveTo>
                      <a:pt x="0" y="22504"/>
                    </a:moveTo>
                    <a:lnTo>
                      <a:pt x="3008" y="20111"/>
                    </a:lnTo>
                    <a:lnTo>
                      <a:pt x="10755" y="0"/>
                    </a:lnTo>
                    <a:lnTo>
                      <a:pt x="1830" y="10006"/>
                    </a:lnTo>
                    <a:lnTo>
                      <a:pt x="0" y="20189"/>
                    </a:lnTo>
                    <a:lnTo>
                      <a:pt x="0" y="2250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117611AA-F967-4BB0-AD65-C65A3A29FEA8}"/>
                  </a:ext>
                </a:extLst>
              </p:cNvPr>
              <p:cNvSpPr/>
              <p:nvPr/>
            </p:nvSpPr>
            <p:spPr>
              <a:xfrm rot="10226849" flipH="1">
                <a:off x="5962881" y="3318047"/>
                <a:ext cx="10254" cy="5862"/>
              </a:xfrm>
              <a:custGeom>
                <a:avLst/>
                <a:gdLst>
                  <a:gd name="connsiteX0" fmla="*/ 9055 w 10254"/>
                  <a:gd name="connsiteY0" fmla="*/ 5862 h 5862"/>
                  <a:gd name="connsiteX1" fmla="*/ 10254 w 10254"/>
                  <a:gd name="connsiteY1" fmla="*/ 3904 h 5862"/>
                  <a:gd name="connsiteX2" fmla="*/ 120 w 10254"/>
                  <a:gd name="connsiteY2" fmla="*/ 0 h 5862"/>
                  <a:gd name="connsiteX3" fmla="*/ 0 w 10254"/>
                  <a:gd name="connsiteY3" fmla="*/ 313 h 5862"/>
                  <a:gd name="connsiteX4" fmla="*/ 9055 w 10254"/>
                  <a:gd name="connsiteY4" fmla="*/ 5862 h 5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54" h="5862">
                    <a:moveTo>
                      <a:pt x="9055" y="5862"/>
                    </a:moveTo>
                    <a:lnTo>
                      <a:pt x="10254" y="3904"/>
                    </a:lnTo>
                    <a:lnTo>
                      <a:pt x="120" y="0"/>
                    </a:lnTo>
                    <a:lnTo>
                      <a:pt x="0" y="313"/>
                    </a:lnTo>
                    <a:lnTo>
                      <a:pt x="9055" y="586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35043F58-9736-465F-92E7-B2A01E7C1563}"/>
                  </a:ext>
                </a:extLst>
              </p:cNvPr>
              <p:cNvSpPr/>
              <p:nvPr/>
            </p:nvSpPr>
            <p:spPr>
              <a:xfrm rot="10226849" flipH="1">
                <a:off x="5942733" y="3319066"/>
                <a:ext cx="13284" cy="16122"/>
              </a:xfrm>
              <a:custGeom>
                <a:avLst/>
                <a:gdLst>
                  <a:gd name="connsiteX0" fmla="*/ 13284 w 13284"/>
                  <a:gd name="connsiteY0" fmla="*/ 16122 h 16122"/>
                  <a:gd name="connsiteX1" fmla="*/ 8836 w 13284"/>
                  <a:gd name="connsiteY1" fmla="*/ 3404 h 16122"/>
                  <a:gd name="connsiteX2" fmla="*/ 0 w 13284"/>
                  <a:gd name="connsiteY2" fmla="*/ 0 h 16122"/>
                  <a:gd name="connsiteX3" fmla="*/ 8401 w 13284"/>
                  <a:gd name="connsiteY3" fmla="*/ 15244 h 16122"/>
                  <a:gd name="connsiteX4" fmla="*/ 13284 w 13284"/>
                  <a:gd name="connsiteY4" fmla="*/ 16122 h 16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84" h="16122">
                    <a:moveTo>
                      <a:pt x="13284" y="16122"/>
                    </a:moveTo>
                    <a:lnTo>
                      <a:pt x="8836" y="3404"/>
                    </a:lnTo>
                    <a:lnTo>
                      <a:pt x="0" y="0"/>
                    </a:lnTo>
                    <a:lnTo>
                      <a:pt x="8401" y="15244"/>
                    </a:lnTo>
                    <a:lnTo>
                      <a:pt x="13284" y="1612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A74C6C2E-A7E2-43CB-B6F5-D019F172CED4}"/>
                  </a:ext>
                </a:extLst>
              </p:cNvPr>
              <p:cNvSpPr/>
              <p:nvPr/>
            </p:nvSpPr>
            <p:spPr>
              <a:xfrm rot="10226849" flipH="1">
                <a:off x="5972884" y="3318390"/>
                <a:ext cx="1663" cy="1185"/>
              </a:xfrm>
              <a:custGeom>
                <a:avLst/>
                <a:gdLst>
                  <a:gd name="connsiteX0" fmla="*/ 1663 w 1663"/>
                  <a:gd name="connsiteY0" fmla="*/ 1185 h 1185"/>
                  <a:gd name="connsiteX1" fmla="*/ 334 w 1663"/>
                  <a:gd name="connsiteY1" fmla="*/ 0 h 1185"/>
                  <a:gd name="connsiteX2" fmla="*/ 0 w 1663"/>
                  <a:gd name="connsiteY2" fmla="*/ 545 h 1185"/>
                  <a:gd name="connsiteX3" fmla="*/ 1663 w 1663"/>
                  <a:gd name="connsiteY3" fmla="*/ 1185 h 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3" h="1185">
                    <a:moveTo>
                      <a:pt x="1663" y="1185"/>
                    </a:moveTo>
                    <a:lnTo>
                      <a:pt x="334" y="0"/>
                    </a:lnTo>
                    <a:lnTo>
                      <a:pt x="0" y="545"/>
                    </a:lnTo>
                    <a:lnTo>
                      <a:pt x="1663" y="118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48001453-302F-4BB8-ACF4-D9A3FC7D1C99}"/>
                  </a:ext>
                </a:extLst>
              </p:cNvPr>
              <p:cNvSpPr/>
              <p:nvPr/>
            </p:nvSpPr>
            <p:spPr>
              <a:xfrm rot="10226849" flipH="1">
                <a:off x="5965734" y="3320134"/>
                <a:ext cx="10552" cy="13461"/>
              </a:xfrm>
              <a:custGeom>
                <a:avLst/>
                <a:gdLst>
                  <a:gd name="connsiteX0" fmla="*/ 8754 w 10552"/>
                  <a:gd name="connsiteY0" fmla="*/ 13461 h 13461"/>
                  <a:gd name="connsiteX1" fmla="*/ 10552 w 10552"/>
                  <a:gd name="connsiteY1" fmla="*/ 10526 h 13461"/>
                  <a:gd name="connsiteX2" fmla="*/ 2178 w 10552"/>
                  <a:gd name="connsiteY2" fmla="*/ 0 h 13461"/>
                  <a:gd name="connsiteX3" fmla="*/ 0 w 10552"/>
                  <a:gd name="connsiteY3" fmla="*/ 5654 h 13461"/>
                  <a:gd name="connsiteX4" fmla="*/ 8754 w 10552"/>
                  <a:gd name="connsiteY4" fmla="*/ 13461 h 13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52" h="13461">
                    <a:moveTo>
                      <a:pt x="8754" y="13461"/>
                    </a:moveTo>
                    <a:lnTo>
                      <a:pt x="10552" y="10526"/>
                    </a:lnTo>
                    <a:lnTo>
                      <a:pt x="2178" y="0"/>
                    </a:lnTo>
                    <a:lnTo>
                      <a:pt x="0" y="5654"/>
                    </a:lnTo>
                    <a:lnTo>
                      <a:pt x="8754" y="1346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834B7D78-A86F-41EF-B324-D241E0D6A1C7}"/>
                  </a:ext>
                </a:extLst>
              </p:cNvPr>
              <p:cNvSpPr/>
              <p:nvPr/>
            </p:nvSpPr>
            <p:spPr>
              <a:xfrm rot="10226849" flipH="1">
                <a:off x="5981721" y="3320305"/>
                <a:ext cx="6628" cy="16109"/>
              </a:xfrm>
              <a:custGeom>
                <a:avLst/>
                <a:gdLst>
                  <a:gd name="connsiteX0" fmla="*/ 3009 w 6628"/>
                  <a:gd name="connsiteY0" fmla="*/ 16109 h 16109"/>
                  <a:gd name="connsiteX1" fmla="*/ 6628 w 6628"/>
                  <a:gd name="connsiteY1" fmla="*/ 12051 h 16109"/>
                  <a:gd name="connsiteX2" fmla="*/ 4600 w 6628"/>
                  <a:gd name="connsiteY2" fmla="*/ 0 h 16109"/>
                  <a:gd name="connsiteX3" fmla="*/ 0 w 6628"/>
                  <a:gd name="connsiteY3" fmla="*/ 7506 h 16109"/>
                  <a:gd name="connsiteX4" fmla="*/ 3009 w 6628"/>
                  <a:gd name="connsiteY4" fmla="*/ 16109 h 1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8" h="16109">
                    <a:moveTo>
                      <a:pt x="3009" y="16109"/>
                    </a:moveTo>
                    <a:lnTo>
                      <a:pt x="6628" y="12051"/>
                    </a:lnTo>
                    <a:lnTo>
                      <a:pt x="4600" y="0"/>
                    </a:lnTo>
                    <a:lnTo>
                      <a:pt x="0" y="7506"/>
                    </a:lnTo>
                    <a:lnTo>
                      <a:pt x="3009" y="1610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6AD20966-2458-46AE-AB2B-A10C64869330}"/>
                  </a:ext>
                </a:extLst>
              </p:cNvPr>
              <p:cNvSpPr/>
              <p:nvPr/>
            </p:nvSpPr>
            <p:spPr>
              <a:xfrm rot="10226849" flipH="1">
                <a:off x="5962099" y="3321632"/>
                <a:ext cx="1112" cy="3567"/>
              </a:xfrm>
              <a:custGeom>
                <a:avLst/>
                <a:gdLst>
                  <a:gd name="connsiteX0" fmla="*/ 0 w 1112"/>
                  <a:gd name="connsiteY0" fmla="*/ 3567 h 3567"/>
                  <a:gd name="connsiteX1" fmla="*/ 1112 w 1112"/>
                  <a:gd name="connsiteY1" fmla="*/ 681 h 3567"/>
                  <a:gd name="connsiteX2" fmla="*/ 0 w 1112"/>
                  <a:gd name="connsiteY2" fmla="*/ 0 h 3567"/>
                  <a:gd name="connsiteX3" fmla="*/ 0 w 1112"/>
                  <a:gd name="connsiteY3" fmla="*/ 3567 h 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2" h="3567">
                    <a:moveTo>
                      <a:pt x="0" y="3567"/>
                    </a:moveTo>
                    <a:lnTo>
                      <a:pt x="1112" y="681"/>
                    </a:lnTo>
                    <a:lnTo>
                      <a:pt x="0" y="0"/>
                    </a:lnTo>
                    <a:lnTo>
                      <a:pt x="0" y="356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80CE64FA-7C5F-4750-916D-712EB5F6A9AF}"/>
                  </a:ext>
                </a:extLst>
              </p:cNvPr>
              <p:cNvSpPr/>
              <p:nvPr/>
            </p:nvSpPr>
            <p:spPr>
              <a:xfrm rot="10226849" flipH="1">
                <a:off x="5901355" y="3325824"/>
                <a:ext cx="44083" cy="30561"/>
              </a:xfrm>
              <a:custGeom>
                <a:avLst/>
                <a:gdLst>
                  <a:gd name="connsiteX0" fmla="*/ 44083 w 44083"/>
                  <a:gd name="connsiteY0" fmla="*/ 30561 h 30561"/>
                  <a:gd name="connsiteX1" fmla="*/ 28506 w 44083"/>
                  <a:gd name="connsiteY1" fmla="*/ 10980 h 30561"/>
                  <a:gd name="connsiteX2" fmla="*/ 0 w 44083"/>
                  <a:gd name="connsiteY2" fmla="*/ 0 h 30561"/>
                  <a:gd name="connsiteX3" fmla="*/ 31789 w 44083"/>
                  <a:gd name="connsiteY3" fmla="*/ 28351 h 30561"/>
                  <a:gd name="connsiteX4" fmla="*/ 44083 w 44083"/>
                  <a:gd name="connsiteY4" fmla="*/ 30561 h 30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83" h="30561">
                    <a:moveTo>
                      <a:pt x="44083" y="30561"/>
                    </a:moveTo>
                    <a:lnTo>
                      <a:pt x="28506" y="10980"/>
                    </a:lnTo>
                    <a:lnTo>
                      <a:pt x="0" y="0"/>
                    </a:lnTo>
                    <a:lnTo>
                      <a:pt x="31789" y="28351"/>
                    </a:lnTo>
                    <a:lnTo>
                      <a:pt x="44083" y="3056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9906BA7D-1268-4242-A67A-635ABEBD3FD6}"/>
                  </a:ext>
                </a:extLst>
              </p:cNvPr>
              <p:cNvSpPr/>
              <p:nvPr/>
            </p:nvSpPr>
            <p:spPr>
              <a:xfrm rot="10226849" flipH="1">
                <a:off x="5962848" y="3324615"/>
                <a:ext cx="2946" cy="6339"/>
              </a:xfrm>
              <a:custGeom>
                <a:avLst/>
                <a:gdLst>
                  <a:gd name="connsiteX0" fmla="*/ 1232 w 2946"/>
                  <a:gd name="connsiteY0" fmla="*/ 6339 h 6339"/>
                  <a:gd name="connsiteX1" fmla="*/ 2946 w 2946"/>
                  <a:gd name="connsiteY1" fmla="*/ 1891 h 6339"/>
                  <a:gd name="connsiteX2" fmla="*/ 826 w 2946"/>
                  <a:gd name="connsiteY2" fmla="*/ 0 h 6339"/>
                  <a:gd name="connsiteX3" fmla="*/ 1 w 2946"/>
                  <a:gd name="connsiteY3" fmla="*/ 4593 h 6339"/>
                  <a:gd name="connsiteX4" fmla="*/ 0 w 2946"/>
                  <a:gd name="connsiteY4" fmla="*/ 5865 h 6339"/>
                  <a:gd name="connsiteX5" fmla="*/ 1232 w 2946"/>
                  <a:gd name="connsiteY5" fmla="*/ 6339 h 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6" h="6339">
                    <a:moveTo>
                      <a:pt x="1232" y="6339"/>
                    </a:moveTo>
                    <a:lnTo>
                      <a:pt x="2946" y="1891"/>
                    </a:lnTo>
                    <a:lnTo>
                      <a:pt x="826" y="0"/>
                    </a:lnTo>
                    <a:lnTo>
                      <a:pt x="1" y="4593"/>
                    </a:lnTo>
                    <a:lnTo>
                      <a:pt x="0" y="5865"/>
                    </a:lnTo>
                    <a:lnTo>
                      <a:pt x="1232" y="633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24DF19A4-D667-4E49-B8FC-16E7FF09125F}"/>
                  </a:ext>
                </a:extLst>
              </p:cNvPr>
              <p:cNvSpPr/>
              <p:nvPr/>
            </p:nvSpPr>
            <p:spPr>
              <a:xfrm rot="10226849" flipH="1">
                <a:off x="5962197" y="3325284"/>
                <a:ext cx="223" cy="189"/>
              </a:xfrm>
              <a:custGeom>
                <a:avLst/>
                <a:gdLst>
                  <a:gd name="connsiteX0" fmla="*/ 223 w 223"/>
                  <a:gd name="connsiteY0" fmla="*/ 189 h 189"/>
                  <a:gd name="connsiteX1" fmla="*/ 223 w 223"/>
                  <a:gd name="connsiteY1" fmla="*/ 83 h 189"/>
                  <a:gd name="connsiteX2" fmla="*/ 9 w 223"/>
                  <a:gd name="connsiteY2" fmla="*/ 0 h 189"/>
                  <a:gd name="connsiteX3" fmla="*/ 0 w 223"/>
                  <a:gd name="connsiteY3" fmla="*/ 53 h 189"/>
                  <a:gd name="connsiteX4" fmla="*/ 223 w 223"/>
                  <a:gd name="connsiteY4" fmla="*/ 189 h 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" h="189">
                    <a:moveTo>
                      <a:pt x="223" y="189"/>
                    </a:moveTo>
                    <a:lnTo>
                      <a:pt x="223" y="83"/>
                    </a:lnTo>
                    <a:lnTo>
                      <a:pt x="9" y="0"/>
                    </a:lnTo>
                    <a:lnTo>
                      <a:pt x="0" y="53"/>
                    </a:lnTo>
                    <a:lnTo>
                      <a:pt x="223" y="18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E2165DA7-EEB4-40B9-8086-73F36865E31C}"/>
                  </a:ext>
                </a:extLst>
              </p:cNvPr>
              <p:cNvSpPr/>
              <p:nvPr/>
            </p:nvSpPr>
            <p:spPr>
              <a:xfrm rot="10226849" flipH="1">
                <a:off x="5957846" y="3325837"/>
                <a:ext cx="5582" cy="11496"/>
              </a:xfrm>
              <a:custGeom>
                <a:avLst/>
                <a:gdLst>
                  <a:gd name="connsiteX0" fmla="*/ 5367 w 5582"/>
                  <a:gd name="connsiteY0" fmla="*/ 11496 h 11496"/>
                  <a:gd name="connsiteX1" fmla="*/ 5582 w 5582"/>
                  <a:gd name="connsiteY1" fmla="*/ 10307 h 11496"/>
                  <a:gd name="connsiteX2" fmla="*/ 5581 w 5582"/>
                  <a:gd name="connsiteY2" fmla="*/ 4978 h 11496"/>
                  <a:gd name="connsiteX3" fmla="*/ 0 w 5582"/>
                  <a:gd name="connsiteY3" fmla="*/ 0 h 11496"/>
                  <a:gd name="connsiteX4" fmla="*/ 1551 w 5582"/>
                  <a:gd name="connsiteY4" fmla="*/ 9216 h 11496"/>
                  <a:gd name="connsiteX5" fmla="*/ 5113 w 5582"/>
                  <a:gd name="connsiteY5" fmla="*/ 11398 h 11496"/>
                  <a:gd name="connsiteX6" fmla="*/ 5367 w 5582"/>
                  <a:gd name="connsiteY6" fmla="*/ 11496 h 1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82" h="11496">
                    <a:moveTo>
                      <a:pt x="5367" y="11496"/>
                    </a:moveTo>
                    <a:lnTo>
                      <a:pt x="5582" y="10307"/>
                    </a:lnTo>
                    <a:lnTo>
                      <a:pt x="5581" y="4978"/>
                    </a:lnTo>
                    <a:lnTo>
                      <a:pt x="0" y="0"/>
                    </a:lnTo>
                    <a:lnTo>
                      <a:pt x="1551" y="9216"/>
                    </a:lnTo>
                    <a:lnTo>
                      <a:pt x="5113" y="11398"/>
                    </a:lnTo>
                    <a:lnTo>
                      <a:pt x="5367" y="1149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80F007B8-0B48-4B66-9882-BBFD72FA906F}"/>
                  </a:ext>
                </a:extLst>
              </p:cNvPr>
              <p:cNvSpPr/>
              <p:nvPr/>
            </p:nvSpPr>
            <p:spPr>
              <a:xfrm rot="10226849" flipH="1">
                <a:off x="5972628" y="3325757"/>
                <a:ext cx="10544" cy="23899"/>
              </a:xfrm>
              <a:custGeom>
                <a:avLst/>
                <a:gdLst>
                  <a:gd name="connsiteX0" fmla="*/ 7809 w 10544"/>
                  <a:gd name="connsiteY0" fmla="*/ 23899 h 23899"/>
                  <a:gd name="connsiteX1" fmla="*/ 10544 w 10544"/>
                  <a:gd name="connsiteY1" fmla="*/ 19434 h 23899"/>
                  <a:gd name="connsiteX2" fmla="*/ 3748 w 10544"/>
                  <a:gd name="connsiteY2" fmla="*/ 0 h 23899"/>
                  <a:gd name="connsiteX3" fmla="*/ 0 w 10544"/>
                  <a:gd name="connsiteY3" fmla="*/ 9729 h 23899"/>
                  <a:gd name="connsiteX4" fmla="*/ 7809 w 10544"/>
                  <a:gd name="connsiteY4" fmla="*/ 23899 h 23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4" h="23899">
                    <a:moveTo>
                      <a:pt x="7809" y="23899"/>
                    </a:moveTo>
                    <a:lnTo>
                      <a:pt x="10544" y="19434"/>
                    </a:lnTo>
                    <a:lnTo>
                      <a:pt x="3748" y="0"/>
                    </a:lnTo>
                    <a:lnTo>
                      <a:pt x="0" y="9729"/>
                    </a:lnTo>
                    <a:lnTo>
                      <a:pt x="7809" y="2389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70F96587-E58E-4B50-91F7-E88FCFC1BE1F}"/>
                  </a:ext>
                </a:extLst>
              </p:cNvPr>
              <p:cNvSpPr/>
              <p:nvPr/>
            </p:nvSpPr>
            <p:spPr>
              <a:xfrm rot="10226849" flipH="1">
                <a:off x="5994216" y="3326601"/>
                <a:ext cx="6455" cy="27776"/>
              </a:xfrm>
              <a:custGeom>
                <a:avLst/>
                <a:gdLst>
                  <a:gd name="connsiteX0" fmla="*/ 0 w 6455"/>
                  <a:gd name="connsiteY0" fmla="*/ 27776 h 27776"/>
                  <a:gd name="connsiteX1" fmla="*/ 1830 w 6455"/>
                  <a:gd name="connsiteY1" fmla="*/ 25723 h 27776"/>
                  <a:gd name="connsiteX2" fmla="*/ 6455 w 6455"/>
                  <a:gd name="connsiteY2" fmla="*/ 0 h 27776"/>
                  <a:gd name="connsiteX3" fmla="*/ 0 w 6455"/>
                  <a:gd name="connsiteY3" fmla="*/ 10533 h 27776"/>
                  <a:gd name="connsiteX4" fmla="*/ 0 w 6455"/>
                  <a:gd name="connsiteY4" fmla="*/ 27776 h 27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5" h="27776">
                    <a:moveTo>
                      <a:pt x="0" y="27776"/>
                    </a:moveTo>
                    <a:lnTo>
                      <a:pt x="1830" y="25723"/>
                    </a:lnTo>
                    <a:lnTo>
                      <a:pt x="6455" y="0"/>
                    </a:lnTo>
                    <a:lnTo>
                      <a:pt x="0" y="10533"/>
                    </a:lnTo>
                    <a:lnTo>
                      <a:pt x="0" y="2777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41D73880-852A-4BFF-89BC-47B215489ED0}"/>
                  </a:ext>
                </a:extLst>
              </p:cNvPr>
              <p:cNvSpPr/>
              <p:nvPr/>
            </p:nvSpPr>
            <p:spPr>
              <a:xfrm rot="10226849" flipH="1">
                <a:off x="5951233" y="3328126"/>
                <a:ext cx="8141" cy="5766"/>
              </a:xfrm>
              <a:custGeom>
                <a:avLst/>
                <a:gdLst>
                  <a:gd name="connsiteX0" fmla="*/ 8141 w 8141"/>
                  <a:gd name="connsiteY0" fmla="*/ 5766 h 5766"/>
                  <a:gd name="connsiteX1" fmla="*/ 7995 w 8141"/>
                  <a:gd name="connsiteY1" fmla="*/ 4899 h 5766"/>
                  <a:gd name="connsiteX2" fmla="*/ 0 w 8141"/>
                  <a:gd name="connsiteY2" fmla="*/ 0 h 5766"/>
                  <a:gd name="connsiteX3" fmla="*/ 1063 w 8141"/>
                  <a:gd name="connsiteY3" fmla="*/ 3039 h 5766"/>
                  <a:gd name="connsiteX4" fmla="*/ 8141 w 8141"/>
                  <a:gd name="connsiteY4" fmla="*/ 5766 h 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1" h="5766">
                    <a:moveTo>
                      <a:pt x="8141" y="5766"/>
                    </a:moveTo>
                    <a:lnTo>
                      <a:pt x="7995" y="4899"/>
                    </a:lnTo>
                    <a:lnTo>
                      <a:pt x="0" y="0"/>
                    </a:lnTo>
                    <a:lnTo>
                      <a:pt x="1063" y="3039"/>
                    </a:lnTo>
                    <a:lnTo>
                      <a:pt x="8141" y="576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1AC16DF3-5FDA-4BFE-AAD8-1CD89FD7C7A0}"/>
                  </a:ext>
                </a:extLst>
              </p:cNvPr>
              <p:cNvSpPr/>
              <p:nvPr/>
            </p:nvSpPr>
            <p:spPr>
              <a:xfrm rot="10226849" flipH="1">
                <a:off x="5964226" y="3330903"/>
                <a:ext cx="2170" cy="10204"/>
              </a:xfrm>
              <a:custGeom>
                <a:avLst/>
                <a:gdLst>
                  <a:gd name="connsiteX0" fmla="*/ 826 w 2170"/>
                  <a:gd name="connsiteY0" fmla="*/ 10204 h 10204"/>
                  <a:gd name="connsiteX1" fmla="*/ 2170 w 2170"/>
                  <a:gd name="connsiteY1" fmla="*/ 2727 h 10204"/>
                  <a:gd name="connsiteX2" fmla="*/ 0 w 2170"/>
                  <a:gd name="connsiteY2" fmla="*/ 0 h 10204"/>
                  <a:gd name="connsiteX3" fmla="*/ 0 w 2170"/>
                  <a:gd name="connsiteY3" fmla="*/ 9468 h 10204"/>
                  <a:gd name="connsiteX4" fmla="*/ 826 w 2170"/>
                  <a:gd name="connsiteY4" fmla="*/ 10204 h 1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0" h="10204">
                    <a:moveTo>
                      <a:pt x="826" y="10204"/>
                    </a:moveTo>
                    <a:lnTo>
                      <a:pt x="2170" y="2727"/>
                    </a:lnTo>
                    <a:lnTo>
                      <a:pt x="0" y="0"/>
                    </a:lnTo>
                    <a:lnTo>
                      <a:pt x="0" y="9468"/>
                    </a:lnTo>
                    <a:lnTo>
                      <a:pt x="826" y="1020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6D43A35B-B1D7-4F98-9459-4670C61A842F}"/>
                  </a:ext>
                </a:extLst>
              </p:cNvPr>
              <p:cNvSpPr/>
              <p:nvPr/>
            </p:nvSpPr>
            <p:spPr>
              <a:xfrm rot="10226849" flipH="1">
                <a:off x="5967309" y="3333926"/>
                <a:ext cx="5776" cy="14340"/>
              </a:xfrm>
              <a:custGeom>
                <a:avLst/>
                <a:gdLst>
                  <a:gd name="connsiteX0" fmla="*/ 2954 w 5776"/>
                  <a:gd name="connsiteY0" fmla="*/ 14340 h 14340"/>
                  <a:gd name="connsiteX1" fmla="*/ 5776 w 5776"/>
                  <a:gd name="connsiteY1" fmla="*/ 7014 h 14340"/>
                  <a:gd name="connsiteX2" fmla="*/ 1910 w 5776"/>
                  <a:gd name="connsiteY2" fmla="*/ 0 h 14340"/>
                  <a:gd name="connsiteX3" fmla="*/ 0 w 5776"/>
                  <a:gd name="connsiteY3" fmla="*/ 10626 h 14340"/>
                  <a:gd name="connsiteX4" fmla="*/ 2954 w 5776"/>
                  <a:gd name="connsiteY4" fmla="*/ 14340 h 1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6" h="14340">
                    <a:moveTo>
                      <a:pt x="2954" y="14340"/>
                    </a:moveTo>
                    <a:lnTo>
                      <a:pt x="5776" y="7014"/>
                    </a:lnTo>
                    <a:lnTo>
                      <a:pt x="1910" y="0"/>
                    </a:lnTo>
                    <a:lnTo>
                      <a:pt x="0" y="10626"/>
                    </a:lnTo>
                    <a:lnTo>
                      <a:pt x="2954" y="1434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21EECCF8-E23C-4497-B04B-5462377B4F5D}"/>
                  </a:ext>
                </a:extLst>
              </p:cNvPr>
              <p:cNvSpPr/>
              <p:nvPr/>
            </p:nvSpPr>
            <p:spPr>
              <a:xfrm rot="10226849" flipH="1">
                <a:off x="5928893" y="3336440"/>
                <a:ext cx="25798" cy="33072"/>
              </a:xfrm>
              <a:custGeom>
                <a:avLst/>
                <a:gdLst>
                  <a:gd name="connsiteX0" fmla="*/ 25798 w 25798"/>
                  <a:gd name="connsiteY0" fmla="*/ 33072 h 33072"/>
                  <a:gd name="connsiteX1" fmla="*/ 20683 w 25798"/>
                  <a:gd name="connsiteY1" fmla="*/ 18446 h 33072"/>
                  <a:gd name="connsiteX2" fmla="*/ 0 w 25798"/>
                  <a:gd name="connsiteY2" fmla="*/ 0 h 33072"/>
                  <a:gd name="connsiteX3" fmla="*/ 14365 w 25798"/>
                  <a:gd name="connsiteY3" fmla="*/ 26067 h 33072"/>
                  <a:gd name="connsiteX4" fmla="*/ 25798 w 25798"/>
                  <a:gd name="connsiteY4" fmla="*/ 33072 h 3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98" h="33072">
                    <a:moveTo>
                      <a:pt x="25798" y="33072"/>
                    </a:moveTo>
                    <a:lnTo>
                      <a:pt x="20683" y="18446"/>
                    </a:lnTo>
                    <a:lnTo>
                      <a:pt x="0" y="0"/>
                    </a:lnTo>
                    <a:lnTo>
                      <a:pt x="14365" y="26067"/>
                    </a:lnTo>
                    <a:lnTo>
                      <a:pt x="25798" y="3307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2B4EAE50-2FC4-4ED7-B691-92BEE072DCED}"/>
                  </a:ext>
                </a:extLst>
              </p:cNvPr>
              <p:cNvSpPr/>
              <p:nvPr/>
            </p:nvSpPr>
            <p:spPr>
              <a:xfrm rot="10226849" flipH="1">
                <a:off x="5987446" y="3335628"/>
                <a:ext cx="10572" cy="56338"/>
              </a:xfrm>
              <a:custGeom>
                <a:avLst/>
                <a:gdLst>
                  <a:gd name="connsiteX0" fmla="*/ 4862 w 10572"/>
                  <a:gd name="connsiteY0" fmla="*/ 56338 h 56338"/>
                  <a:gd name="connsiteX1" fmla="*/ 10572 w 10572"/>
                  <a:gd name="connsiteY1" fmla="*/ 47018 h 56338"/>
                  <a:gd name="connsiteX2" fmla="*/ 10572 w 10572"/>
                  <a:gd name="connsiteY2" fmla="*/ 0 h 56338"/>
                  <a:gd name="connsiteX3" fmla="*/ 0 w 10572"/>
                  <a:gd name="connsiteY3" fmla="*/ 27447 h 56338"/>
                  <a:gd name="connsiteX4" fmla="*/ 4862 w 10572"/>
                  <a:gd name="connsiteY4" fmla="*/ 56338 h 56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72" h="56338">
                    <a:moveTo>
                      <a:pt x="4862" y="56338"/>
                    </a:moveTo>
                    <a:lnTo>
                      <a:pt x="10572" y="47018"/>
                    </a:lnTo>
                    <a:lnTo>
                      <a:pt x="10572" y="0"/>
                    </a:lnTo>
                    <a:lnTo>
                      <a:pt x="0" y="27447"/>
                    </a:lnTo>
                    <a:lnTo>
                      <a:pt x="4862" y="5633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68DDDF44-A759-45FB-8F78-2ECABD84653D}"/>
                  </a:ext>
                </a:extLst>
              </p:cNvPr>
              <p:cNvSpPr/>
              <p:nvPr/>
            </p:nvSpPr>
            <p:spPr>
              <a:xfrm rot="10226849" flipH="1">
                <a:off x="5919183" y="3338265"/>
                <a:ext cx="26898" cy="20879"/>
              </a:xfrm>
              <a:custGeom>
                <a:avLst/>
                <a:gdLst>
                  <a:gd name="connsiteX0" fmla="*/ 26898 w 26898"/>
                  <a:gd name="connsiteY0" fmla="*/ 20879 h 20879"/>
                  <a:gd name="connsiteX1" fmla="*/ 23238 w 26898"/>
                  <a:gd name="connsiteY1" fmla="*/ 14239 h 20879"/>
                  <a:gd name="connsiteX2" fmla="*/ 0 w 26898"/>
                  <a:gd name="connsiteY2" fmla="*/ 0 h 20879"/>
                  <a:gd name="connsiteX3" fmla="*/ 12066 w 26898"/>
                  <a:gd name="connsiteY3" fmla="*/ 15166 h 20879"/>
                  <a:gd name="connsiteX4" fmla="*/ 26898 w 26898"/>
                  <a:gd name="connsiteY4" fmla="*/ 20879 h 20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98" h="20879">
                    <a:moveTo>
                      <a:pt x="26898" y="20879"/>
                    </a:moveTo>
                    <a:lnTo>
                      <a:pt x="23238" y="14239"/>
                    </a:lnTo>
                    <a:lnTo>
                      <a:pt x="0" y="0"/>
                    </a:lnTo>
                    <a:lnTo>
                      <a:pt x="12066" y="15166"/>
                    </a:lnTo>
                    <a:lnTo>
                      <a:pt x="26898" y="2087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7B3AF81F-9D6D-4C29-9952-37D8A1E61C24}"/>
                  </a:ext>
                </a:extLst>
              </p:cNvPr>
              <p:cNvSpPr/>
              <p:nvPr/>
            </p:nvSpPr>
            <p:spPr>
              <a:xfrm rot="10226849" flipH="1">
                <a:off x="5940797" y="3339223"/>
                <a:ext cx="21374" cy="38374"/>
              </a:xfrm>
              <a:custGeom>
                <a:avLst/>
                <a:gdLst>
                  <a:gd name="connsiteX0" fmla="*/ 21374 w 21374"/>
                  <a:gd name="connsiteY0" fmla="*/ 38374 h 38374"/>
                  <a:gd name="connsiteX1" fmla="*/ 18919 w 21374"/>
                  <a:gd name="connsiteY1" fmla="*/ 23781 h 38374"/>
                  <a:gd name="connsiteX2" fmla="*/ 0 w 21374"/>
                  <a:gd name="connsiteY2" fmla="*/ 0 h 38374"/>
                  <a:gd name="connsiteX3" fmla="*/ 9815 w 21374"/>
                  <a:gd name="connsiteY3" fmla="*/ 28065 h 38374"/>
                  <a:gd name="connsiteX4" fmla="*/ 21374 w 21374"/>
                  <a:gd name="connsiteY4" fmla="*/ 38374 h 3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74" h="38374">
                    <a:moveTo>
                      <a:pt x="21374" y="38374"/>
                    </a:moveTo>
                    <a:lnTo>
                      <a:pt x="18919" y="23781"/>
                    </a:lnTo>
                    <a:lnTo>
                      <a:pt x="0" y="0"/>
                    </a:lnTo>
                    <a:lnTo>
                      <a:pt x="9815" y="28065"/>
                    </a:lnTo>
                    <a:lnTo>
                      <a:pt x="21374" y="3837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F570546A-5F21-43E7-A33F-3984C530B2D5}"/>
                  </a:ext>
                </a:extLst>
              </p:cNvPr>
              <p:cNvSpPr/>
              <p:nvPr/>
            </p:nvSpPr>
            <p:spPr>
              <a:xfrm rot="10226849" flipH="1">
                <a:off x="5955549" y="3342014"/>
                <a:ext cx="12830" cy="38582"/>
              </a:xfrm>
              <a:custGeom>
                <a:avLst/>
                <a:gdLst>
                  <a:gd name="connsiteX0" fmla="*/ 12829 w 12830"/>
                  <a:gd name="connsiteY0" fmla="*/ 38582 h 38582"/>
                  <a:gd name="connsiteX1" fmla="*/ 12830 w 12830"/>
                  <a:gd name="connsiteY1" fmla="*/ 23280 h 38582"/>
                  <a:gd name="connsiteX2" fmla="*/ 0 w 12830"/>
                  <a:gd name="connsiteY2" fmla="*/ 0 h 38582"/>
                  <a:gd name="connsiteX3" fmla="*/ 4793 w 12830"/>
                  <a:gd name="connsiteY3" fmla="*/ 28479 h 38582"/>
                  <a:gd name="connsiteX4" fmla="*/ 12829 w 12830"/>
                  <a:gd name="connsiteY4" fmla="*/ 38582 h 3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0" h="38582">
                    <a:moveTo>
                      <a:pt x="12829" y="38582"/>
                    </a:moveTo>
                    <a:lnTo>
                      <a:pt x="12830" y="23280"/>
                    </a:lnTo>
                    <a:lnTo>
                      <a:pt x="0" y="0"/>
                    </a:lnTo>
                    <a:lnTo>
                      <a:pt x="4793" y="28479"/>
                    </a:lnTo>
                    <a:lnTo>
                      <a:pt x="12829" y="3858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08959B2F-1DAC-4EB7-B6D6-EEAD0A0AD56F}"/>
                  </a:ext>
                </a:extLst>
              </p:cNvPr>
              <p:cNvSpPr/>
              <p:nvPr/>
            </p:nvSpPr>
            <p:spPr>
              <a:xfrm rot="10226849" flipH="1">
                <a:off x="5969349" y="3348176"/>
                <a:ext cx="6987" cy="36150"/>
              </a:xfrm>
              <a:custGeom>
                <a:avLst/>
                <a:gdLst>
                  <a:gd name="connsiteX0" fmla="*/ 4080 w 6987"/>
                  <a:gd name="connsiteY0" fmla="*/ 36150 h 36150"/>
                  <a:gd name="connsiteX1" fmla="*/ 6987 w 6987"/>
                  <a:gd name="connsiteY1" fmla="*/ 19978 h 36150"/>
                  <a:gd name="connsiteX2" fmla="*/ 0 w 6987"/>
                  <a:gd name="connsiteY2" fmla="*/ 0 h 36150"/>
                  <a:gd name="connsiteX3" fmla="*/ 1 w 6987"/>
                  <a:gd name="connsiteY3" fmla="*/ 28747 h 36150"/>
                  <a:gd name="connsiteX4" fmla="*/ 4080 w 6987"/>
                  <a:gd name="connsiteY4" fmla="*/ 36150 h 36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7" h="36150">
                    <a:moveTo>
                      <a:pt x="4080" y="36150"/>
                    </a:moveTo>
                    <a:lnTo>
                      <a:pt x="6987" y="19978"/>
                    </a:lnTo>
                    <a:lnTo>
                      <a:pt x="0" y="0"/>
                    </a:lnTo>
                    <a:lnTo>
                      <a:pt x="1" y="28747"/>
                    </a:lnTo>
                    <a:lnTo>
                      <a:pt x="4080" y="3615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83DDA195-2963-48BC-82D2-FEC7B8AA6253}"/>
                  </a:ext>
                </a:extLst>
              </p:cNvPr>
              <p:cNvSpPr/>
              <p:nvPr/>
            </p:nvSpPr>
            <p:spPr>
              <a:xfrm rot="10226849" flipH="1">
                <a:off x="5977598" y="3349262"/>
                <a:ext cx="11241" cy="47448"/>
              </a:xfrm>
              <a:custGeom>
                <a:avLst/>
                <a:gdLst>
                  <a:gd name="connsiteX0" fmla="*/ 4707 w 11241"/>
                  <a:gd name="connsiteY0" fmla="*/ 47448 h 47448"/>
                  <a:gd name="connsiteX1" fmla="*/ 11241 w 11241"/>
                  <a:gd name="connsiteY1" fmla="*/ 30485 h 47448"/>
                  <a:gd name="connsiteX2" fmla="*/ 6111 w 11241"/>
                  <a:gd name="connsiteY2" fmla="*/ 0 h 47448"/>
                  <a:gd name="connsiteX3" fmla="*/ 0 w 11241"/>
                  <a:gd name="connsiteY3" fmla="*/ 33991 h 47448"/>
                  <a:gd name="connsiteX4" fmla="*/ 4707 w 11241"/>
                  <a:gd name="connsiteY4" fmla="*/ 47448 h 47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41" h="47448">
                    <a:moveTo>
                      <a:pt x="4707" y="47448"/>
                    </a:moveTo>
                    <a:lnTo>
                      <a:pt x="11241" y="30485"/>
                    </a:lnTo>
                    <a:lnTo>
                      <a:pt x="6111" y="0"/>
                    </a:lnTo>
                    <a:lnTo>
                      <a:pt x="0" y="33991"/>
                    </a:lnTo>
                    <a:lnTo>
                      <a:pt x="4707" y="4744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A16DFD7C-7E46-4888-84AE-91A0A97E3822}"/>
                  </a:ext>
                </a:extLst>
              </p:cNvPr>
              <p:cNvSpPr/>
              <p:nvPr/>
            </p:nvSpPr>
            <p:spPr>
              <a:xfrm rot="10226849" flipH="1">
                <a:off x="5771041" y="532898"/>
                <a:ext cx="849395" cy="2539419"/>
              </a:xfrm>
              <a:custGeom>
                <a:avLst/>
                <a:gdLst>
                  <a:gd name="connsiteX0" fmla="*/ 427346 w 849395"/>
                  <a:gd name="connsiteY0" fmla="*/ 2539419 h 2539419"/>
                  <a:gd name="connsiteX1" fmla="*/ 687923 w 849395"/>
                  <a:gd name="connsiteY1" fmla="*/ 2481922 h 2539419"/>
                  <a:gd name="connsiteX2" fmla="*/ 849395 w 849395"/>
                  <a:gd name="connsiteY2" fmla="*/ 2428739 h 2539419"/>
                  <a:gd name="connsiteX3" fmla="*/ 0 w 849395"/>
                  <a:gd name="connsiteY3" fmla="*/ 0 h 2539419"/>
                  <a:gd name="connsiteX4" fmla="*/ 427346 w 849395"/>
                  <a:gd name="connsiteY4" fmla="*/ 2539419 h 2539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9395" h="2539419">
                    <a:moveTo>
                      <a:pt x="427346" y="2539419"/>
                    </a:moveTo>
                    <a:lnTo>
                      <a:pt x="687923" y="2481922"/>
                    </a:lnTo>
                    <a:lnTo>
                      <a:pt x="849395" y="2428739"/>
                    </a:lnTo>
                    <a:lnTo>
                      <a:pt x="0" y="0"/>
                    </a:lnTo>
                    <a:lnTo>
                      <a:pt x="427346" y="25394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FF598A2E-C619-46BF-87C2-70A522890BFF}"/>
                  </a:ext>
                </a:extLst>
              </p:cNvPr>
              <p:cNvSpPr/>
              <p:nvPr/>
            </p:nvSpPr>
            <p:spPr>
              <a:xfrm rot="10226849" flipH="1">
                <a:off x="5741946" y="534737"/>
                <a:ext cx="428234" cy="2578145"/>
              </a:xfrm>
              <a:custGeom>
                <a:avLst/>
                <a:gdLst>
                  <a:gd name="connsiteX0" fmla="*/ 428234 w 428234"/>
                  <a:gd name="connsiteY0" fmla="*/ 2544696 h 2578145"/>
                  <a:gd name="connsiteX1" fmla="*/ 0 w 428234"/>
                  <a:gd name="connsiteY1" fmla="*/ 0 h 2578145"/>
                  <a:gd name="connsiteX2" fmla="*/ 0 w 428234"/>
                  <a:gd name="connsiteY2" fmla="*/ 2578145 h 2578145"/>
                  <a:gd name="connsiteX3" fmla="*/ 163192 w 428234"/>
                  <a:gd name="connsiteY3" fmla="*/ 2575652 h 2578145"/>
                  <a:gd name="connsiteX4" fmla="*/ 428234 w 428234"/>
                  <a:gd name="connsiteY4" fmla="*/ 2544696 h 2578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234" h="2578145">
                    <a:moveTo>
                      <a:pt x="428234" y="2544696"/>
                    </a:moveTo>
                    <a:lnTo>
                      <a:pt x="0" y="0"/>
                    </a:lnTo>
                    <a:lnTo>
                      <a:pt x="0" y="2578145"/>
                    </a:lnTo>
                    <a:lnTo>
                      <a:pt x="163192" y="2575652"/>
                    </a:lnTo>
                    <a:lnTo>
                      <a:pt x="428234" y="254469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094DAE76-E8D2-43A6-A48E-1F606523B219}"/>
                  </a:ext>
                </a:extLst>
              </p:cNvPr>
              <p:cNvSpPr/>
              <p:nvPr/>
            </p:nvSpPr>
            <p:spPr>
              <a:xfrm rot="10226849" flipH="1">
                <a:off x="5260519" y="611430"/>
                <a:ext cx="461644" cy="2611079"/>
              </a:xfrm>
              <a:custGeom>
                <a:avLst/>
                <a:gdLst>
                  <a:gd name="connsiteX0" fmla="*/ 461643 w 461644"/>
                  <a:gd name="connsiteY0" fmla="*/ 2609798 h 2611079"/>
                  <a:gd name="connsiteX1" fmla="*/ 461644 w 461644"/>
                  <a:gd name="connsiteY1" fmla="*/ 0 h 2611079"/>
                  <a:gd name="connsiteX2" fmla="*/ 0 w 461644"/>
                  <a:gd name="connsiteY2" fmla="*/ 2568114 h 2611079"/>
                  <a:gd name="connsiteX3" fmla="*/ 106839 w 461644"/>
                  <a:gd name="connsiteY3" fmla="*/ 2588012 h 2611079"/>
                  <a:gd name="connsiteX4" fmla="*/ 377718 w 461644"/>
                  <a:gd name="connsiteY4" fmla="*/ 2611079 h 2611079"/>
                  <a:gd name="connsiteX5" fmla="*/ 461643 w 461644"/>
                  <a:gd name="connsiteY5" fmla="*/ 2609798 h 261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1644" h="2611079">
                    <a:moveTo>
                      <a:pt x="461643" y="2609798"/>
                    </a:moveTo>
                    <a:lnTo>
                      <a:pt x="461644" y="0"/>
                    </a:lnTo>
                    <a:lnTo>
                      <a:pt x="0" y="2568114"/>
                    </a:lnTo>
                    <a:lnTo>
                      <a:pt x="106839" y="2588012"/>
                    </a:lnTo>
                    <a:cubicBezTo>
                      <a:pt x="196115" y="2600122"/>
                      <a:pt x="286497" y="2607874"/>
                      <a:pt x="377718" y="2611079"/>
                    </a:cubicBezTo>
                    <a:lnTo>
                      <a:pt x="461643" y="2609798"/>
                    </a:lnTo>
                    <a:close/>
                  </a:path>
                </a:pathLst>
              </a:cu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A32FC10F-CC75-4392-ACF2-25DBE303634D}"/>
                  </a:ext>
                </a:extLst>
              </p:cNvPr>
              <p:cNvSpPr/>
              <p:nvPr/>
            </p:nvSpPr>
            <p:spPr>
              <a:xfrm rot="10226849" flipH="1">
                <a:off x="5805354" y="614599"/>
                <a:ext cx="1243215" cy="2431091"/>
              </a:xfrm>
              <a:custGeom>
                <a:avLst/>
                <a:gdLst>
                  <a:gd name="connsiteX0" fmla="*/ 850217 w 1243215"/>
                  <a:gd name="connsiteY0" fmla="*/ 2431091 h 2431091"/>
                  <a:gd name="connsiteX1" fmla="*/ 923486 w 1243215"/>
                  <a:gd name="connsiteY1" fmla="*/ 2406959 h 2431091"/>
                  <a:gd name="connsiteX2" fmla="*/ 1171895 w 1243215"/>
                  <a:gd name="connsiteY2" fmla="*/ 2296504 h 2431091"/>
                  <a:gd name="connsiteX3" fmla="*/ 1243215 w 1243215"/>
                  <a:gd name="connsiteY3" fmla="*/ 2255897 h 2431091"/>
                  <a:gd name="connsiteX4" fmla="*/ 0 w 1243215"/>
                  <a:gd name="connsiteY4" fmla="*/ 0 h 2431091"/>
                  <a:gd name="connsiteX5" fmla="*/ 850217 w 1243215"/>
                  <a:gd name="connsiteY5" fmla="*/ 2431091 h 2431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3215" h="2431091">
                    <a:moveTo>
                      <a:pt x="850217" y="2431091"/>
                    </a:moveTo>
                    <a:lnTo>
                      <a:pt x="923486" y="2406959"/>
                    </a:lnTo>
                    <a:cubicBezTo>
                      <a:pt x="1008633" y="2374074"/>
                      <a:pt x="1091499" y="2337167"/>
                      <a:pt x="1171895" y="2296504"/>
                    </a:cubicBezTo>
                    <a:lnTo>
                      <a:pt x="1243215" y="2255897"/>
                    </a:lnTo>
                    <a:lnTo>
                      <a:pt x="0" y="0"/>
                    </a:lnTo>
                    <a:lnTo>
                      <a:pt x="850217" y="243109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1515CAEE-F452-4A3F-AB95-75A150F16812}"/>
                  </a:ext>
                </a:extLst>
              </p:cNvPr>
              <p:cNvSpPr/>
              <p:nvPr/>
            </p:nvSpPr>
            <p:spPr>
              <a:xfrm rot="10226849" flipH="1">
                <a:off x="5845073" y="768409"/>
                <a:ext cx="1604191" cy="2254514"/>
              </a:xfrm>
              <a:custGeom>
                <a:avLst/>
                <a:gdLst>
                  <a:gd name="connsiteX0" fmla="*/ 1242454 w 1604191"/>
                  <a:gd name="connsiteY0" fmla="*/ 2254514 h 2254514"/>
                  <a:gd name="connsiteX1" fmla="*/ 1379690 w 1604191"/>
                  <a:gd name="connsiteY1" fmla="*/ 2176377 h 2254514"/>
                  <a:gd name="connsiteX2" fmla="*/ 1597322 w 1604191"/>
                  <a:gd name="connsiteY2" fmla="*/ 2022434 h 2254514"/>
                  <a:gd name="connsiteX3" fmla="*/ 1604191 w 1604191"/>
                  <a:gd name="connsiteY3" fmla="*/ 2016499 h 2254514"/>
                  <a:gd name="connsiteX4" fmla="*/ 0 w 1604191"/>
                  <a:gd name="connsiteY4" fmla="*/ 0 h 2254514"/>
                  <a:gd name="connsiteX5" fmla="*/ 1242454 w 1604191"/>
                  <a:gd name="connsiteY5" fmla="*/ 2254514 h 225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4191" h="2254514">
                    <a:moveTo>
                      <a:pt x="1242454" y="2254514"/>
                    </a:moveTo>
                    <a:lnTo>
                      <a:pt x="1379690" y="2176377"/>
                    </a:lnTo>
                    <a:cubicBezTo>
                      <a:pt x="1454956" y="2128466"/>
                      <a:pt x="1527563" y="2077063"/>
                      <a:pt x="1597322" y="2022434"/>
                    </a:cubicBezTo>
                    <a:lnTo>
                      <a:pt x="1604191" y="2016499"/>
                    </a:lnTo>
                    <a:lnTo>
                      <a:pt x="0" y="0"/>
                    </a:lnTo>
                    <a:lnTo>
                      <a:pt x="1242454" y="225451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339578D6-52B6-4A70-B94E-91E60A04DA7A}"/>
                  </a:ext>
                </a:extLst>
              </p:cNvPr>
              <p:cNvSpPr/>
              <p:nvPr/>
            </p:nvSpPr>
            <p:spPr>
              <a:xfrm rot="10226849" flipH="1">
                <a:off x="4764715" y="703492"/>
                <a:ext cx="936742" cy="2566121"/>
              </a:xfrm>
              <a:custGeom>
                <a:avLst/>
                <a:gdLst>
                  <a:gd name="connsiteX0" fmla="*/ 475458 w 936742"/>
                  <a:gd name="connsiteY0" fmla="*/ 2566121 h 2566121"/>
                  <a:gd name="connsiteX1" fmla="*/ 936742 w 936742"/>
                  <a:gd name="connsiteY1" fmla="*/ 0 h 2566121"/>
                  <a:gd name="connsiteX2" fmla="*/ 0 w 936742"/>
                  <a:gd name="connsiteY2" fmla="*/ 2431849 h 2566121"/>
                  <a:gd name="connsiteX3" fmla="*/ 90329 w 936742"/>
                  <a:gd name="connsiteY3" fmla="*/ 2467844 h 2566121"/>
                  <a:gd name="connsiteX4" fmla="*/ 346359 w 936742"/>
                  <a:gd name="connsiteY4" fmla="*/ 2542077 h 2566121"/>
                  <a:gd name="connsiteX5" fmla="*/ 475458 w 936742"/>
                  <a:gd name="connsiteY5" fmla="*/ 2566121 h 2566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6742" h="2566121">
                    <a:moveTo>
                      <a:pt x="475458" y="2566121"/>
                    </a:moveTo>
                    <a:lnTo>
                      <a:pt x="936742" y="0"/>
                    </a:lnTo>
                    <a:lnTo>
                      <a:pt x="0" y="2431849"/>
                    </a:lnTo>
                    <a:lnTo>
                      <a:pt x="90329" y="2467844"/>
                    </a:lnTo>
                    <a:cubicBezTo>
                      <a:pt x="174125" y="2496632"/>
                      <a:pt x="259557" y="2521439"/>
                      <a:pt x="346359" y="2542077"/>
                    </a:cubicBezTo>
                    <a:lnTo>
                      <a:pt x="475458" y="2566121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85256F93-6F27-4C10-AE52-E213D32EA109}"/>
                  </a:ext>
                </a:extLst>
              </p:cNvPr>
              <p:cNvSpPr/>
              <p:nvPr/>
            </p:nvSpPr>
            <p:spPr>
              <a:xfrm rot="10226849" flipH="1">
                <a:off x="5886695" y="993368"/>
                <a:ext cx="1923204" cy="2017281"/>
              </a:xfrm>
              <a:custGeom>
                <a:avLst/>
                <a:gdLst>
                  <a:gd name="connsiteX0" fmla="*/ 1604813 w 1923204"/>
                  <a:gd name="connsiteY0" fmla="*/ 2017281 h 2017281"/>
                  <a:gd name="connsiteX1" fmla="*/ 1776681 w 1923204"/>
                  <a:gd name="connsiteY1" fmla="*/ 1868763 h 2017281"/>
                  <a:gd name="connsiteX2" fmla="*/ 1923204 w 1923204"/>
                  <a:gd name="connsiteY2" fmla="*/ 1715213 h 2017281"/>
                  <a:gd name="connsiteX3" fmla="*/ 0 w 1923204"/>
                  <a:gd name="connsiteY3" fmla="*/ 0 h 2017281"/>
                  <a:gd name="connsiteX4" fmla="*/ 1604813 w 1923204"/>
                  <a:gd name="connsiteY4" fmla="*/ 2017281 h 201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3204" h="2017281">
                    <a:moveTo>
                      <a:pt x="1604813" y="2017281"/>
                    </a:moveTo>
                    <a:lnTo>
                      <a:pt x="1776681" y="1868763"/>
                    </a:lnTo>
                    <a:lnTo>
                      <a:pt x="1923204" y="1715213"/>
                    </a:lnTo>
                    <a:lnTo>
                      <a:pt x="0" y="0"/>
                    </a:lnTo>
                    <a:lnTo>
                      <a:pt x="1604813" y="201728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40BDC16C-581D-45A7-9DC2-10E4E2EA74B0}"/>
                  </a:ext>
                </a:extLst>
              </p:cNvPr>
              <p:cNvSpPr/>
              <p:nvPr/>
            </p:nvSpPr>
            <p:spPr>
              <a:xfrm rot="10226849" flipH="1">
                <a:off x="4334706" y="888405"/>
                <a:ext cx="1329903" cy="2375454"/>
              </a:xfrm>
              <a:custGeom>
                <a:avLst/>
                <a:gdLst>
                  <a:gd name="connsiteX0" fmla="*/ 414883 w 1329903"/>
                  <a:gd name="connsiteY0" fmla="*/ 2375454 h 2375454"/>
                  <a:gd name="connsiteX1" fmla="*/ 1329903 w 1329903"/>
                  <a:gd name="connsiteY1" fmla="*/ 0 h 2375454"/>
                  <a:gd name="connsiteX2" fmla="*/ 0 w 1329903"/>
                  <a:gd name="connsiteY2" fmla="*/ 2170413 h 2375454"/>
                  <a:gd name="connsiteX3" fmla="*/ 50930 w 1329903"/>
                  <a:gd name="connsiteY3" fmla="*/ 2203128 h 2375454"/>
                  <a:gd name="connsiteX4" fmla="*/ 285747 w 1329903"/>
                  <a:gd name="connsiteY4" fmla="*/ 2323995 h 2375454"/>
                  <a:gd name="connsiteX5" fmla="*/ 414883 w 1329903"/>
                  <a:gd name="connsiteY5" fmla="*/ 2375454 h 237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9903" h="2375454">
                    <a:moveTo>
                      <a:pt x="414883" y="2375454"/>
                    </a:moveTo>
                    <a:lnTo>
                      <a:pt x="1329903" y="0"/>
                    </a:lnTo>
                    <a:lnTo>
                      <a:pt x="0" y="2170413"/>
                    </a:lnTo>
                    <a:lnTo>
                      <a:pt x="50930" y="2203128"/>
                    </a:lnTo>
                    <a:cubicBezTo>
                      <a:pt x="127126" y="2247083"/>
                      <a:pt x="205487" y="2287435"/>
                      <a:pt x="285747" y="2323995"/>
                    </a:cubicBezTo>
                    <a:lnTo>
                      <a:pt x="414883" y="2375454"/>
                    </a:ln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860C857B-1FB8-4980-81B0-D31C77C1A328}"/>
                  </a:ext>
                </a:extLst>
              </p:cNvPr>
              <p:cNvSpPr/>
              <p:nvPr/>
            </p:nvSpPr>
            <p:spPr>
              <a:xfrm rot="10226849" flipH="1">
                <a:off x="5927014" y="1288408"/>
                <a:ext cx="2203053" cy="1720966"/>
              </a:xfrm>
              <a:custGeom>
                <a:avLst/>
                <a:gdLst>
                  <a:gd name="connsiteX0" fmla="*/ 1929653 w 2203053"/>
                  <a:gd name="connsiteY0" fmla="*/ 1720966 h 1720966"/>
                  <a:gd name="connsiteX1" fmla="*/ 1945561 w 2203053"/>
                  <a:gd name="connsiteY1" fmla="*/ 1704296 h 1720966"/>
                  <a:gd name="connsiteX2" fmla="*/ 2108532 w 2203053"/>
                  <a:gd name="connsiteY2" fmla="*/ 1497055 h 1720966"/>
                  <a:gd name="connsiteX3" fmla="*/ 2203053 w 2203053"/>
                  <a:gd name="connsiteY3" fmla="*/ 1349902 h 1720966"/>
                  <a:gd name="connsiteX4" fmla="*/ 0 w 2203053"/>
                  <a:gd name="connsiteY4" fmla="*/ 0 h 1720966"/>
                  <a:gd name="connsiteX5" fmla="*/ 1929653 w 2203053"/>
                  <a:gd name="connsiteY5" fmla="*/ 1720966 h 1720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3053" h="1720966">
                    <a:moveTo>
                      <a:pt x="1929653" y="1720966"/>
                    </a:moveTo>
                    <a:lnTo>
                      <a:pt x="1945561" y="1704296"/>
                    </a:lnTo>
                    <a:cubicBezTo>
                      <a:pt x="2003173" y="1637824"/>
                      <a:pt x="2057560" y="1568655"/>
                      <a:pt x="2108532" y="1497055"/>
                    </a:cubicBezTo>
                    <a:lnTo>
                      <a:pt x="2203053" y="1349902"/>
                    </a:lnTo>
                    <a:lnTo>
                      <a:pt x="0" y="0"/>
                    </a:lnTo>
                    <a:lnTo>
                      <a:pt x="1929653" y="1720966"/>
                    </a:lnTo>
                    <a:close/>
                  </a:path>
                </a:pathLst>
              </a:cu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BE9173CB-3369-4C07-A18C-8613780B5EE5}"/>
                  </a:ext>
                </a:extLst>
              </p:cNvPr>
              <p:cNvSpPr/>
              <p:nvPr/>
            </p:nvSpPr>
            <p:spPr>
              <a:xfrm rot="10226849" flipH="1">
                <a:off x="3965514" y="1140908"/>
                <a:ext cx="1710566" cy="2189530"/>
              </a:xfrm>
              <a:custGeom>
                <a:avLst/>
                <a:gdLst>
                  <a:gd name="connsiteX0" fmla="*/ 368950 w 1710566"/>
                  <a:gd name="connsiteY0" fmla="*/ 2189530 h 2189530"/>
                  <a:gd name="connsiteX1" fmla="*/ 1710566 w 1710566"/>
                  <a:gd name="connsiteY1" fmla="*/ 0 h 2189530"/>
                  <a:gd name="connsiteX2" fmla="*/ 0 w 1710566"/>
                  <a:gd name="connsiteY2" fmla="*/ 1917993 h 2189530"/>
                  <a:gd name="connsiteX3" fmla="*/ 15052 w 1710566"/>
                  <a:gd name="connsiteY3" fmla="*/ 1932356 h 2189530"/>
                  <a:gd name="connsiteX4" fmla="*/ 222293 w 1710566"/>
                  <a:gd name="connsiteY4" fmla="*/ 2095327 h 2189530"/>
                  <a:gd name="connsiteX5" fmla="*/ 368950 w 1710566"/>
                  <a:gd name="connsiteY5" fmla="*/ 2189530 h 218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0566" h="2189530">
                    <a:moveTo>
                      <a:pt x="368950" y="2189530"/>
                    </a:moveTo>
                    <a:lnTo>
                      <a:pt x="1710566" y="0"/>
                    </a:lnTo>
                    <a:lnTo>
                      <a:pt x="0" y="1917993"/>
                    </a:lnTo>
                    <a:lnTo>
                      <a:pt x="15052" y="1932356"/>
                    </a:lnTo>
                    <a:cubicBezTo>
                      <a:pt x="81524" y="1989969"/>
                      <a:pt x="150693" y="2044355"/>
                      <a:pt x="222293" y="2095327"/>
                    </a:cubicBezTo>
                    <a:lnTo>
                      <a:pt x="368950" y="218953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93955311-384E-4DFD-9B68-623D1AA1AEE8}"/>
                  </a:ext>
                </a:extLst>
              </p:cNvPr>
              <p:cNvSpPr/>
              <p:nvPr/>
            </p:nvSpPr>
            <p:spPr>
              <a:xfrm rot="10226849" flipH="1">
                <a:off x="5951745" y="1662836"/>
                <a:ext cx="2438007" cy="1365498"/>
              </a:xfrm>
              <a:custGeom>
                <a:avLst/>
                <a:gdLst>
                  <a:gd name="connsiteX0" fmla="*/ 2228505 w 2438007"/>
                  <a:gd name="connsiteY0" fmla="*/ 1365498 h 1365498"/>
                  <a:gd name="connsiteX1" fmla="*/ 2260900 w 2438007"/>
                  <a:gd name="connsiteY1" fmla="*/ 1315064 h 1365498"/>
                  <a:gd name="connsiteX2" fmla="*/ 2381768 w 2438007"/>
                  <a:gd name="connsiteY2" fmla="*/ 1080247 h 1365498"/>
                  <a:gd name="connsiteX3" fmla="*/ 2438007 w 2438007"/>
                  <a:gd name="connsiteY3" fmla="*/ 939115 h 1365498"/>
                  <a:gd name="connsiteX4" fmla="*/ 0 w 2438007"/>
                  <a:gd name="connsiteY4" fmla="*/ 0 h 1365498"/>
                  <a:gd name="connsiteX5" fmla="*/ 2228505 w 2438007"/>
                  <a:gd name="connsiteY5" fmla="*/ 1365498 h 136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8007" h="1365498">
                    <a:moveTo>
                      <a:pt x="2228505" y="1365498"/>
                    </a:moveTo>
                    <a:lnTo>
                      <a:pt x="2260900" y="1315064"/>
                    </a:lnTo>
                    <a:cubicBezTo>
                      <a:pt x="2304855" y="1238869"/>
                      <a:pt x="2345208" y="1160508"/>
                      <a:pt x="2381768" y="1080247"/>
                    </a:cubicBezTo>
                    <a:lnTo>
                      <a:pt x="2438007" y="939115"/>
                    </a:lnTo>
                    <a:lnTo>
                      <a:pt x="0" y="0"/>
                    </a:lnTo>
                    <a:lnTo>
                      <a:pt x="2228505" y="1365498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2DB2850D-32DB-4700-9ABB-FAC235F54D33}"/>
                  </a:ext>
                </a:extLst>
              </p:cNvPr>
              <p:cNvSpPr/>
              <p:nvPr/>
            </p:nvSpPr>
            <p:spPr>
              <a:xfrm rot="10226849" flipH="1">
                <a:off x="3671873" y="1459095"/>
                <a:ext cx="2005344" cy="1911570"/>
              </a:xfrm>
              <a:custGeom>
                <a:avLst/>
                <a:gdLst>
                  <a:gd name="connsiteX0" fmla="*/ 300505 w 2005344"/>
                  <a:gd name="connsiteY0" fmla="*/ 1911570 h 1911570"/>
                  <a:gd name="connsiteX1" fmla="*/ 2005344 w 2005344"/>
                  <a:gd name="connsiteY1" fmla="*/ 0 h 1911570"/>
                  <a:gd name="connsiteX2" fmla="*/ 0 w 2005344"/>
                  <a:gd name="connsiteY2" fmla="*/ 1595316 h 1911570"/>
                  <a:gd name="connsiteX3" fmla="*/ 145339 w 2005344"/>
                  <a:gd name="connsiteY3" fmla="*/ 1763504 h 1911570"/>
                  <a:gd name="connsiteX4" fmla="*/ 300505 w 2005344"/>
                  <a:gd name="connsiteY4" fmla="*/ 1911570 h 191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5344" h="1911570">
                    <a:moveTo>
                      <a:pt x="300505" y="1911570"/>
                    </a:moveTo>
                    <a:lnTo>
                      <a:pt x="2005344" y="0"/>
                    </a:lnTo>
                    <a:lnTo>
                      <a:pt x="0" y="1595316"/>
                    </a:lnTo>
                    <a:lnTo>
                      <a:pt x="145339" y="1763504"/>
                    </a:lnTo>
                    <a:lnTo>
                      <a:pt x="300505" y="19115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9C4330AF-DC8F-4A82-9BB2-DF5768C38A77}"/>
                  </a:ext>
                </a:extLst>
              </p:cNvPr>
              <p:cNvSpPr/>
              <p:nvPr/>
            </p:nvSpPr>
            <p:spPr>
              <a:xfrm rot="10226849" flipH="1">
                <a:off x="6043136" y="2096551"/>
                <a:ext cx="2524766" cy="922296"/>
              </a:xfrm>
              <a:custGeom>
                <a:avLst/>
                <a:gdLst>
                  <a:gd name="connsiteX0" fmla="*/ 2394346 w 2524766"/>
                  <a:gd name="connsiteY0" fmla="*/ 922296 h 922296"/>
                  <a:gd name="connsiteX1" fmla="*/ 2425560 w 2524766"/>
                  <a:gd name="connsiteY1" fmla="*/ 843963 h 922296"/>
                  <a:gd name="connsiteX2" fmla="*/ 2499793 w 2524766"/>
                  <a:gd name="connsiteY2" fmla="*/ 587933 h 922296"/>
                  <a:gd name="connsiteX3" fmla="*/ 2524766 w 2524766"/>
                  <a:gd name="connsiteY3" fmla="*/ 453851 h 922296"/>
                  <a:gd name="connsiteX4" fmla="*/ 0 w 2524766"/>
                  <a:gd name="connsiteY4" fmla="*/ 0 h 922296"/>
                  <a:gd name="connsiteX5" fmla="*/ 2394346 w 2524766"/>
                  <a:gd name="connsiteY5" fmla="*/ 922296 h 92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24766" h="922296">
                    <a:moveTo>
                      <a:pt x="2394346" y="922296"/>
                    </a:moveTo>
                    <a:lnTo>
                      <a:pt x="2425560" y="843963"/>
                    </a:lnTo>
                    <a:cubicBezTo>
                      <a:pt x="2454349" y="760167"/>
                      <a:pt x="2479156" y="674735"/>
                      <a:pt x="2499793" y="587933"/>
                    </a:cubicBezTo>
                    <a:lnTo>
                      <a:pt x="2524766" y="453851"/>
                    </a:lnTo>
                    <a:lnTo>
                      <a:pt x="0" y="0"/>
                    </a:lnTo>
                    <a:lnTo>
                      <a:pt x="2394346" y="92229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CF89F51C-A535-4432-B327-45253416FE4B}"/>
                  </a:ext>
                </a:extLst>
              </p:cNvPr>
              <p:cNvSpPr/>
              <p:nvPr/>
            </p:nvSpPr>
            <p:spPr>
              <a:xfrm rot="10226849" flipH="1">
                <a:off x="3447174" y="1817574"/>
                <a:ext cx="2242124" cy="1594684"/>
              </a:xfrm>
              <a:custGeom>
                <a:avLst/>
                <a:gdLst>
                  <a:gd name="connsiteX0" fmla="*/ 237575 w 2242124"/>
                  <a:gd name="connsiteY0" fmla="*/ 1594684 h 1594684"/>
                  <a:gd name="connsiteX1" fmla="*/ 2242124 w 2242124"/>
                  <a:gd name="connsiteY1" fmla="*/ 0 h 1594684"/>
                  <a:gd name="connsiteX2" fmla="*/ 0 w 2242124"/>
                  <a:gd name="connsiteY2" fmla="*/ 1235625 h 1594684"/>
                  <a:gd name="connsiteX3" fmla="*/ 74517 w 2242124"/>
                  <a:gd name="connsiteY3" fmla="*/ 1366504 h 1594684"/>
                  <a:gd name="connsiteX4" fmla="*/ 228460 w 2242124"/>
                  <a:gd name="connsiteY4" fmla="*/ 1584135 h 1594684"/>
                  <a:gd name="connsiteX5" fmla="*/ 237575 w 2242124"/>
                  <a:gd name="connsiteY5" fmla="*/ 1594684 h 159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42124" h="1594684">
                    <a:moveTo>
                      <a:pt x="237575" y="1594684"/>
                    </a:moveTo>
                    <a:lnTo>
                      <a:pt x="2242124" y="0"/>
                    </a:lnTo>
                    <a:lnTo>
                      <a:pt x="0" y="1235625"/>
                    </a:lnTo>
                    <a:lnTo>
                      <a:pt x="74517" y="1366504"/>
                    </a:lnTo>
                    <a:cubicBezTo>
                      <a:pt x="122428" y="1441770"/>
                      <a:pt x="173831" y="1514377"/>
                      <a:pt x="228460" y="1584135"/>
                    </a:cubicBezTo>
                    <a:lnTo>
                      <a:pt x="237575" y="159468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98751DFA-549F-4F4E-8385-D09D9A8D2091}"/>
                  </a:ext>
                </a:extLst>
              </p:cNvPr>
              <p:cNvSpPr/>
              <p:nvPr/>
            </p:nvSpPr>
            <p:spPr>
              <a:xfrm rot="10226849" flipH="1">
                <a:off x="6112911" y="2583527"/>
                <a:ext cx="2545031" cy="449937"/>
              </a:xfrm>
              <a:custGeom>
                <a:avLst/>
                <a:gdLst>
                  <a:gd name="connsiteX0" fmla="*/ 2502994 w 2545031"/>
                  <a:gd name="connsiteY0" fmla="*/ 449937 h 449937"/>
                  <a:gd name="connsiteX1" fmla="*/ 2521964 w 2545031"/>
                  <a:gd name="connsiteY1" fmla="*/ 348082 h 449937"/>
                  <a:gd name="connsiteX2" fmla="*/ 2545031 w 2545031"/>
                  <a:gd name="connsiteY2" fmla="*/ 77203 h 449937"/>
                  <a:gd name="connsiteX3" fmla="*/ 2543851 w 2545031"/>
                  <a:gd name="connsiteY3" fmla="*/ 0 h 449937"/>
                  <a:gd name="connsiteX4" fmla="*/ 0 w 2545031"/>
                  <a:gd name="connsiteY4" fmla="*/ 0 h 449937"/>
                  <a:gd name="connsiteX5" fmla="*/ 2502994 w 2545031"/>
                  <a:gd name="connsiteY5" fmla="*/ 449937 h 449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5031" h="449937">
                    <a:moveTo>
                      <a:pt x="2502994" y="449937"/>
                    </a:moveTo>
                    <a:lnTo>
                      <a:pt x="2521964" y="348082"/>
                    </a:lnTo>
                    <a:cubicBezTo>
                      <a:pt x="2534073" y="258806"/>
                      <a:pt x="2541826" y="168424"/>
                      <a:pt x="2545031" y="77203"/>
                    </a:cubicBezTo>
                    <a:lnTo>
                      <a:pt x="2543851" y="0"/>
                    </a:lnTo>
                    <a:lnTo>
                      <a:pt x="0" y="0"/>
                    </a:lnTo>
                    <a:lnTo>
                      <a:pt x="2502994" y="449937"/>
                    </a:ln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08CAFE09-F831-40A0-B3F9-6B52932A486D}"/>
                  </a:ext>
                </a:extLst>
              </p:cNvPr>
              <p:cNvSpPr/>
              <p:nvPr/>
            </p:nvSpPr>
            <p:spPr>
              <a:xfrm rot="10226849" flipH="1">
                <a:off x="3292597" y="2215987"/>
                <a:ext cx="2415101" cy="1234187"/>
              </a:xfrm>
              <a:custGeom>
                <a:avLst/>
                <a:gdLst>
                  <a:gd name="connsiteX0" fmla="*/ 175588 w 2415101"/>
                  <a:gd name="connsiteY0" fmla="*/ 1234187 h 1234187"/>
                  <a:gd name="connsiteX1" fmla="*/ 2415101 w 2415101"/>
                  <a:gd name="connsiteY1" fmla="*/ 0 h 1234187"/>
                  <a:gd name="connsiteX2" fmla="*/ 0 w 2415101"/>
                  <a:gd name="connsiteY2" fmla="*/ 844626 h 1234187"/>
                  <a:gd name="connsiteX3" fmla="*/ 20905 w 2415101"/>
                  <a:gd name="connsiteY3" fmla="*/ 908099 h 1234187"/>
                  <a:gd name="connsiteX4" fmla="*/ 131361 w 2415101"/>
                  <a:gd name="connsiteY4" fmla="*/ 1156509 h 1234187"/>
                  <a:gd name="connsiteX5" fmla="*/ 175588 w 2415101"/>
                  <a:gd name="connsiteY5" fmla="*/ 1234187 h 1234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5101" h="1234187">
                    <a:moveTo>
                      <a:pt x="175588" y="1234187"/>
                    </a:moveTo>
                    <a:lnTo>
                      <a:pt x="2415101" y="0"/>
                    </a:lnTo>
                    <a:lnTo>
                      <a:pt x="0" y="844626"/>
                    </a:lnTo>
                    <a:lnTo>
                      <a:pt x="20905" y="908099"/>
                    </a:lnTo>
                    <a:cubicBezTo>
                      <a:pt x="53791" y="993247"/>
                      <a:pt x="90698" y="1076113"/>
                      <a:pt x="131361" y="1156509"/>
                    </a:cubicBezTo>
                    <a:lnTo>
                      <a:pt x="175588" y="1234187"/>
                    </a:lnTo>
                    <a:close/>
                  </a:path>
                </a:pathLst>
              </a:cu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0513CFDA-0AF3-4D43-B028-1E0C88759AA7}"/>
                  </a:ext>
                </a:extLst>
              </p:cNvPr>
              <p:cNvSpPr/>
              <p:nvPr/>
            </p:nvSpPr>
            <p:spPr>
              <a:xfrm rot="10226849" flipH="1">
                <a:off x="3209016" y="2634744"/>
                <a:ext cx="2599616" cy="869320"/>
              </a:xfrm>
              <a:custGeom>
                <a:avLst/>
                <a:gdLst>
                  <a:gd name="connsiteX0" fmla="*/ 113906 w 2599616"/>
                  <a:gd name="connsiteY0" fmla="*/ 869320 h 869320"/>
                  <a:gd name="connsiteX1" fmla="*/ 2599616 w 2599616"/>
                  <a:gd name="connsiteY1" fmla="*/ 0 h 869320"/>
                  <a:gd name="connsiteX2" fmla="*/ 0 w 2599616"/>
                  <a:gd name="connsiteY2" fmla="*/ 437477 h 869320"/>
                  <a:gd name="connsiteX3" fmla="*/ 57497 w 2599616"/>
                  <a:gd name="connsiteY3" fmla="*/ 698052 h 869320"/>
                  <a:gd name="connsiteX4" fmla="*/ 113906 w 2599616"/>
                  <a:gd name="connsiteY4" fmla="*/ 869320 h 869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9616" h="869320">
                    <a:moveTo>
                      <a:pt x="113906" y="869320"/>
                    </a:moveTo>
                    <a:lnTo>
                      <a:pt x="2599616" y="0"/>
                    </a:lnTo>
                    <a:lnTo>
                      <a:pt x="0" y="437477"/>
                    </a:lnTo>
                    <a:lnTo>
                      <a:pt x="57497" y="698052"/>
                    </a:lnTo>
                    <a:lnTo>
                      <a:pt x="113906" y="869320"/>
                    </a:ln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BBEB4041-A41C-426C-9384-89F17F9F9952}"/>
                  </a:ext>
                </a:extLst>
              </p:cNvPr>
              <p:cNvSpPr/>
              <p:nvPr/>
            </p:nvSpPr>
            <p:spPr>
              <a:xfrm rot="10226849" flipH="1">
                <a:off x="6116864" y="3062069"/>
                <a:ext cx="2618193" cy="434956"/>
              </a:xfrm>
              <a:custGeom>
                <a:avLst/>
                <a:gdLst>
                  <a:gd name="connsiteX0" fmla="*/ 2618193 w 2618193"/>
                  <a:gd name="connsiteY0" fmla="*/ 434956 h 434956"/>
                  <a:gd name="connsiteX1" fmla="*/ 2615597 w 2618193"/>
                  <a:gd name="connsiteY1" fmla="*/ 265042 h 434956"/>
                  <a:gd name="connsiteX2" fmla="*/ 2584641 w 2618193"/>
                  <a:gd name="connsiteY2" fmla="*/ 0 h 434956"/>
                  <a:gd name="connsiteX3" fmla="*/ 0 w 2618193"/>
                  <a:gd name="connsiteY3" fmla="*/ 434956 h 434956"/>
                  <a:gd name="connsiteX4" fmla="*/ 2618193 w 2618193"/>
                  <a:gd name="connsiteY4" fmla="*/ 434956 h 434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8193" h="434956">
                    <a:moveTo>
                      <a:pt x="2618193" y="434956"/>
                    </a:moveTo>
                    <a:lnTo>
                      <a:pt x="2615597" y="265042"/>
                    </a:lnTo>
                    <a:lnTo>
                      <a:pt x="2584641" y="0"/>
                    </a:lnTo>
                    <a:lnTo>
                      <a:pt x="0" y="434956"/>
                    </a:lnTo>
                    <a:lnTo>
                      <a:pt x="2618193" y="4349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D44A7DED-15F9-4E5F-BD53-082554316796}"/>
                  </a:ext>
                </a:extLst>
              </p:cNvPr>
              <p:cNvSpPr/>
              <p:nvPr/>
            </p:nvSpPr>
            <p:spPr>
              <a:xfrm rot="10226849" flipH="1">
                <a:off x="5967902" y="3126839"/>
                <a:ext cx="29289" cy="112662"/>
              </a:xfrm>
              <a:custGeom>
                <a:avLst/>
                <a:gdLst>
                  <a:gd name="connsiteX0" fmla="*/ 29289 w 29289"/>
                  <a:gd name="connsiteY0" fmla="*/ 112662 h 112662"/>
                  <a:gd name="connsiteX1" fmla="*/ 14870 w 29289"/>
                  <a:gd name="connsiteY1" fmla="*/ 26983 h 112662"/>
                  <a:gd name="connsiteX2" fmla="*/ 0 w 29289"/>
                  <a:gd name="connsiteY2" fmla="*/ 0 h 112662"/>
                  <a:gd name="connsiteX3" fmla="*/ 0 w 29289"/>
                  <a:gd name="connsiteY3" fmla="*/ 28915 h 112662"/>
                  <a:gd name="connsiteX4" fmla="*/ 29289 w 29289"/>
                  <a:gd name="connsiteY4" fmla="*/ 112662 h 112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89" h="112662">
                    <a:moveTo>
                      <a:pt x="29289" y="112662"/>
                    </a:moveTo>
                    <a:lnTo>
                      <a:pt x="14870" y="26983"/>
                    </a:lnTo>
                    <a:lnTo>
                      <a:pt x="0" y="0"/>
                    </a:lnTo>
                    <a:lnTo>
                      <a:pt x="0" y="28915"/>
                    </a:lnTo>
                    <a:lnTo>
                      <a:pt x="29289" y="11266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25DB7872-485E-46C8-BA10-7B148075368D}"/>
                  </a:ext>
                </a:extLst>
              </p:cNvPr>
              <p:cNvSpPr/>
              <p:nvPr/>
            </p:nvSpPr>
            <p:spPr>
              <a:xfrm rot="10226849" flipH="1">
                <a:off x="5952272" y="3131090"/>
                <a:ext cx="16638" cy="119976"/>
              </a:xfrm>
              <a:custGeom>
                <a:avLst/>
                <a:gdLst>
                  <a:gd name="connsiteX0" fmla="*/ 16638 w 16638"/>
                  <a:gd name="connsiteY0" fmla="*/ 119976 h 119976"/>
                  <a:gd name="connsiteX1" fmla="*/ 16638 w 16638"/>
                  <a:gd name="connsiteY1" fmla="*/ 36726 h 119976"/>
                  <a:gd name="connsiteX2" fmla="*/ 3794 w 16638"/>
                  <a:gd name="connsiteY2" fmla="*/ 0 h 119976"/>
                  <a:gd name="connsiteX3" fmla="*/ 0 w 16638"/>
                  <a:gd name="connsiteY3" fmla="*/ 21108 h 119976"/>
                  <a:gd name="connsiteX4" fmla="*/ 16638 w 16638"/>
                  <a:gd name="connsiteY4" fmla="*/ 119976 h 119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38" h="119976">
                    <a:moveTo>
                      <a:pt x="16638" y="119976"/>
                    </a:moveTo>
                    <a:lnTo>
                      <a:pt x="16638" y="36726"/>
                    </a:lnTo>
                    <a:lnTo>
                      <a:pt x="3794" y="0"/>
                    </a:lnTo>
                    <a:lnTo>
                      <a:pt x="0" y="21108"/>
                    </a:lnTo>
                    <a:lnTo>
                      <a:pt x="16638" y="11997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58052B10-2FAA-4344-BBB8-4E1055E8D99D}"/>
                  </a:ext>
                </a:extLst>
              </p:cNvPr>
              <p:cNvSpPr/>
              <p:nvPr/>
            </p:nvSpPr>
            <p:spPr>
              <a:xfrm rot="10226849" flipH="1">
                <a:off x="5978793" y="3135075"/>
                <a:ext cx="45749" cy="102796"/>
              </a:xfrm>
              <a:custGeom>
                <a:avLst/>
                <a:gdLst>
                  <a:gd name="connsiteX0" fmla="*/ 45749 w 45749"/>
                  <a:gd name="connsiteY0" fmla="*/ 102796 h 102796"/>
                  <a:gd name="connsiteX1" fmla="*/ 17484 w 45749"/>
                  <a:gd name="connsiteY1" fmla="*/ 21977 h 102796"/>
                  <a:gd name="connsiteX2" fmla="*/ 0 w 45749"/>
                  <a:gd name="connsiteY2" fmla="*/ 0 h 102796"/>
                  <a:gd name="connsiteX3" fmla="*/ 4793 w 45749"/>
                  <a:gd name="connsiteY3" fmla="*/ 28480 h 102796"/>
                  <a:gd name="connsiteX4" fmla="*/ 45749 w 45749"/>
                  <a:gd name="connsiteY4" fmla="*/ 102796 h 10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49" h="102796">
                    <a:moveTo>
                      <a:pt x="45749" y="102796"/>
                    </a:moveTo>
                    <a:lnTo>
                      <a:pt x="17484" y="21977"/>
                    </a:lnTo>
                    <a:lnTo>
                      <a:pt x="0" y="0"/>
                    </a:lnTo>
                    <a:lnTo>
                      <a:pt x="4793" y="28480"/>
                    </a:lnTo>
                    <a:lnTo>
                      <a:pt x="45749" y="10279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70676992-8288-4512-87DE-28EC66EFC168}"/>
                  </a:ext>
                </a:extLst>
              </p:cNvPr>
              <p:cNvSpPr/>
              <p:nvPr/>
            </p:nvSpPr>
            <p:spPr>
              <a:xfrm rot="10226849" flipH="1">
                <a:off x="5861823" y="3131132"/>
                <a:ext cx="61391" cy="117563"/>
              </a:xfrm>
              <a:custGeom>
                <a:avLst/>
                <a:gdLst>
                  <a:gd name="connsiteX0" fmla="*/ 0 w 61391"/>
                  <a:gd name="connsiteY0" fmla="*/ 117563 h 117563"/>
                  <a:gd name="connsiteX1" fmla="*/ 56971 w 61391"/>
                  <a:gd name="connsiteY1" fmla="*/ 24585 h 117563"/>
                  <a:gd name="connsiteX2" fmla="*/ 61391 w 61391"/>
                  <a:gd name="connsiteY2" fmla="*/ 0 h 117563"/>
                  <a:gd name="connsiteX3" fmla="*/ 33039 w 61391"/>
                  <a:gd name="connsiteY3" fmla="*/ 31789 h 117563"/>
                  <a:gd name="connsiteX4" fmla="*/ 0 w 61391"/>
                  <a:gd name="connsiteY4" fmla="*/ 117563 h 117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91" h="117563">
                    <a:moveTo>
                      <a:pt x="0" y="117563"/>
                    </a:moveTo>
                    <a:lnTo>
                      <a:pt x="56971" y="24585"/>
                    </a:lnTo>
                    <a:lnTo>
                      <a:pt x="61391" y="0"/>
                    </a:lnTo>
                    <a:lnTo>
                      <a:pt x="33039" y="31789"/>
                    </a:lnTo>
                    <a:lnTo>
                      <a:pt x="0" y="11756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07CCAF41-D4C7-477D-A7F0-F0FC8CBF2B5E}"/>
                  </a:ext>
                </a:extLst>
              </p:cNvPr>
              <p:cNvSpPr/>
              <p:nvPr/>
            </p:nvSpPr>
            <p:spPr>
              <a:xfrm rot="10226849" flipH="1">
                <a:off x="5988004" y="3145020"/>
                <a:ext cx="63604" cy="95249"/>
              </a:xfrm>
              <a:custGeom>
                <a:avLst/>
                <a:gdLst>
                  <a:gd name="connsiteX0" fmla="*/ 63604 w 63604"/>
                  <a:gd name="connsiteY0" fmla="*/ 95249 h 95249"/>
                  <a:gd name="connsiteX1" fmla="*/ 21853 w 63604"/>
                  <a:gd name="connsiteY1" fmla="*/ 19490 h 95249"/>
                  <a:gd name="connsiteX2" fmla="*/ 0 w 63604"/>
                  <a:gd name="connsiteY2" fmla="*/ 0 h 95249"/>
                  <a:gd name="connsiteX3" fmla="*/ 9547 w 63604"/>
                  <a:gd name="connsiteY3" fmla="*/ 27299 h 95249"/>
                  <a:gd name="connsiteX4" fmla="*/ 63604 w 63604"/>
                  <a:gd name="connsiteY4" fmla="*/ 95249 h 9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604" h="95249">
                    <a:moveTo>
                      <a:pt x="63604" y="95249"/>
                    </a:moveTo>
                    <a:lnTo>
                      <a:pt x="21853" y="19490"/>
                    </a:lnTo>
                    <a:lnTo>
                      <a:pt x="0" y="0"/>
                    </a:lnTo>
                    <a:lnTo>
                      <a:pt x="9547" y="27299"/>
                    </a:lnTo>
                    <a:lnTo>
                      <a:pt x="63604" y="9524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7BF06B87-98F0-4278-A63D-F89DFD604885}"/>
                  </a:ext>
                </a:extLst>
              </p:cNvPr>
              <p:cNvSpPr/>
              <p:nvPr/>
            </p:nvSpPr>
            <p:spPr>
              <a:xfrm rot="10226849" flipH="1">
                <a:off x="5997464" y="3162087"/>
                <a:ext cx="77307" cy="82207"/>
              </a:xfrm>
              <a:custGeom>
                <a:avLst/>
                <a:gdLst>
                  <a:gd name="connsiteX0" fmla="*/ 77307 w 77307"/>
                  <a:gd name="connsiteY0" fmla="*/ 82207 h 82207"/>
                  <a:gd name="connsiteX1" fmla="*/ 23236 w 77307"/>
                  <a:gd name="connsiteY1" fmla="*/ 14237 h 82207"/>
                  <a:gd name="connsiteX2" fmla="*/ 0 w 77307"/>
                  <a:gd name="connsiteY2" fmla="*/ 0 h 82207"/>
                  <a:gd name="connsiteX3" fmla="*/ 14370 w 77307"/>
                  <a:gd name="connsiteY3" fmla="*/ 26076 h 82207"/>
                  <a:gd name="connsiteX4" fmla="*/ 77307 w 77307"/>
                  <a:gd name="connsiteY4" fmla="*/ 82207 h 8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07" h="82207">
                    <a:moveTo>
                      <a:pt x="77307" y="82207"/>
                    </a:moveTo>
                    <a:lnTo>
                      <a:pt x="23236" y="14237"/>
                    </a:lnTo>
                    <a:lnTo>
                      <a:pt x="0" y="0"/>
                    </a:lnTo>
                    <a:lnTo>
                      <a:pt x="14370" y="26076"/>
                    </a:lnTo>
                    <a:lnTo>
                      <a:pt x="77307" y="8220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6E0FD9FA-6C4D-4440-89EF-B93CFD4ECD02}"/>
                  </a:ext>
                </a:extLst>
              </p:cNvPr>
              <p:cNvSpPr/>
              <p:nvPr/>
            </p:nvSpPr>
            <p:spPr>
              <a:xfrm rot="10226849" flipH="1">
                <a:off x="5943469" y="3164429"/>
                <a:ext cx="12161" cy="95625"/>
              </a:xfrm>
              <a:custGeom>
                <a:avLst/>
                <a:gdLst>
                  <a:gd name="connsiteX0" fmla="*/ 0 w 12161"/>
                  <a:gd name="connsiteY0" fmla="*/ 95625 h 95625"/>
                  <a:gd name="connsiteX1" fmla="*/ 12161 w 12161"/>
                  <a:gd name="connsiteY1" fmla="*/ 27970 h 95625"/>
                  <a:gd name="connsiteX2" fmla="*/ 7454 w 12161"/>
                  <a:gd name="connsiteY2" fmla="*/ 0 h 95625"/>
                  <a:gd name="connsiteX3" fmla="*/ 5957 w 12161"/>
                  <a:gd name="connsiteY3" fmla="*/ 2443 h 95625"/>
                  <a:gd name="connsiteX4" fmla="*/ 0 w 12161"/>
                  <a:gd name="connsiteY4" fmla="*/ 17910 h 95625"/>
                  <a:gd name="connsiteX5" fmla="*/ 0 w 12161"/>
                  <a:gd name="connsiteY5" fmla="*/ 95625 h 9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61" h="95625">
                    <a:moveTo>
                      <a:pt x="0" y="95625"/>
                    </a:moveTo>
                    <a:lnTo>
                      <a:pt x="12161" y="27970"/>
                    </a:lnTo>
                    <a:lnTo>
                      <a:pt x="7454" y="0"/>
                    </a:lnTo>
                    <a:lnTo>
                      <a:pt x="5957" y="2443"/>
                    </a:lnTo>
                    <a:lnTo>
                      <a:pt x="0" y="17910"/>
                    </a:lnTo>
                    <a:lnTo>
                      <a:pt x="0" y="9562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98F79906-4958-4173-A91E-949BF8C8299E}"/>
                  </a:ext>
                </a:extLst>
              </p:cNvPr>
              <p:cNvSpPr/>
              <p:nvPr/>
            </p:nvSpPr>
            <p:spPr>
              <a:xfrm rot="10226849" flipH="1">
                <a:off x="5852111" y="3168079"/>
                <a:ext cx="56544" cy="79595"/>
              </a:xfrm>
              <a:custGeom>
                <a:avLst/>
                <a:gdLst>
                  <a:gd name="connsiteX0" fmla="*/ 0 w 56544"/>
                  <a:gd name="connsiteY0" fmla="*/ 79595 h 79595"/>
                  <a:gd name="connsiteX1" fmla="*/ 45563 w 56544"/>
                  <a:gd name="connsiteY1" fmla="*/ 28506 h 79595"/>
                  <a:gd name="connsiteX2" fmla="*/ 56544 w 56544"/>
                  <a:gd name="connsiteY2" fmla="*/ 0 h 79595"/>
                  <a:gd name="connsiteX3" fmla="*/ 41378 w 56544"/>
                  <a:gd name="connsiteY3" fmla="*/ 12065 h 79595"/>
                  <a:gd name="connsiteX4" fmla="*/ 0 w 56544"/>
                  <a:gd name="connsiteY4" fmla="*/ 79595 h 7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544" h="79595">
                    <a:moveTo>
                      <a:pt x="0" y="79595"/>
                    </a:moveTo>
                    <a:lnTo>
                      <a:pt x="45563" y="28506"/>
                    </a:lnTo>
                    <a:lnTo>
                      <a:pt x="56544" y="0"/>
                    </a:lnTo>
                    <a:lnTo>
                      <a:pt x="41378" y="12065"/>
                    </a:lnTo>
                    <a:lnTo>
                      <a:pt x="0" y="7959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D716861B-896C-47E6-8DC8-DB2911501EE4}"/>
                  </a:ext>
                </a:extLst>
              </p:cNvPr>
              <p:cNvSpPr/>
              <p:nvPr/>
            </p:nvSpPr>
            <p:spPr>
              <a:xfrm rot="10226849" flipH="1">
                <a:off x="5914342" y="3171159"/>
                <a:ext cx="28673" cy="80178"/>
              </a:xfrm>
              <a:custGeom>
                <a:avLst/>
                <a:gdLst>
                  <a:gd name="connsiteX0" fmla="*/ 0 w 28673"/>
                  <a:gd name="connsiteY0" fmla="*/ 80178 h 80178"/>
                  <a:gd name="connsiteX1" fmla="*/ 28673 w 28673"/>
                  <a:gd name="connsiteY1" fmla="*/ 5744 h 80178"/>
                  <a:gd name="connsiteX2" fmla="*/ 28672 w 28673"/>
                  <a:gd name="connsiteY2" fmla="*/ 0 h 80178"/>
                  <a:gd name="connsiteX3" fmla="*/ 8493 w 28673"/>
                  <a:gd name="connsiteY3" fmla="*/ 32933 h 80178"/>
                  <a:gd name="connsiteX4" fmla="*/ 0 w 28673"/>
                  <a:gd name="connsiteY4" fmla="*/ 80178 h 8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73" h="80178">
                    <a:moveTo>
                      <a:pt x="0" y="80178"/>
                    </a:moveTo>
                    <a:lnTo>
                      <a:pt x="28673" y="5744"/>
                    </a:lnTo>
                    <a:lnTo>
                      <a:pt x="28672" y="0"/>
                    </a:lnTo>
                    <a:lnTo>
                      <a:pt x="8493" y="32933"/>
                    </a:lnTo>
                    <a:lnTo>
                      <a:pt x="0" y="8017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859D73EA-9E41-4B91-928F-22321727F57E}"/>
                  </a:ext>
                </a:extLst>
              </p:cNvPr>
              <p:cNvSpPr/>
              <p:nvPr/>
            </p:nvSpPr>
            <p:spPr>
              <a:xfrm rot="10226849" flipH="1">
                <a:off x="6000406" y="3187318"/>
                <a:ext cx="91216" cy="71162"/>
              </a:xfrm>
              <a:custGeom>
                <a:avLst/>
                <a:gdLst>
                  <a:gd name="connsiteX0" fmla="*/ 91216 w 91216"/>
                  <a:gd name="connsiteY0" fmla="*/ 71162 h 71162"/>
                  <a:gd name="connsiteX1" fmla="*/ 20111 w 91216"/>
                  <a:gd name="connsiteY1" fmla="*/ 7747 h 71162"/>
                  <a:gd name="connsiteX2" fmla="*/ 0 w 91216"/>
                  <a:gd name="connsiteY2" fmla="*/ 0 h 71162"/>
                  <a:gd name="connsiteX3" fmla="*/ 23701 w 91216"/>
                  <a:gd name="connsiteY3" fmla="*/ 29792 h 71162"/>
                  <a:gd name="connsiteX4" fmla="*/ 91216 w 91216"/>
                  <a:gd name="connsiteY4" fmla="*/ 71162 h 7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16" h="71162">
                    <a:moveTo>
                      <a:pt x="91216" y="71162"/>
                    </a:moveTo>
                    <a:lnTo>
                      <a:pt x="20111" y="7747"/>
                    </a:lnTo>
                    <a:lnTo>
                      <a:pt x="0" y="0"/>
                    </a:lnTo>
                    <a:lnTo>
                      <a:pt x="23701" y="29792"/>
                    </a:lnTo>
                    <a:lnTo>
                      <a:pt x="91216" y="7116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59B400CE-97B2-4E53-88E1-ED4477E82FE4}"/>
                  </a:ext>
                </a:extLst>
              </p:cNvPr>
              <p:cNvSpPr/>
              <p:nvPr/>
            </p:nvSpPr>
            <p:spPr>
              <a:xfrm rot="10226849" flipH="1">
                <a:off x="5827771" y="3183662"/>
                <a:ext cx="82192" cy="77297"/>
              </a:xfrm>
              <a:custGeom>
                <a:avLst/>
                <a:gdLst>
                  <a:gd name="connsiteX0" fmla="*/ 0 w 82192"/>
                  <a:gd name="connsiteY0" fmla="*/ 77297 h 77297"/>
                  <a:gd name="connsiteX1" fmla="*/ 67953 w 82192"/>
                  <a:gd name="connsiteY1" fmla="*/ 23238 h 77297"/>
                  <a:gd name="connsiteX2" fmla="*/ 82192 w 82192"/>
                  <a:gd name="connsiteY2" fmla="*/ 0 h 77297"/>
                  <a:gd name="connsiteX3" fmla="*/ 56126 w 82192"/>
                  <a:gd name="connsiteY3" fmla="*/ 14365 h 77297"/>
                  <a:gd name="connsiteX4" fmla="*/ 0 w 82192"/>
                  <a:gd name="connsiteY4" fmla="*/ 77297 h 7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92" h="77297">
                    <a:moveTo>
                      <a:pt x="0" y="77297"/>
                    </a:moveTo>
                    <a:lnTo>
                      <a:pt x="67953" y="23238"/>
                    </a:lnTo>
                    <a:lnTo>
                      <a:pt x="82192" y="0"/>
                    </a:lnTo>
                    <a:lnTo>
                      <a:pt x="56126" y="14365"/>
                    </a:lnTo>
                    <a:lnTo>
                      <a:pt x="0" y="7729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0685B2BF-1C4F-4305-8231-64B73D0ED4AB}"/>
                  </a:ext>
                </a:extLst>
              </p:cNvPr>
              <p:cNvSpPr/>
              <p:nvPr/>
            </p:nvSpPr>
            <p:spPr>
              <a:xfrm rot="10226849" flipH="1">
                <a:off x="5810601" y="3206910"/>
                <a:ext cx="94212" cy="62437"/>
              </a:xfrm>
              <a:custGeom>
                <a:avLst/>
                <a:gdLst>
                  <a:gd name="connsiteX0" fmla="*/ 0 w 94212"/>
                  <a:gd name="connsiteY0" fmla="*/ 62437 h 62437"/>
                  <a:gd name="connsiteX1" fmla="*/ 75767 w 94212"/>
                  <a:gd name="connsiteY1" fmla="*/ 20682 h 62437"/>
                  <a:gd name="connsiteX2" fmla="*/ 94212 w 94212"/>
                  <a:gd name="connsiteY2" fmla="*/ 0 h 62437"/>
                  <a:gd name="connsiteX3" fmla="*/ 66147 w 94212"/>
                  <a:gd name="connsiteY3" fmla="*/ 9815 h 62437"/>
                  <a:gd name="connsiteX4" fmla="*/ 0 w 94212"/>
                  <a:gd name="connsiteY4" fmla="*/ 62437 h 6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12" h="62437">
                    <a:moveTo>
                      <a:pt x="0" y="62437"/>
                    </a:moveTo>
                    <a:lnTo>
                      <a:pt x="75767" y="20682"/>
                    </a:lnTo>
                    <a:lnTo>
                      <a:pt x="94212" y="0"/>
                    </a:lnTo>
                    <a:lnTo>
                      <a:pt x="66147" y="9815"/>
                    </a:lnTo>
                    <a:lnTo>
                      <a:pt x="0" y="6243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E3C0BF11-5DCE-4E0F-A64C-2D16066B1BA1}"/>
                  </a:ext>
                </a:extLst>
              </p:cNvPr>
              <p:cNvSpPr/>
              <p:nvPr/>
            </p:nvSpPr>
            <p:spPr>
              <a:xfrm rot="10226849" flipH="1">
                <a:off x="6013913" y="3226848"/>
                <a:ext cx="71228" cy="32506"/>
              </a:xfrm>
              <a:custGeom>
                <a:avLst/>
                <a:gdLst>
                  <a:gd name="connsiteX0" fmla="*/ 71228 w 71228"/>
                  <a:gd name="connsiteY0" fmla="*/ 32506 h 32506"/>
                  <a:gd name="connsiteX1" fmla="*/ 25724 w 71228"/>
                  <a:gd name="connsiteY1" fmla="*/ 4624 h 32506"/>
                  <a:gd name="connsiteX2" fmla="*/ 0 w 71228"/>
                  <a:gd name="connsiteY2" fmla="*/ 0 h 32506"/>
                  <a:gd name="connsiteX3" fmla="*/ 10006 w 71228"/>
                  <a:gd name="connsiteY3" fmla="*/ 8924 h 32506"/>
                  <a:gd name="connsiteX4" fmla="*/ 71228 w 71228"/>
                  <a:gd name="connsiteY4" fmla="*/ 32506 h 32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228" h="32506">
                    <a:moveTo>
                      <a:pt x="71228" y="32506"/>
                    </a:moveTo>
                    <a:lnTo>
                      <a:pt x="25724" y="4624"/>
                    </a:lnTo>
                    <a:lnTo>
                      <a:pt x="0" y="0"/>
                    </a:lnTo>
                    <a:lnTo>
                      <a:pt x="10006" y="8924"/>
                    </a:lnTo>
                    <a:lnTo>
                      <a:pt x="71228" y="3250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A5E927B7-6675-4682-9167-CFBD9F027101}"/>
                  </a:ext>
                </a:extLst>
              </p:cNvPr>
              <p:cNvSpPr/>
              <p:nvPr/>
            </p:nvSpPr>
            <p:spPr>
              <a:xfrm rot="10226849" flipH="1">
                <a:off x="6029596" y="3230935"/>
                <a:ext cx="110362" cy="24400"/>
              </a:xfrm>
              <a:custGeom>
                <a:avLst/>
                <a:gdLst>
                  <a:gd name="connsiteX0" fmla="*/ 110362 w 110362"/>
                  <a:gd name="connsiteY0" fmla="*/ 24400 h 24400"/>
                  <a:gd name="connsiteX1" fmla="*/ 47018 w 110362"/>
                  <a:gd name="connsiteY1" fmla="*/ 0 h 24400"/>
                  <a:gd name="connsiteX2" fmla="*/ 0 w 110362"/>
                  <a:gd name="connsiteY2" fmla="*/ 0 h 24400"/>
                  <a:gd name="connsiteX3" fmla="*/ 10535 w 110362"/>
                  <a:gd name="connsiteY3" fmla="*/ 6455 h 24400"/>
                  <a:gd name="connsiteX4" fmla="*/ 110362 w 110362"/>
                  <a:gd name="connsiteY4" fmla="*/ 24400 h 2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362" h="24400">
                    <a:moveTo>
                      <a:pt x="110362" y="24400"/>
                    </a:moveTo>
                    <a:lnTo>
                      <a:pt x="47018" y="0"/>
                    </a:lnTo>
                    <a:lnTo>
                      <a:pt x="0" y="0"/>
                    </a:lnTo>
                    <a:lnTo>
                      <a:pt x="10535" y="6455"/>
                    </a:lnTo>
                    <a:lnTo>
                      <a:pt x="110362" y="2440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8675D8DD-59BE-4EEE-BEB0-EE52A111CA8E}"/>
                  </a:ext>
                </a:extLst>
              </p:cNvPr>
              <p:cNvSpPr/>
              <p:nvPr/>
            </p:nvSpPr>
            <p:spPr>
              <a:xfrm rot="10226849" flipH="1">
                <a:off x="5979406" y="3241642"/>
                <a:ext cx="10077" cy="21387"/>
              </a:xfrm>
              <a:custGeom>
                <a:avLst/>
                <a:gdLst>
                  <a:gd name="connsiteX0" fmla="*/ 10077 w 10077"/>
                  <a:gd name="connsiteY0" fmla="*/ 21387 h 21387"/>
                  <a:gd name="connsiteX1" fmla="*/ 7622 w 10077"/>
                  <a:gd name="connsiteY1" fmla="*/ 6797 h 21387"/>
                  <a:gd name="connsiteX2" fmla="*/ 0 w 10077"/>
                  <a:gd name="connsiteY2" fmla="*/ 0 h 21387"/>
                  <a:gd name="connsiteX3" fmla="*/ 0 w 10077"/>
                  <a:gd name="connsiteY3" fmla="*/ 8719 h 21387"/>
                  <a:gd name="connsiteX4" fmla="*/ 10077 w 10077"/>
                  <a:gd name="connsiteY4" fmla="*/ 21387 h 2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7" h="21387">
                    <a:moveTo>
                      <a:pt x="10077" y="21387"/>
                    </a:moveTo>
                    <a:lnTo>
                      <a:pt x="7622" y="6797"/>
                    </a:lnTo>
                    <a:lnTo>
                      <a:pt x="0" y="0"/>
                    </a:lnTo>
                    <a:lnTo>
                      <a:pt x="0" y="8719"/>
                    </a:lnTo>
                    <a:lnTo>
                      <a:pt x="10077" y="2138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0F695C0F-5100-443E-B63D-A539112A0A2C}"/>
                  </a:ext>
                </a:extLst>
              </p:cNvPr>
              <p:cNvSpPr/>
              <p:nvPr/>
            </p:nvSpPr>
            <p:spPr>
              <a:xfrm rot="10226849" flipH="1">
                <a:off x="5968955" y="3241861"/>
                <a:ext cx="10743" cy="26163"/>
              </a:xfrm>
              <a:custGeom>
                <a:avLst/>
                <a:gdLst>
                  <a:gd name="connsiteX0" fmla="*/ 10743 w 10743"/>
                  <a:gd name="connsiteY0" fmla="*/ 26163 h 26163"/>
                  <a:gd name="connsiteX1" fmla="*/ 10743 w 10743"/>
                  <a:gd name="connsiteY1" fmla="*/ 11998 h 26163"/>
                  <a:gd name="connsiteX2" fmla="*/ 1198 w 10743"/>
                  <a:gd name="connsiteY2" fmla="*/ 0 h 26163"/>
                  <a:gd name="connsiteX3" fmla="*/ 0 w 10743"/>
                  <a:gd name="connsiteY3" fmla="*/ 6668 h 26163"/>
                  <a:gd name="connsiteX4" fmla="*/ 10743 w 10743"/>
                  <a:gd name="connsiteY4" fmla="*/ 26163 h 26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43" h="26163">
                    <a:moveTo>
                      <a:pt x="10743" y="26163"/>
                    </a:moveTo>
                    <a:lnTo>
                      <a:pt x="10743" y="11998"/>
                    </a:lnTo>
                    <a:lnTo>
                      <a:pt x="1198" y="0"/>
                    </a:lnTo>
                    <a:lnTo>
                      <a:pt x="0" y="6668"/>
                    </a:lnTo>
                    <a:lnTo>
                      <a:pt x="10743" y="2616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C64B8839-73C7-4D34-9CBD-9E21E5AA3F0A}"/>
                  </a:ext>
                </a:extLst>
              </p:cNvPr>
              <p:cNvSpPr/>
              <p:nvPr/>
            </p:nvSpPr>
            <p:spPr>
              <a:xfrm rot="10226849" flipH="1">
                <a:off x="5797676" y="3230417"/>
                <a:ext cx="125015" cy="62447"/>
              </a:xfrm>
              <a:custGeom>
                <a:avLst/>
                <a:gdLst>
                  <a:gd name="connsiteX0" fmla="*/ 0 w 125015"/>
                  <a:gd name="connsiteY0" fmla="*/ 62447 h 62447"/>
                  <a:gd name="connsiteX1" fmla="*/ 83009 w 125015"/>
                  <a:gd name="connsiteY1" fmla="*/ 33417 h 62447"/>
                  <a:gd name="connsiteX2" fmla="*/ 125015 w 125015"/>
                  <a:gd name="connsiteY2" fmla="*/ 0 h 62447"/>
                  <a:gd name="connsiteX3" fmla="*/ 123368 w 125015"/>
                  <a:gd name="connsiteY3" fmla="*/ 0 h 62447"/>
                  <a:gd name="connsiteX4" fmla="*/ 108896 w 125015"/>
                  <a:gd name="connsiteY4" fmla="*/ 2436 h 62447"/>
                  <a:gd name="connsiteX5" fmla="*/ 0 w 125015"/>
                  <a:gd name="connsiteY5" fmla="*/ 62447 h 62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015" h="62447">
                    <a:moveTo>
                      <a:pt x="0" y="62447"/>
                    </a:moveTo>
                    <a:lnTo>
                      <a:pt x="83009" y="33417"/>
                    </a:lnTo>
                    <a:lnTo>
                      <a:pt x="125015" y="0"/>
                    </a:lnTo>
                    <a:lnTo>
                      <a:pt x="123368" y="0"/>
                    </a:lnTo>
                    <a:lnTo>
                      <a:pt x="108896" y="2436"/>
                    </a:lnTo>
                    <a:lnTo>
                      <a:pt x="0" y="6244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3C44BD1B-AF61-4B88-A366-84A9B1080C23}"/>
                  </a:ext>
                </a:extLst>
              </p:cNvPr>
              <p:cNvSpPr/>
              <p:nvPr/>
            </p:nvSpPr>
            <p:spPr>
              <a:xfrm rot="10226849" flipH="1">
                <a:off x="6032939" y="3252797"/>
                <a:ext cx="137678" cy="21374"/>
              </a:xfrm>
              <a:custGeom>
                <a:avLst/>
                <a:gdLst>
                  <a:gd name="connsiteX0" fmla="*/ 137678 w 137678"/>
                  <a:gd name="connsiteY0" fmla="*/ 21374 h 21374"/>
                  <a:gd name="connsiteX1" fmla="*/ 18773 w 137678"/>
                  <a:gd name="connsiteY1" fmla="*/ 0 h 21374"/>
                  <a:gd name="connsiteX2" fmla="*/ 0 w 137678"/>
                  <a:gd name="connsiteY2" fmla="*/ 3159 h 21374"/>
                  <a:gd name="connsiteX3" fmla="*/ 47288 w 137678"/>
                  <a:gd name="connsiteY3" fmla="*/ 21374 h 21374"/>
                  <a:gd name="connsiteX4" fmla="*/ 137678 w 137678"/>
                  <a:gd name="connsiteY4" fmla="*/ 21374 h 21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678" h="21374">
                    <a:moveTo>
                      <a:pt x="137678" y="21374"/>
                    </a:moveTo>
                    <a:lnTo>
                      <a:pt x="18773" y="0"/>
                    </a:lnTo>
                    <a:lnTo>
                      <a:pt x="0" y="3159"/>
                    </a:lnTo>
                    <a:lnTo>
                      <a:pt x="47288" y="21374"/>
                    </a:lnTo>
                    <a:lnTo>
                      <a:pt x="137678" y="2137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4328BFD6-2B50-42E0-9158-5E5C2EFB6EA9}"/>
                  </a:ext>
                </a:extLst>
              </p:cNvPr>
              <p:cNvSpPr/>
              <p:nvPr/>
            </p:nvSpPr>
            <p:spPr>
              <a:xfrm rot="10226849" flipH="1">
                <a:off x="5916650" y="3240531"/>
                <a:ext cx="20957" cy="23233"/>
              </a:xfrm>
              <a:custGeom>
                <a:avLst/>
                <a:gdLst>
                  <a:gd name="connsiteX0" fmla="*/ 0 w 20957"/>
                  <a:gd name="connsiteY0" fmla="*/ 23233 h 23233"/>
                  <a:gd name="connsiteX1" fmla="*/ 19581 w 20957"/>
                  <a:gd name="connsiteY1" fmla="*/ 7656 h 23233"/>
                  <a:gd name="connsiteX2" fmla="*/ 20957 w 20957"/>
                  <a:gd name="connsiteY2" fmla="*/ 0 h 23233"/>
                  <a:gd name="connsiteX3" fmla="*/ 5713 w 20957"/>
                  <a:gd name="connsiteY3" fmla="*/ 8401 h 23233"/>
                  <a:gd name="connsiteX4" fmla="*/ 0 w 20957"/>
                  <a:gd name="connsiteY4" fmla="*/ 23233 h 23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7" h="23233">
                    <a:moveTo>
                      <a:pt x="0" y="23233"/>
                    </a:moveTo>
                    <a:lnTo>
                      <a:pt x="19581" y="7656"/>
                    </a:lnTo>
                    <a:lnTo>
                      <a:pt x="20957" y="0"/>
                    </a:lnTo>
                    <a:lnTo>
                      <a:pt x="5713" y="8401"/>
                    </a:lnTo>
                    <a:lnTo>
                      <a:pt x="0" y="2323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097958BA-EE74-4C6E-8CEB-A415C13382BC}"/>
                  </a:ext>
                </a:extLst>
              </p:cNvPr>
              <p:cNvSpPr/>
              <p:nvPr/>
            </p:nvSpPr>
            <p:spPr>
              <a:xfrm rot="10226849" flipH="1">
                <a:off x="5934347" y="3241317"/>
                <a:ext cx="15759" cy="23073"/>
              </a:xfrm>
              <a:custGeom>
                <a:avLst/>
                <a:gdLst>
                  <a:gd name="connsiteX0" fmla="*/ 0 w 15759"/>
                  <a:gd name="connsiteY0" fmla="*/ 23073 h 23073"/>
                  <a:gd name="connsiteX1" fmla="*/ 15759 w 15759"/>
                  <a:gd name="connsiteY1" fmla="*/ 5402 h 23073"/>
                  <a:gd name="connsiteX2" fmla="*/ 15759 w 15759"/>
                  <a:gd name="connsiteY2" fmla="*/ 0 h 23073"/>
                  <a:gd name="connsiteX3" fmla="*/ 2210 w 15759"/>
                  <a:gd name="connsiteY3" fmla="*/ 10779 h 23073"/>
                  <a:gd name="connsiteX4" fmla="*/ 0 w 15759"/>
                  <a:gd name="connsiteY4" fmla="*/ 23073 h 23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59" h="23073">
                    <a:moveTo>
                      <a:pt x="0" y="23073"/>
                    </a:moveTo>
                    <a:lnTo>
                      <a:pt x="15759" y="5402"/>
                    </a:lnTo>
                    <a:lnTo>
                      <a:pt x="15759" y="0"/>
                    </a:lnTo>
                    <a:lnTo>
                      <a:pt x="2210" y="10779"/>
                    </a:lnTo>
                    <a:lnTo>
                      <a:pt x="0" y="2307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AA1ADA95-CA15-43F1-8172-61B04B64A69F}"/>
                  </a:ext>
                </a:extLst>
              </p:cNvPr>
              <p:cNvSpPr/>
              <p:nvPr/>
            </p:nvSpPr>
            <p:spPr>
              <a:xfrm rot="10226849" flipH="1">
                <a:off x="5986021" y="3245749"/>
                <a:ext cx="11944" cy="18489"/>
              </a:xfrm>
              <a:custGeom>
                <a:avLst/>
                <a:gdLst>
                  <a:gd name="connsiteX0" fmla="*/ 11944 w 11944"/>
                  <a:gd name="connsiteY0" fmla="*/ 18489 h 18489"/>
                  <a:gd name="connsiteX1" fmla="*/ 6971 w 11944"/>
                  <a:gd name="connsiteY1" fmla="*/ 4271 h 18489"/>
                  <a:gd name="connsiteX2" fmla="*/ 0 w 11944"/>
                  <a:gd name="connsiteY2" fmla="*/ 0 h 18489"/>
                  <a:gd name="connsiteX3" fmla="*/ 1552 w 11944"/>
                  <a:gd name="connsiteY3" fmla="*/ 9221 h 18489"/>
                  <a:gd name="connsiteX4" fmla="*/ 11944 w 11944"/>
                  <a:gd name="connsiteY4" fmla="*/ 18489 h 1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44" h="18489">
                    <a:moveTo>
                      <a:pt x="11944" y="18489"/>
                    </a:moveTo>
                    <a:lnTo>
                      <a:pt x="6971" y="4271"/>
                    </a:lnTo>
                    <a:lnTo>
                      <a:pt x="0" y="0"/>
                    </a:lnTo>
                    <a:lnTo>
                      <a:pt x="1552" y="9221"/>
                    </a:lnTo>
                    <a:lnTo>
                      <a:pt x="11944" y="1848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934DCBCC-7249-49CF-8C00-88ABA62D750A}"/>
                  </a:ext>
                </a:extLst>
              </p:cNvPr>
              <p:cNvSpPr/>
              <p:nvPr/>
            </p:nvSpPr>
            <p:spPr>
              <a:xfrm rot="10226849" flipH="1">
                <a:off x="5950813" y="3247681"/>
                <a:ext cx="7286" cy="16806"/>
              </a:xfrm>
              <a:custGeom>
                <a:avLst/>
                <a:gdLst>
                  <a:gd name="connsiteX0" fmla="*/ 0 w 7286"/>
                  <a:gd name="connsiteY0" fmla="*/ 16806 h 16806"/>
                  <a:gd name="connsiteX1" fmla="*/ 5958 w 7286"/>
                  <a:gd name="connsiteY1" fmla="*/ 7083 h 16806"/>
                  <a:gd name="connsiteX2" fmla="*/ 7286 w 7286"/>
                  <a:gd name="connsiteY2" fmla="*/ 3635 h 16806"/>
                  <a:gd name="connsiteX3" fmla="*/ 6674 w 7286"/>
                  <a:gd name="connsiteY3" fmla="*/ 0 h 16806"/>
                  <a:gd name="connsiteX4" fmla="*/ 0 w 7286"/>
                  <a:gd name="connsiteY4" fmla="*/ 7483 h 16806"/>
                  <a:gd name="connsiteX5" fmla="*/ 0 w 7286"/>
                  <a:gd name="connsiteY5" fmla="*/ 16806 h 1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86" h="16806">
                    <a:moveTo>
                      <a:pt x="0" y="16806"/>
                    </a:moveTo>
                    <a:lnTo>
                      <a:pt x="5958" y="7083"/>
                    </a:lnTo>
                    <a:lnTo>
                      <a:pt x="7286" y="3635"/>
                    </a:lnTo>
                    <a:lnTo>
                      <a:pt x="6674" y="0"/>
                    </a:lnTo>
                    <a:lnTo>
                      <a:pt x="0" y="7483"/>
                    </a:lnTo>
                    <a:lnTo>
                      <a:pt x="0" y="1680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AACDB5B0-4ABB-40C4-9E95-83F4F01916F3}"/>
                  </a:ext>
                </a:extLst>
              </p:cNvPr>
              <p:cNvSpPr/>
              <p:nvPr/>
            </p:nvSpPr>
            <p:spPr>
              <a:xfrm rot="10226849" flipH="1">
                <a:off x="5990195" y="3251360"/>
                <a:ext cx="16279" cy="18563"/>
              </a:xfrm>
              <a:custGeom>
                <a:avLst/>
                <a:gdLst>
                  <a:gd name="connsiteX0" fmla="*/ 16279 w 16279"/>
                  <a:gd name="connsiteY0" fmla="*/ 18563 h 18563"/>
                  <a:gd name="connsiteX1" fmla="*/ 6049 w 16279"/>
                  <a:gd name="connsiteY1" fmla="*/ 0 h 18563"/>
                  <a:gd name="connsiteX2" fmla="*/ 0 w 16279"/>
                  <a:gd name="connsiteY2" fmla="*/ 0 h 18563"/>
                  <a:gd name="connsiteX3" fmla="*/ 3823 w 16279"/>
                  <a:gd name="connsiteY3" fmla="*/ 10931 h 18563"/>
                  <a:gd name="connsiteX4" fmla="*/ 16279 w 16279"/>
                  <a:gd name="connsiteY4" fmla="*/ 18563 h 1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79" h="18563">
                    <a:moveTo>
                      <a:pt x="16279" y="18563"/>
                    </a:moveTo>
                    <a:lnTo>
                      <a:pt x="6049" y="0"/>
                    </a:lnTo>
                    <a:lnTo>
                      <a:pt x="0" y="0"/>
                    </a:lnTo>
                    <a:lnTo>
                      <a:pt x="3823" y="10931"/>
                    </a:lnTo>
                    <a:lnTo>
                      <a:pt x="16279" y="1856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85BD052B-B0D1-4C1C-927D-DEE35F721295}"/>
                  </a:ext>
                </a:extLst>
              </p:cNvPr>
              <p:cNvSpPr/>
              <p:nvPr/>
            </p:nvSpPr>
            <p:spPr>
              <a:xfrm rot="10226849" flipH="1">
                <a:off x="5962998" y="3251067"/>
                <a:ext cx="6718" cy="18254"/>
              </a:xfrm>
              <a:custGeom>
                <a:avLst/>
                <a:gdLst>
                  <a:gd name="connsiteX0" fmla="*/ 4617 w 6718"/>
                  <a:gd name="connsiteY0" fmla="*/ 18254 h 18254"/>
                  <a:gd name="connsiteX1" fmla="*/ 6718 w 6718"/>
                  <a:gd name="connsiteY1" fmla="*/ 6570 h 18254"/>
                  <a:gd name="connsiteX2" fmla="*/ 3096 w 6718"/>
                  <a:gd name="connsiteY2" fmla="*/ 0 h 18254"/>
                  <a:gd name="connsiteX3" fmla="*/ 0 w 6718"/>
                  <a:gd name="connsiteY3" fmla="*/ 5053 h 18254"/>
                  <a:gd name="connsiteX4" fmla="*/ 4617 w 6718"/>
                  <a:gd name="connsiteY4" fmla="*/ 18254 h 1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18" h="18254">
                    <a:moveTo>
                      <a:pt x="4617" y="18254"/>
                    </a:moveTo>
                    <a:lnTo>
                      <a:pt x="6718" y="6570"/>
                    </a:lnTo>
                    <a:lnTo>
                      <a:pt x="3096" y="0"/>
                    </a:lnTo>
                    <a:lnTo>
                      <a:pt x="0" y="5053"/>
                    </a:lnTo>
                    <a:lnTo>
                      <a:pt x="4617" y="1825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D3EA984C-B3CA-4F23-BB0E-88BD043755DE}"/>
                  </a:ext>
                </a:extLst>
              </p:cNvPr>
              <p:cNvSpPr/>
              <p:nvPr/>
            </p:nvSpPr>
            <p:spPr>
              <a:xfrm rot="10226849" flipH="1">
                <a:off x="5916774" y="3252683"/>
                <a:ext cx="10044" cy="12495"/>
              </a:xfrm>
              <a:custGeom>
                <a:avLst/>
                <a:gdLst>
                  <a:gd name="connsiteX0" fmla="*/ 0 w 10044"/>
                  <a:gd name="connsiteY0" fmla="*/ 12495 h 12495"/>
                  <a:gd name="connsiteX1" fmla="*/ 6640 w 10044"/>
                  <a:gd name="connsiteY1" fmla="*/ 8836 h 12495"/>
                  <a:gd name="connsiteX2" fmla="*/ 10044 w 10044"/>
                  <a:gd name="connsiteY2" fmla="*/ 0 h 12495"/>
                  <a:gd name="connsiteX3" fmla="*/ 7005 w 10044"/>
                  <a:gd name="connsiteY3" fmla="*/ 1063 h 12495"/>
                  <a:gd name="connsiteX4" fmla="*/ 0 w 10044"/>
                  <a:gd name="connsiteY4" fmla="*/ 12495 h 12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44" h="12495">
                    <a:moveTo>
                      <a:pt x="0" y="12495"/>
                    </a:moveTo>
                    <a:lnTo>
                      <a:pt x="6640" y="8836"/>
                    </a:lnTo>
                    <a:lnTo>
                      <a:pt x="10044" y="0"/>
                    </a:lnTo>
                    <a:lnTo>
                      <a:pt x="7005" y="1063"/>
                    </a:lnTo>
                    <a:lnTo>
                      <a:pt x="0" y="1249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AE5E3CE7-11EF-4F39-ADFB-B4935A2DFB81}"/>
                  </a:ext>
                </a:extLst>
              </p:cNvPr>
              <p:cNvSpPr/>
              <p:nvPr/>
            </p:nvSpPr>
            <p:spPr>
              <a:xfrm rot="10226849" flipH="1">
                <a:off x="5959380" y="3258793"/>
                <a:ext cx="4053" cy="8876"/>
              </a:xfrm>
              <a:custGeom>
                <a:avLst/>
                <a:gdLst>
                  <a:gd name="connsiteX0" fmla="*/ 169 w 4053"/>
                  <a:gd name="connsiteY0" fmla="*/ 8876 h 8876"/>
                  <a:gd name="connsiteX1" fmla="*/ 4053 w 4053"/>
                  <a:gd name="connsiteY1" fmla="*/ 2537 h 8876"/>
                  <a:gd name="connsiteX2" fmla="*/ 3166 w 4053"/>
                  <a:gd name="connsiteY2" fmla="*/ 0 h 8876"/>
                  <a:gd name="connsiteX3" fmla="*/ 2930 w 4053"/>
                  <a:gd name="connsiteY3" fmla="*/ 264 h 8876"/>
                  <a:gd name="connsiteX4" fmla="*/ 0 w 4053"/>
                  <a:gd name="connsiteY4" fmla="*/ 7871 h 8876"/>
                  <a:gd name="connsiteX5" fmla="*/ 169 w 4053"/>
                  <a:gd name="connsiteY5" fmla="*/ 8876 h 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" h="8876">
                    <a:moveTo>
                      <a:pt x="169" y="8876"/>
                    </a:moveTo>
                    <a:lnTo>
                      <a:pt x="4053" y="2537"/>
                    </a:lnTo>
                    <a:lnTo>
                      <a:pt x="3166" y="0"/>
                    </a:lnTo>
                    <a:lnTo>
                      <a:pt x="2930" y="264"/>
                    </a:lnTo>
                    <a:lnTo>
                      <a:pt x="0" y="7871"/>
                    </a:lnTo>
                    <a:lnTo>
                      <a:pt x="169" y="887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4603AB26-8411-4EAF-BE7C-C43857C431B0}"/>
                  </a:ext>
                </a:extLst>
              </p:cNvPr>
              <p:cNvSpPr/>
              <p:nvPr/>
            </p:nvSpPr>
            <p:spPr>
              <a:xfrm rot="10226849" flipH="1">
                <a:off x="5911130" y="3258910"/>
                <a:ext cx="24376" cy="23602"/>
              </a:xfrm>
              <a:custGeom>
                <a:avLst/>
                <a:gdLst>
                  <a:gd name="connsiteX0" fmla="*/ 0 w 24376"/>
                  <a:gd name="connsiteY0" fmla="*/ 23602 h 23602"/>
                  <a:gd name="connsiteX1" fmla="*/ 14626 w 24376"/>
                  <a:gd name="connsiteY1" fmla="*/ 18487 h 23602"/>
                  <a:gd name="connsiteX2" fmla="*/ 21707 w 24376"/>
                  <a:gd name="connsiteY2" fmla="*/ 6931 h 23602"/>
                  <a:gd name="connsiteX3" fmla="*/ 24376 w 24376"/>
                  <a:gd name="connsiteY3" fmla="*/ 0 h 23602"/>
                  <a:gd name="connsiteX4" fmla="*/ 21050 w 24376"/>
                  <a:gd name="connsiteY4" fmla="*/ 0 h 23602"/>
                  <a:gd name="connsiteX5" fmla="*/ 0 w 24376"/>
                  <a:gd name="connsiteY5" fmla="*/ 23602 h 2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376" h="23602">
                    <a:moveTo>
                      <a:pt x="0" y="23602"/>
                    </a:moveTo>
                    <a:lnTo>
                      <a:pt x="14626" y="18487"/>
                    </a:lnTo>
                    <a:lnTo>
                      <a:pt x="21707" y="6931"/>
                    </a:lnTo>
                    <a:lnTo>
                      <a:pt x="24376" y="0"/>
                    </a:lnTo>
                    <a:lnTo>
                      <a:pt x="21050" y="0"/>
                    </a:lnTo>
                    <a:lnTo>
                      <a:pt x="0" y="2360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9015FF5D-0E21-42E7-B6D9-E20C2336B0FE}"/>
                  </a:ext>
                </a:extLst>
              </p:cNvPr>
              <p:cNvSpPr/>
              <p:nvPr/>
            </p:nvSpPr>
            <p:spPr>
              <a:xfrm rot="10226849" flipH="1">
                <a:off x="5940038" y="3260792"/>
                <a:ext cx="12174" cy="8833"/>
              </a:xfrm>
              <a:custGeom>
                <a:avLst/>
                <a:gdLst>
                  <a:gd name="connsiteX0" fmla="*/ 0 w 12174"/>
                  <a:gd name="connsiteY0" fmla="*/ 8833 h 8833"/>
                  <a:gd name="connsiteX1" fmla="*/ 12173 w 12174"/>
                  <a:gd name="connsiteY1" fmla="*/ 2124 h 8833"/>
                  <a:gd name="connsiteX2" fmla="*/ 12174 w 12174"/>
                  <a:gd name="connsiteY2" fmla="*/ 0 h 8833"/>
                  <a:gd name="connsiteX3" fmla="*/ 878 w 12174"/>
                  <a:gd name="connsiteY3" fmla="*/ 3950 h 8833"/>
                  <a:gd name="connsiteX4" fmla="*/ 0 w 12174"/>
                  <a:gd name="connsiteY4" fmla="*/ 8833 h 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4" h="8833">
                    <a:moveTo>
                      <a:pt x="0" y="8833"/>
                    </a:moveTo>
                    <a:lnTo>
                      <a:pt x="12173" y="2124"/>
                    </a:lnTo>
                    <a:lnTo>
                      <a:pt x="12174" y="0"/>
                    </a:lnTo>
                    <a:lnTo>
                      <a:pt x="878" y="3950"/>
                    </a:lnTo>
                    <a:lnTo>
                      <a:pt x="0" y="883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6B0F14E7-3E5F-4476-9AE5-1CC50AE9CCC4}"/>
                  </a:ext>
                </a:extLst>
              </p:cNvPr>
              <p:cNvSpPr/>
              <p:nvPr/>
            </p:nvSpPr>
            <p:spPr>
              <a:xfrm rot="10226849" flipH="1">
                <a:off x="5952435" y="3262362"/>
                <a:ext cx="6195" cy="6824"/>
              </a:xfrm>
              <a:custGeom>
                <a:avLst/>
                <a:gdLst>
                  <a:gd name="connsiteX0" fmla="*/ 0 w 6195"/>
                  <a:gd name="connsiteY0" fmla="*/ 6824 h 6824"/>
                  <a:gd name="connsiteX1" fmla="*/ 6195 w 6195"/>
                  <a:gd name="connsiteY1" fmla="*/ 1895 h 6824"/>
                  <a:gd name="connsiteX2" fmla="*/ 5876 w 6195"/>
                  <a:gd name="connsiteY2" fmla="*/ 0 h 6824"/>
                  <a:gd name="connsiteX3" fmla="*/ 0 w 6195"/>
                  <a:gd name="connsiteY3" fmla="*/ 3238 h 6824"/>
                  <a:gd name="connsiteX4" fmla="*/ 0 w 6195"/>
                  <a:gd name="connsiteY4" fmla="*/ 6824 h 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5" h="6824">
                    <a:moveTo>
                      <a:pt x="0" y="6824"/>
                    </a:moveTo>
                    <a:lnTo>
                      <a:pt x="6195" y="1895"/>
                    </a:lnTo>
                    <a:lnTo>
                      <a:pt x="5876" y="0"/>
                    </a:lnTo>
                    <a:lnTo>
                      <a:pt x="0" y="3238"/>
                    </a:lnTo>
                    <a:lnTo>
                      <a:pt x="0" y="682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C2DCAC2A-58BA-423A-B4DF-F16CA35E5DFB}"/>
                  </a:ext>
                </a:extLst>
              </p:cNvPr>
              <p:cNvSpPr/>
              <p:nvPr/>
            </p:nvSpPr>
            <p:spPr>
              <a:xfrm rot="10226849" flipH="1">
                <a:off x="5973869" y="3264334"/>
                <a:ext cx="8159" cy="8682"/>
              </a:xfrm>
              <a:custGeom>
                <a:avLst/>
                <a:gdLst>
                  <a:gd name="connsiteX0" fmla="*/ 8159 w 8159"/>
                  <a:gd name="connsiteY0" fmla="*/ 8682 h 8682"/>
                  <a:gd name="connsiteX1" fmla="*/ 8159 w 8159"/>
                  <a:gd name="connsiteY1" fmla="*/ 2538 h 8682"/>
                  <a:gd name="connsiteX2" fmla="*/ 4017 w 8159"/>
                  <a:gd name="connsiteY2" fmla="*/ 0 h 8682"/>
                  <a:gd name="connsiteX3" fmla="*/ 0 w 8159"/>
                  <a:gd name="connsiteY3" fmla="*/ 1405 h 8682"/>
                  <a:gd name="connsiteX4" fmla="*/ 8159 w 8159"/>
                  <a:gd name="connsiteY4" fmla="*/ 8682 h 8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" h="8682">
                    <a:moveTo>
                      <a:pt x="8159" y="8682"/>
                    </a:moveTo>
                    <a:lnTo>
                      <a:pt x="8159" y="2538"/>
                    </a:lnTo>
                    <a:lnTo>
                      <a:pt x="4017" y="0"/>
                    </a:lnTo>
                    <a:lnTo>
                      <a:pt x="0" y="1405"/>
                    </a:lnTo>
                    <a:lnTo>
                      <a:pt x="8159" y="868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6113781F-DE8D-4923-81EA-9B9DE9E4F7DD}"/>
                  </a:ext>
                </a:extLst>
              </p:cNvPr>
              <p:cNvSpPr/>
              <p:nvPr/>
            </p:nvSpPr>
            <p:spPr>
              <a:xfrm rot="10226849" flipH="1">
                <a:off x="5958818" y="3263559"/>
                <a:ext cx="4193" cy="5799"/>
              </a:xfrm>
              <a:custGeom>
                <a:avLst/>
                <a:gdLst>
                  <a:gd name="connsiteX0" fmla="*/ 479 w 4193"/>
                  <a:gd name="connsiteY0" fmla="*/ 5799 h 5799"/>
                  <a:gd name="connsiteX1" fmla="*/ 4021 w 4193"/>
                  <a:gd name="connsiteY1" fmla="*/ 1827 h 5799"/>
                  <a:gd name="connsiteX2" fmla="*/ 4193 w 4193"/>
                  <a:gd name="connsiteY2" fmla="*/ 1381 h 5799"/>
                  <a:gd name="connsiteX3" fmla="*/ 3710 w 4193"/>
                  <a:gd name="connsiteY3" fmla="*/ 0 h 5799"/>
                  <a:gd name="connsiteX4" fmla="*/ 0 w 4193"/>
                  <a:gd name="connsiteY4" fmla="*/ 2951 h 5799"/>
                  <a:gd name="connsiteX5" fmla="*/ 479 w 4193"/>
                  <a:gd name="connsiteY5" fmla="*/ 5799 h 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3" h="5799">
                    <a:moveTo>
                      <a:pt x="479" y="5799"/>
                    </a:moveTo>
                    <a:lnTo>
                      <a:pt x="4021" y="1827"/>
                    </a:lnTo>
                    <a:lnTo>
                      <a:pt x="4193" y="1381"/>
                    </a:lnTo>
                    <a:lnTo>
                      <a:pt x="3710" y="0"/>
                    </a:lnTo>
                    <a:lnTo>
                      <a:pt x="0" y="2951"/>
                    </a:lnTo>
                    <a:lnTo>
                      <a:pt x="479" y="579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59F2B9C8-5849-4F03-AE74-226B22A586E2}"/>
                  </a:ext>
                </a:extLst>
              </p:cNvPr>
              <p:cNvSpPr/>
              <p:nvPr/>
            </p:nvSpPr>
            <p:spPr>
              <a:xfrm rot="10226849" flipH="1">
                <a:off x="5929127" y="3262887"/>
                <a:ext cx="15050" cy="17424"/>
              </a:xfrm>
              <a:custGeom>
                <a:avLst/>
                <a:gdLst>
                  <a:gd name="connsiteX0" fmla="*/ 0 w 15050"/>
                  <a:gd name="connsiteY0" fmla="*/ 17424 h 17424"/>
                  <a:gd name="connsiteX1" fmla="*/ 12718 w 15050"/>
                  <a:gd name="connsiteY1" fmla="*/ 12976 h 17424"/>
                  <a:gd name="connsiteX2" fmla="*/ 15050 w 15050"/>
                  <a:gd name="connsiteY2" fmla="*/ 0 h 17424"/>
                  <a:gd name="connsiteX3" fmla="*/ 8289 w 15050"/>
                  <a:gd name="connsiteY3" fmla="*/ 0 h 17424"/>
                  <a:gd name="connsiteX4" fmla="*/ 4042 w 15050"/>
                  <a:gd name="connsiteY4" fmla="*/ 6931 h 17424"/>
                  <a:gd name="connsiteX5" fmla="*/ 0 w 15050"/>
                  <a:gd name="connsiteY5" fmla="*/ 17424 h 17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50" h="17424">
                    <a:moveTo>
                      <a:pt x="0" y="17424"/>
                    </a:moveTo>
                    <a:lnTo>
                      <a:pt x="12718" y="12976"/>
                    </a:lnTo>
                    <a:lnTo>
                      <a:pt x="15050" y="0"/>
                    </a:lnTo>
                    <a:lnTo>
                      <a:pt x="8289" y="0"/>
                    </a:lnTo>
                    <a:lnTo>
                      <a:pt x="4042" y="6931"/>
                    </a:lnTo>
                    <a:lnTo>
                      <a:pt x="0" y="1742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DC662B08-3CD1-48A6-B7B3-4D987E49CE29}"/>
                  </a:ext>
                </a:extLst>
              </p:cNvPr>
              <p:cNvSpPr/>
              <p:nvPr/>
            </p:nvSpPr>
            <p:spPr>
              <a:xfrm rot="10226849" flipH="1">
                <a:off x="6006157" y="3266515"/>
                <a:ext cx="27404" cy="11871"/>
              </a:xfrm>
              <a:custGeom>
                <a:avLst/>
                <a:gdLst>
                  <a:gd name="connsiteX0" fmla="*/ 27404 w 27404"/>
                  <a:gd name="connsiteY0" fmla="*/ 11871 h 11871"/>
                  <a:gd name="connsiteX1" fmla="*/ 8030 w 27404"/>
                  <a:gd name="connsiteY1" fmla="*/ 0 h 11871"/>
                  <a:gd name="connsiteX2" fmla="*/ 0 w 27404"/>
                  <a:gd name="connsiteY2" fmla="*/ 2808 h 11871"/>
                  <a:gd name="connsiteX3" fmla="*/ 10162 w 27404"/>
                  <a:gd name="connsiteY3" fmla="*/ 11871 h 11871"/>
                  <a:gd name="connsiteX4" fmla="*/ 27404 w 27404"/>
                  <a:gd name="connsiteY4" fmla="*/ 11871 h 11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4" h="11871">
                    <a:moveTo>
                      <a:pt x="27404" y="11871"/>
                    </a:moveTo>
                    <a:lnTo>
                      <a:pt x="8030" y="0"/>
                    </a:lnTo>
                    <a:lnTo>
                      <a:pt x="0" y="2808"/>
                    </a:lnTo>
                    <a:lnTo>
                      <a:pt x="10162" y="11871"/>
                    </a:lnTo>
                    <a:lnTo>
                      <a:pt x="27404" y="1187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239A96F8-F494-4DC2-ABBF-52C7D07545AF}"/>
                  </a:ext>
                </a:extLst>
              </p:cNvPr>
              <p:cNvSpPr/>
              <p:nvPr/>
            </p:nvSpPr>
            <p:spPr>
              <a:xfrm rot="10226849" flipH="1">
                <a:off x="6007141" y="3265872"/>
                <a:ext cx="10185" cy="1831"/>
              </a:xfrm>
              <a:custGeom>
                <a:avLst/>
                <a:gdLst>
                  <a:gd name="connsiteX0" fmla="*/ 10185 w 10185"/>
                  <a:gd name="connsiteY0" fmla="*/ 1831 h 1831"/>
                  <a:gd name="connsiteX1" fmla="*/ 8132 w 10185"/>
                  <a:gd name="connsiteY1" fmla="*/ 0 h 1831"/>
                  <a:gd name="connsiteX2" fmla="*/ 0 w 10185"/>
                  <a:gd name="connsiteY2" fmla="*/ 0 h 1831"/>
                  <a:gd name="connsiteX3" fmla="*/ 10185 w 10185"/>
                  <a:gd name="connsiteY3" fmla="*/ 1831 h 1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85" h="1831">
                    <a:moveTo>
                      <a:pt x="10185" y="1831"/>
                    </a:moveTo>
                    <a:lnTo>
                      <a:pt x="8132" y="0"/>
                    </a:lnTo>
                    <a:lnTo>
                      <a:pt x="0" y="0"/>
                    </a:lnTo>
                    <a:lnTo>
                      <a:pt x="10185" y="183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297FF53E-3F0A-48AF-A18B-F9A659D2B680}"/>
                  </a:ext>
                </a:extLst>
              </p:cNvPr>
              <p:cNvSpPr/>
              <p:nvPr/>
            </p:nvSpPr>
            <p:spPr>
              <a:xfrm rot="10226849" flipH="1">
                <a:off x="5982163" y="3265557"/>
                <a:ext cx="6070" cy="6660"/>
              </a:xfrm>
              <a:custGeom>
                <a:avLst/>
                <a:gdLst>
                  <a:gd name="connsiteX0" fmla="*/ 6070 w 6070"/>
                  <a:gd name="connsiteY0" fmla="*/ 6660 h 6660"/>
                  <a:gd name="connsiteX1" fmla="*/ 4950 w 6070"/>
                  <a:gd name="connsiteY1" fmla="*/ 0 h 6660"/>
                  <a:gd name="connsiteX2" fmla="*/ 0 w 6070"/>
                  <a:gd name="connsiteY2" fmla="*/ 0 h 6660"/>
                  <a:gd name="connsiteX3" fmla="*/ 0 w 6070"/>
                  <a:gd name="connsiteY3" fmla="*/ 2940 h 6660"/>
                  <a:gd name="connsiteX4" fmla="*/ 6070 w 6070"/>
                  <a:gd name="connsiteY4" fmla="*/ 6660 h 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" h="6660">
                    <a:moveTo>
                      <a:pt x="6070" y="6660"/>
                    </a:moveTo>
                    <a:lnTo>
                      <a:pt x="4950" y="0"/>
                    </a:lnTo>
                    <a:lnTo>
                      <a:pt x="0" y="0"/>
                    </a:lnTo>
                    <a:lnTo>
                      <a:pt x="0" y="2940"/>
                    </a:lnTo>
                    <a:lnTo>
                      <a:pt x="6070" y="666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0AFCC52C-5D55-427A-B7B6-316DB0E58680}"/>
                  </a:ext>
                </a:extLst>
              </p:cNvPr>
              <p:cNvSpPr/>
              <p:nvPr/>
            </p:nvSpPr>
            <p:spPr>
              <a:xfrm rot="10226849" flipH="1">
                <a:off x="5999438" y="3266183"/>
                <a:ext cx="7809" cy="3008"/>
              </a:xfrm>
              <a:custGeom>
                <a:avLst/>
                <a:gdLst>
                  <a:gd name="connsiteX0" fmla="*/ 7809 w 7809"/>
                  <a:gd name="connsiteY0" fmla="*/ 3008 h 3008"/>
                  <a:gd name="connsiteX1" fmla="*/ 5416 w 7809"/>
                  <a:gd name="connsiteY1" fmla="*/ 0 h 3008"/>
                  <a:gd name="connsiteX2" fmla="*/ 0 w 7809"/>
                  <a:gd name="connsiteY2" fmla="*/ 0 h 3008"/>
                  <a:gd name="connsiteX3" fmla="*/ 7809 w 7809"/>
                  <a:gd name="connsiteY3" fmla="*/ 3008 h 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09" h="3008">
                    <a:moveTo>
                      <a:pt x="7809" y="3008"/>
                    </a:moveTo>
                    <a:lnTo>
                      <a:pt x="5416" y="0"/>
                    </a:lnTo>
                    <a:lnTo>
                      <a:pt x="0" y="0"/>
                    </a:lnTo>
                    <a:lnTo>
                      <a:pt x="7809" y="300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83A532EE-29A7-49DA-9D8E-2FF34DB1359D}"/>
                  </a:ext>
                </a:extLst>
              </p:cNvPr>
              <p:cNvSpPr/>
              <p:nvPr/>
            </p:nvSpPr>
            <p:spPr>
              <a:xfrm rot="10226849" flipH="1">
                <a:off x="5963523" y="3267119"/>
                <a:ext cx="3383" cy="4131"/>
              </a:xfrm>
              <a:custGeom>
                <a:avLst/>
                <a:gdLst>
                  <a:gd name="connsiteX0" fmla="*/ 64 w 3383"/>
                  <a:gd name="connsiteY0" fmla="*/ 4131 h 4131"/>
                  <a:gd name="connsiteX1" fmla="*/ 3383 w 3383"/>
                  <a:gd name="connsiteY1" fmla="*/ 409 h 4131"/>
                  <a:gd name="connsiteX2" fmla="*/ 3158 w 3383"/>
                  <a:gd name="connsiteY2" fmla="*/ 0 h 4131"/>
                  <a:gd name="connsiteX3" fmla="*/ 2420 w 3383"/>
                  <a:gd name="connsiteY3" fmla="*/ 259 h 4131"/>
                  <a:gd name="connsiteX4" fmla="*/ 981 w 3383"/>
                  <a:gd name="connsiteY4" fmla="*/ 1403 h 4131"/>
                  <a:gd name="connsiteX5" fmla="*/ 0 w 3383"/>
                  <a:gd name="connsiteY5" fmla="*/ 3949 h 4131"/>
                  <a:gd name="connsiteX6" fmla="*/ 64 w 3383"/>
                  <a:gd name="connsiteY6" fmla="*/ 4131 h 4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3" h="4131">
                    <a:moveTo>
                      <a:pt x="64" y="4131"/>
                    </a:moveTo>
                    <a:lnTo>
                      <a:pt x="3383" y="409"/>
                    </a:lnTo>
                    <a:lnTo>
                      <a:pt x="3158" y="0"/>
                    </a:lnTo>
                    <a:lnTo>
                      <a:pt x="2420" y="259"/>
                    </a:lnTo>
                    <a:lnTo>
                      <a:pt x="981" y="1403"/>
                    </a:lnTo>
                    <a:lnTo>
                      <a:pt x="0" y="3949"/>
                    </a:lnTo>
                    <a:lnTo>
                      <a:pt x="64" y="413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BC84684A-D5D3-4A70-BC9A-03E69C665310}"/>
                  </a:ext>
                </a:extLst>
              </p:cNvPr>
              <p:cNvSpPr/>
              <p:nvPr/>
            </p:nvSpPr>
            <p:spPr>
              <a:xfrm rot="10226849" flipH="1">
                <a:off x="5970517" y="3268634"/>
                <a:ext cx="2860" cy="3749"/>
              </a:xfrm>
              <a:custGeom>
                <a:avLst/>
                <a:gdLst>
                  <a:gd name="connsiteX0" fmla="*/ 2186 w 2860"/>
                  <a:gd name="connsiteY0" fmla="*/ 3749 h 3749"/>
                  <a:gd name="connsiteX1" fmla="*/ 2860 w 2860"/>
                  <a:gd name="connsiteY1" fmla="*/ 0 h 3749"/>
                  <a:gd name="connsiteX2" fmla="*/ 0 w 2860"/>
                  <a:gd name="connsiteY2" fmla="*/ 1001 h 3749"/>
                  <a:gd name="connsiteX3" fmla="*/ 2186 w 2860"/>
                  <a:gd name="connsiteY3" fmla="*/ 3749 h 3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0" h="3749">
                    <a:moveTo>
                      <a:pt x="2186" y="3749"/>
                    </a:moveTo>
                    <a:lnTo>
                      <a:pt x="2860" y="0"/>
                    </a:lnTo>
                    <a:lnTo>
                      <a:pt x="0" y="1001"/>
                    </a:lnTo>
                    <a:lnTo>
                      <a:pt x="2186" y="374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22A772C4-7CFB-476F-8FC1-7FCBF8424775}"/>
                  </a:ext>
                </a:extLst>
              </p:cNvPr>
              <p:cNvSpPr/>
              <p:nvPr/>
            </p:nvSpPr>
            <p:spPr>
              <a:xfrm rot="10226849" flipH="1">
                <a:off x="6004724" y="3268755"/>
                <a:ext cx="2699" cy="485"/>
              </a:xfrm>
              <a:custGeom>
                <a:avLst/>
                <a:gdLst>
                  <a:gd name="connsiteX0" fmla="*/ 2699 w 2699"/>
                  <a:gd name="connsiteY0" fmla="*/ 485 h 485"/>
                  <a:gd name="connsiteX1" fmla="*/ 0 w 2699"/>
                  <a:gd name="connsiteY1" fmla="*/ 0 h 485"/>
                  <a:gd name="connsiteX2" fmla="*/ 386 w 2699"/>
                  <a:gd name="connsiteY2" fmla="*/ 485 h 485"/>
                  <a:gd name="connsiteX3" fmla="*/ 2699 w 2699"/>
                  <a:gd name="connsiteY3" fmla="*/ 485 h 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9" h="485">
                    <a:moveTo>
                      <a:pt x="2699" y="485"/>
                    </a:moveTo>
                    <a:lnTo>
                      <a:pt x="0" y="0"/>
                    </a:lnTo>
                    <a:lnTo>
                      <a:pt x="386" y="485"/>
                    </a:lnTo>
                    <a:lnTo>
                      <a:pt x="2699" y="48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642D1C67-568F-4893-8D11-EDF0C460EAE8}"/>
                  </a:ext>
                </a:extLst>
              </p:cNvPr>
              <p:cNvSpPr/>
              <p:nvPr/>
            </p:nvSpPr>
            <p:spPr>
              <a:xfrm rot="10226849" flipH="1">
                <a:off x="5953568" y="3268017"/>
                <a:ext cx="5727" cy="9026"/>
              </a:xfrm>
              <a:custGeom>
                <a:avLst/>
                <a:gdLst>
                  <a:gd name="connsiteX0" fmla="*/ 1 w 5727"/>
                  <a:gd name="connsiteY0" fmla="*/ 9026 h 9026"/>
                  <a:gd name="connsiteX1" fmla="*/ 5727 w 5727"/>
                  <a:gd name="connsiteY1" fmla="*/ 7023 h 9026"/>
                  <a:gd name="connsiteX2" fmla="*/ 4545 w 5727"/>
                  <a:gd name="connsiteY2" fmla="*/ 0 h 9026"/>
                  <a:gd name="connsiteX3" fmla="*/ 0 w 5727"/>
                  <a:gd name="connsiteY3" fmla="*/ 0 h 9026"/>
                  <a:gd name="connsiteX4" fmla="*/ 1 w 5727"/>
                  <a:gd name="connsiteY4" fmla="*/ 9026 h 9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27" h="9026">
                    <a:moveTo>
                      <a:pt x="1" y="9026"/>
                    </a:moveTo>
                    <a:lnTo>
                      <a:pt x="5727" y="7023"/>
                    </a:lnTo>
                    <a:lnTo>
                      <a:pt x="4545" y="0"/>
                    </a:lnTo>
                    <a:lnTo>
                      <a:pt x="0" y="0"/>
                    </a:lnTo>
                    <a:lnTo>
                      <a:pt x="1" y="902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75DE78B2-5B48-4622-9F62-4F139F764C7A}"/>
                  </a:ext>
                </a:extLst>
              </p:cNvPr>
              <p:cNvSpPr/>
              <p:nvPr/>
            </p:nvSpPr>
            <p:spPr>
              <a:xfrm rot="10226849" flipH="1">
                <a:off x="5958849" y="3268368"/>
                <a:ext cx="3837" cy="2209"/>
              </a:xfrm>
              <a:custGeom>
                <a:avLst/>
                <a:gdLst>
                  <a:gd name="connsiteX0" fmla="*/ 149 w 3837"/>
                  <a:gd name="connsiteY0" fmla="*/ 2209 h 2209"/>
                  <a:gd name="connsiteX1" fmla="*/ 3837 w 3837"/>
                  <a:gd name="connsiteY1" fmla="*/ 177 h 2209"/>
                  <a:gd name="connsiteX2" fmla="*/ 3775 w 3837"/>
                  <a:gd name="connsiteY2" fmla="*/ 0 h 2209"/>
                  <a:gd name="connsiteX3" fmla="*/ 0 w 3837"/>
                  <a:gd name="connsiteY3" fmla="*/ 1320 h 2209"/>
                  <a:gd name="connsiteX4" fmla="*/ 149 w 3837"/>
                  <a:gd name="connsiteY4" fmla="*/ 2209 h 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7" h="2209">
                    <a:moveTo>
                      <a:pt x="149" y="2209"/>
                    </a:moveTo>
                    <a:lnTo>
                      <a:pt x="3837" y="177"/>
                    </a:lnTo>
                    <a:lnTo>
                      <a:pt x="3775" y="0"/>
                    </a:lnTo>
                    <a:lnTo>
                      <a:pt x="0" y="1320"/>
                    </a:lnTo>
                    <a:lnTo>
                      <a:pt x="149" y="220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55B15AE7-48AD-4B27-8E9E-BC2112940589}"/>
                  </a:ext>
                </a:extLst>
              </p:cNvPr>
              <p:cNvSpPr/>
              <p:nvPr/>
            </p:nvSpPr>
            <p:spPr>
              <a:xfrm rot="10226849" flipH="1">
                <a:off x="5962795" y="3268920"/>
                <a:ext cx="2090" cy="1906"/>
              </a:xfrm>
              <a:custGeom>
                <a:avLst/>
                <a:gdLst>
                  <a:gd name="connsiteX0" fmla="*/ 341 w 2090"/>
                  <a:gd name="connsiteY0" fmla="*/ 1906 h 1906"/>
                  <a:gd name="connsiteX1" fmla="*/ 1805 w 2090"/>
                  <a:gd name="connsiteY1" fmla="*/ 741 h 1906"/>
                  <a:gd name="connsiteX2" fmla="*/ 2090 w 2090"/>
                  <a:gd name="connsiteY2" fmla="*/ 0 h 1906"/>
                  <a:gd name="connsiteX3" fmla="*/ 987 w 2090"/>
                  <a:gd name="connsiteY3" fmla="*/ 386 h 1906"/>
                  <a:gd name="connsiteX4" fmla="*/ 0 w 2090"/>
                  <a:gd name="connsiteY4" fmla="*/ 930 h 1906"/>
                  <a:gd name="connsiteX5" fmla="*/ 341 w 2090"/>
                  <a:gd name="connsiteY5" fmla="*/ 1906 h 1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0" h="1906">
                    <a:moveTo>
                      <a:pt x="341" y="1906"/>
                    </a:moveTo>
                    <a:lnTo>
                      <a:pt x="1805" y="741"/>
                    </a:lnTo>
                    <a:lnTo>
                      <a:pt x="2090" y="0"/>
                    </a:lnTo>
                    <a:lnTo>
                      <a:pt x="987" y="386"/>
                    </a:lnTo>
                    <a:lnTo>
                      <a:pt x="0" y="930"/>
                    </a:lnTo>
                    <a:lnTo>
                      <a:pt x="341" y="190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6C8A35AA-3066-4662-ADB5-3B496534F149}"/>
                  </a:ext>
                </a:extLst>
              </p:cNvPr>
              <p:cNvSpPr/>
              <p:nvPr/>
            </p:nvSpPr>
            <p:spPr>
              <a:xfrm rot="10226849" flipH="1">
                <a:off x="5967146" y="3269151"/>
                <a:ext cx="2166" cy="2451"/>
              </a:xfrm>
              <a:custGeom>
                <a:avLst/>
                <a:gdLst>
                  <a:gd name="connsiteX0" fmla="*/ 664 w 2166"/>
                  <a:gd name="connsiteY0" fmla="*/ 2451 h 2451"/>
                  <a:gd name="connsiteX1" fmla="*/ 2166 w 2166"/>
                  <a:gd name="connsiteY1" fmla="*/ 0 h 2451"/>
                  <a:gd name="connsiteX2" fmla="*/ 632 w 2166"/>
                  <a:gd name="connsiteY2" fmla="*/ 537 h 2451"/>
                  <a:gd name="connsiteX3" fmla="*/ 0 w 2166"/>
                  <a:gd name="connsiteY3" fmla="*/ 1245 h 2451"/>
                  <a:gd name="connsiteX4" fmla="*/ 664 w 2166"/>
                  <a:gd name="connsiteY4" fmla="*/ 2451 h 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6" h="2451">
                    <a:moveTo>
                      <a:pt x="664" y="2451"/>
                    </a:moveTo>
                    <a:lnTo>
                      <a:pt x="2166" y="0"/>
                    </a:lnTo>
                    <a:lnTo>
                      <a:pt x="632" y="537"/>
                    </a:lnTo>
                    <a:lnTo>
                      <a:pt x="0" y="1245"/>
                    </a:lnTo>
                    <a:lnTo>
                      <a:pt x="664" y="245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E854EF89-B48D-4CD3-AB7E-2D1824F6FCDE}"/>
                  </a:ext>
                </a:extLst>
              </p:cNvPr>
              <p:cNvSpPr/>
              <p:nvPr/>
            </p:nvSpPr>
            <p:spPr>
              <a:xfrm rot="10226849" flipH="1">
                <a:off x="5995457" y="3270241"/>
                <a:ext cx="9937" cy="6528"/>
              </a:xfrm>
              <a:custGeom>
                <a:avLst/>
                <a:gdLst>
                  <a:gd name="connsiteX0" fmla="*/ 9937 w 9937"/>
                  <a:gd name="connsiteY0" fmla="*/ 6528 h 6528"/>
                  <a:gd name="connsiteX1" fmla="*/ 4744 w 9937"/>
                  <a:gd name="connsiteY1" fmla="*/ 0 h 6528"/>
                  <a:gd name="connsiteX2" fmla="*/ 0 w 9937"/>
                  <a:gd name="connsiteY2" fmla="*/ 1659 h 6528"/>
                  <a:gd name="connsiteX3" fmla="*/ 1886 w 9937"/>
                  <a:gd name="connsiteY3" fmla="*/ 5080 h 6528"/>
                  <a:gd name="connsiteX4" fmla="*/ 9937 w 9937"/>
                  <a:gd name="connsiteY4" fmla="*/ 6528 h 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37" h="6528">
                    <a:moveTo>
                      <a:pt x="9937" y="6528"/>
                    </a:moveTo>
                    <a:lnTo>
                      <a:pt x="4744" y="0"/>
                    </a:lnTo>
                    <a:lnTo>
                      <a:pt x="0" y="1659"/>
                    </a:lnTo>
                    <a:lnTo>
                      <a:pt x="1886" y="5080"/>
                    </a:lnTo>
                    <a:lnTo>
                      <a:pt x="9937" y="652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D1F8B5EC-67E8-45AD-896C-281FFFA2A272}"/>
                  </a:ext>
                </a:extLst>
              </p:cNvPr>
              <p:cNvSpPr/>
              <p:nvPr/>
            </p:nvSpPr>
            <p:spPr>
              <a:xfrm rot="10226849" flipH="1">
                <a:off x="5997354" y="3270016"/>
                <a:ext cx="2484" cy="957"/>
              </a:xfrm>
              <a:custGeom>
                <a:avLst/>
                <a:gdLst>
                  <a:gd name="connsiteX0" fmla="*/ 2484 w 2484"/>
                  <a:gd name="connsiteY0" fmla="*/ 957 h 957"/>
                  <a:gd name="connsiteX1" fmla="*/ 0 w 2484"/>
                  <a:gd name="connsiteY1" fmla="*/ 0 h 957"/>
                  <a:gd name="connsiteX2" fmla="*/ 528 w 2484"/>
                  <a:gd name="connsiteY2" fmla="*/ 957 h 957"/>
                  <a:gd name="connsiteX3" fmla="*/ 2484 w 2484"/>
                  <a:gd name="connsiteY3" fmla="*/ 957 h 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84" h="957">
                    <a:moveTo>
                      <a:pt x="2484" y="957"/>
                    </a:moveTo>
                    <a:lnTo>
                      <a:pt x="0" y="0"/>
                    </a:lnTo>
                    <a:lnTo>
                      <a:pt x="528" y="957"/>
                    </a:lnTo>
                    <a:lnTo>
                      <a:pt x="2484" y="95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F6ED5D6C-1803-4EA9-9200-9410B6E23CB9}"/>
                  </a:ext>
                </a:extLst>
              </p:cNvPr>
              <p:cNvSpPr/>
              <p:nvPr/>
            </p:nvSpPr>
            <p:spPr>
              <a:xfrm rot="10226849" flipH="1">
                <a:off x="5961252" y="3270124"/>
                <a:ext cx="5075" cy="5703"/>
              </a:xfrm>
              <a:custGeom>
                <a:avLst/>
                <a:gdLst>
                  <a:gd name="connsiteX0" fmla="*/ 1994 w 5075"/>
                  <a:gd name="connsiteY0" fmla="*/ 5703 h 5703"/>
                  <a:gd name="connsiteX1" fmla="*/ 3043 w 5075"/>
                  <a:gd name="connsiteY1" fmla="*/ 5336 h 5703"/>
                  <a:gd name="connsiteX2" fmla="*/ 4255 w 5075"/>
                  <a:gd name="connsiteY2" fmla="*/ 4668 h 5703"/>
                  <a:gd name="connsiteX3" fmla="*/ 5075 w 5075"/>
                  <a:gd name="connsiteY3" fmla="*/ 2540 h 5703"/>
                  <a:gd name="connsiteX4" fmla="*/ 3675 w 5075"/>
                  <a:gd name="connsiteY4" fmla="*/ 0 h 5703"/>
                  <a:gd name="connsiteX5" fmla="*/ 0 w 5075"/>
                  <a:gd name="connsiteY5" fmla="*/ 0 h 5703"/>
                  <a:gd name="connsiteX6" fmla="*/ 1994 w 5075"/>
                  <a:gd name="connsiteY6" fmla="*/ 5703 h 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75" h="5703">
                    <a:moveTo>
                      <a:pt x="1994" y="5703"/>
                    </a:moveTo>
                    <a:lnTo>
                      <a:pt x="3043" y="5336"/>
                    </a:lnTo>
                    <a:lnTo>
                      <a:pt x="4255" y="4668"/>
                    </a:lnTo>
                    <a:lnTo>
                      <a:pt x="5075" y="2540"/>
                    </a:lnTo>
                    <a:lnTo>
                      <a:pt x="3675" y="0"/>
                    </a:lnTo>
                    <a:lnTo>
                      <a:pt x="0" y="0"/>
                    </a:lnTo>
                    <a:lnTo>
                      <a:pt x="1994" y="570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4CB4F56D-FD03-4DDC-8DD3-9805BEB833F1}"/>
                  </a:ext>
                </a:extLst>
              </p:cNvPr>
              <p:cNvSpPr/>
              <p:nvPr/>
            </p:nvSpPr>
            <p:spPr>
              <a:xfrm rot="10226849" flipH="1">
                <a:off x="5965109" y="3270485"/>
                <a:ext cx="1766" cy="1124"/>
              </a:xfrm>
              <a:custGeom>
                <a:avLst/>
                <a:gdLst>
                  <a:gd name="connsiteX0" fmla="*/ 0 w 1766"/>
                  <a:gd name="connsiteY0" fmla="*/ 1124 h 1124"/>
                  <a:gd name="connsiteX1" fmla="*/ 1154 w 1766"/>
                  <a:gd name="connsiteY1" fmla="*/ 721 h 1124"/>
                  <a:gd name="connsiteX2" fmla="*/ 1766 w 1766"/>
                  <a:gd name="connsiteY2" fmla="*/ 234 h 1124"/>
                  <a:gd name="connsiteX3" fmla="*/ 1637 w 1766"/>
                  <a:gd name="connsiteY3" fmla="*/ 0 h 1124"/>
                  <a:gd name="connsiteX4" fmla="*/ 109 w 1766"/>
                  <a:gd name="connsiteY4" fmla="*/ 842 h 1124"/>
                  <a:gd name="connsiteX5" fmla="*/ 0 w 1766"/>
                  <a:gd name="connsiteY5" fmla="*/ 1124 h 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6" h="1124">
                    <a:moveTo>
                      <a:pt x="0" y="1124"/>
                    </a:moveTo>
                    <a:lnTo>
                      <a:pt x="1154" y="721"/>
                    </a:lnTo>
                    <a:lnTo>
                      <a:pt x="1766" y="234"/>
                    </a:lnTo>
                    <a:lnTo>
                      <a:pt x="1637" y="0"/>
                    </a:lnTo>
                    <a:lnTo>
                      <a:pt x="109" y="842"/>
                    </a:lnTo>
                    <a:lnTo>
                      <a:pt x="0" y="112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FF5132EA-BB46-4B27-97E0-F3B740DCD95B}"/>
                  </a:ext>
                </a:extLst>
              </p:cNvPr>
              <p:cNvSpPr/>
              <p:nvPr/>
            </p:nvSpPr>
            <p:spPr>
              <a:xfrm rot="10226849" flipH="1">
                <a:off x="5967014" y="3270792"/>
                <a:ext cx="2344" cy="1825"/>
              </a:xfrm>
              <a:custGeom>
                <a:avLst/>
                <a:gdLst>
                  <a:gd name="connsiteX0" fmla="*/ 126 w 2344"/>
                  <a:gd name="connsiteY0" fmla="*/ 1825 h 1825"/>
                  <a:gd name="connsiteX1" fmla="*/ 983 w 2344"/>
                  <a:gd name="connsiteY1" fmla="*/ 1526 h 1825"/>
                  <a:gd name="connsiteX2" fmla="*/ 2344 w 2344"/>
                  <a:gd name="connsiteY2" fmla="*/ 0 h 1825"/>
                  <a:gd name="connsiteX3" fmla="*/ 1248 w 2344"/>
                  <a:gd name="connsiteY3" fmla="*/ 604 h 1825"/>
                  <a:gd name="connsiteX4" fmla="*/ 0 w 2344"/>
                  <a:gd name="connsiteY4" fmla="*/ 1597 h 1825"/>
                  <a:gd name="connsiteX5" fmla="*/ 126 w 2344"/>
                  <a:gd name="connsiteY5" fmla="*/ 1825 h 1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4" h="1825">
                    <a:moveTo>
                      <a:pt x="126" y="1825"/>
                    </a:moveTo>
                    <a:lnTo>
                      <a:pt x="983" y="1526"/>
                    </a:lnTo>
                    <a:lnTo>
                      <a:pt x="2344" y="0"/>
                    </a:lnTo>
                    <a:lnTo>
                      <a:pt x="1248" y="604"/>
                    </a:lnTo>
                    <a:lnTo>
                      <a:pt x="0" y="1597"/>
                    </a:lnTo>
                    <a:lnTo>
                      <a:pt x="126" y="182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421E3CDC-8EE3-4282-85CB-8B1ADE3A89C0}"/>
                  </a:ext>
                </a:extLst>
              </p:cNvPr>
              <p:cNvSpPr/>
              <p:nvPr/>
            </p:nvSpPr>
            <p:spPr>
              <a:xfrm rot="10226849" flipH="1">
                <a:off x="5987446" y="3271513"/>
                <a:ext cx="4710" cy="3318"/>
              </a:xfrm>
              <a:custGeom>
                <a:avLst/>
                <a:gdLst>
                  <a:gd name="connsiteX0" fmla="*/ 4710 w 4710"/>
                  <a:gd name="connsiteY0" fmla="*/ 3318 h 3318"/>
                  <a:gd name="connsiteX1" fmla="*/ 3655 w 4710"/>
                  <a:gd name="connsiteY1" fmla="*/ 300 h 3318"/>
                  <a:gd name="connsiteX2" fmla="*/ 1987 w 4710"/>
                  <a:gd name="connsiteY2" fmla="*/ 0 h 3318"/>
                  <a:gd name="connsiteX3" fmla="*/ 0 w 4710"/>
                  <a:gd name="connsiteY3" fmla="*/ 695 h 3318"/>
                  <a:gd name="connsiteX4" fmla="*/ 442 w 4710"/>
                  <a:gd name="connsiteY4" fmla="*/ 3318 h 3318"/>
                  <a:gd name="connsiteX5" fmla="*/ 4710 w 4710"/>
                  <a:gd name="connsiteY5" fmla="*/ 3318 h 3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10" h="3318">
                    <a:moveTo>
                      <a:pt x="4710" y="3318"/>
                    </a:moveTo>
                    <a:lnTo>
                      <a:pt x="3655" y="300"/>
                    </a:lnTo>
                    <a:lnTo>
                      <a:pt x="1987" y="0"/>
                    </a:lnTo>
                    <a:lnTo>
                      <a:pt x="0" y="695"/>
                    </a:lnTo>
                    <a:lnTo>
                      <a:pt x="442" y="3318"/>
                    </a:lnTo>
                    <a:lnTo>
                      <a:pt x="4710" y="331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C2E8B691-4E1F-4E75-8B0F-648CC3152F6B}"/>
                  </a:ext>
                </a:extLst>
              </p:cNvPr>
              <p:cNvSpPr/>
              <p:nvPr/>
            </p:nvSpPr>
            <p:spPr>
              <a:xfrm rot="10226849" flipH="1">
                <a:off x="5993338" y="3271517"/>
                <a:ext cx="4279" cy="1648"/>
              </a:xfrm>
              <a:custGeom>
                <a:avLst/>
                <a:gdLst>
                  <a:gd name="connsiteX0" fmla="*/ 4279 w 4279"/>
                  <a:gd name="connsiteY0" fmla="*/ 1648 h 1648"/>
                  <a:gd name="connsiteX1" fmla="*/ 3742 w 4279"/>
                  <a:gd name="connsiteY1" fmla="*/ 672 h 1648"/>
                  <a:gd name="connsiteX2" fmla="*/ 0 w 4279"/>
                  <a:gd name="connsiteY2" fmla="*/ 0 h 1648"/>
                  <a:gd name="connsiteX3" fmla="*/ 4279 w 4279"/>
                  <a:gd name="connsiteY3" fmla="*/ 1648 h 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9" h="1648">
                    <a:moveTo>
                      <a:pt x="4279" y="1648"/>
                    </a:moveTo>
                    <a:lnTo>
                      <a:pt x="3742" y="672"/>
                    </a:lnTo>
                    <a:lnTo>
                      <a:pt x="0" y="0"/>
                    </a:lnTo>
                    <a:lnTo>
                      <a:pt x="4279" y="164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BD8D717E-6E73-44E6-AC5F-CE5CFB5D3E7A}"/>
                  </a:ext>
                </a:extLst>
              </p:cNvPr>
              <p:cNvSpPr/>
              <p:nvPr/>
            </p:nvSpPr>
            <p:spPr>
              <a:xfrm rot="10226849" flipH="1">
                <a:off x="5969578" y="3271305"/>
                <a:ext cx="1132" cy="1027"/>
              </a:xfrm>
              <a:custGeom>
                <a:avLst/>
                <a:gdLst>
                  <a:gd name="connsiteX0" fmla="*/ 0 w 1132"/>
                  <a:gd name="connsiteY0" fmla="*/ 1027 h 1027"/>
                  <a:gd name="connsiteX1" fmla="*/ 1132 w 1132"/>
                  <a:gd name="connsiteY1" fmla="*/ 632 h 1027"/>
                  <a:gd name="connsiteX2" fmla="*/ 629 w 1132"/>
                  <a:gd name="connsiteY2" fmla="*/ 0 h 1027"/>
                  <a:gd name="connsiteX3" fmla="*/ 0 w 1132"/>
                  <a:gd name="connsiteY3" fmla="*/ 1027 h 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2" h="1027">
                    <a:moveTo>
                      <a:pt x="0" y="1027"/>
                    </a:moveTo>
                    <a:lnTo>
                      <a:pt x="1132" y="632"/>
                    </a:lnTo>
                    <a:lnTo>
                      <a:pt x="629" y="0"/>
                    </a:lnTo>
                    <a:lnTo>
                      <a:pt x="0" y="102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A75B1210-7C35-42BE-9387-A712D9621D7E}"/>
                  </a:ext>
                </a:extLst>
              </p:cNvPr>
              <p:cNvSpPr/>
              <p:nvPr/>
            </p:nvSpPr>
            <p:spPr>
              <a:xfrm rot="10226849" flipH="1">
                <a:off x="5966424" y="3271272"/>
                <a:ext cx="3560" cy="3826"/>
              </a:xfrm>
              <a:custGeom>
                <a:avLst/>
                <a:gdLst>
                  <a:gd name="connsiteX0" fmla="*/ 708 w 3560"/>
                  <a:gd name="connsiteY0" fmla="*/ 3826 h 3826"/>
                  <a:gd name="connsiteX1" fmla="*/ 2085 w 3560"/>
                  <a:gd name="connsiteY1" fmla="*/ 3067 h 3826"/>
                  <a:gd name="connsiteX2" fmla="*/ 3560 w 3560"/>
                  <a:gd name="connsiteY2" fmla="*/ 1893 h 3826"/>
                  <a:gd name="connsiteX3" fmla="*/ 2054 w 3560"/>
                  <a:gd name="connsiteY3" fmla="*/ 0 h 3826"/>
                  <a:gd name="connsiteX4" fmla="*/ 978 w 3560"/>
                  <a:gd name="connsiteY4" fmla="*/ 0 h 3826"/>
                  <a:gd name="connsiteX5" fmla="*/ 0 w 3560"/>
                  <a:gd name="connsiteY5" fmla="*/ 2540 h 3826"/>
                  <a:gd name="connsiteX6" fmla="*/ 708 w 3560"/>
                  <a:gd name="connsiteY6" fmla="*/ 3826 h 3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0" h="3826">
                    <a:moveTo>
                      <a:pt x="708" y="3826"/>
                    </a:moveTo>
                    <a:lnTo>
                      <a:pt x="2085" y="3067"/>
                    </a:lnTo>
                    <a:lnTo>
                      <a:pt x="3560" y="1893"/>
                    </a:lnTo>
                    <a:lnTo>
                      <a:pt x="2054" y="0"/>
                    </a:lnTo>
                    <a:lnTo>
                      <a:pt x="978" y="0"/>
                    </a:lnTo>
                    <a:lnTo>
                      <a:pt x="0" y="2540"/>
                    </a:lnTo>
                    <a:lnTo>
                      <a:pt x="708" y="382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99BB3F16-54A0-4A03-8632-E3FD1EBE5B2C}"/>
                  </a:ext>
                </a:extLst>
              </p:cNvPr>
              <p:cNvSpPr/>
              <p:nvPr/>
            </p:nvSpPr>
            <p:spPr>
              <a:xfrm rot="10226849" flipH="1">
                <a:off x="5973727" y="3272056"/>
                <a:ext cx="712" cy="762"/>
              </a:xfrm>
              <a:custGeom>
                <a:avLst/>
                <a:gdLst>
                  <a:gd name="connsiteX0" fmla="*/ 0 w 712"/>
                  <a:gd name="connsiteY0" fmla="*/ 762 h 762"/>
                  <a:gd name="connsiteX1" fmla="*/ 712 w 712"/>
                  <a:gd name="connsiteY1" fmla="*/ 513 h 762"/>
                  <a:gd name="connsiteX2" fmla="*/ 137 w 712"/>
                  <a:gd name="connsiteY2" fmla="*/ 0 h 762"/>
                  <a:gd name="connsiteX3" fmla="*/ 0 w 712"/>
                  <a:gd name="connsiteY3" fmla="*/ 762 h 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" h="762">
                    <a:moveTo>
                      <a:pt x="0" y="762"/>
                    </a:moveTo>
                    <a:lnTo>
                      <a:pt x="712" y="513"/>
                    </a:lnTo>
                    <a:lnTo>
                      <a:pt x="137" y="0"/>
                    </a:lnTo>
                    <a:lnTo>
                      <a:pt x="0" y="76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A8241CBA-267C-40C1-A986-D011A12FA32F}"/>
                  </a:ext>
                </a:extLst>
              </p:cNvPr>
              <p:cNvSpPr/>
              <p:nvPr/>
            </p:nvSpPr>
            <p:spPr>
              <a:xfrm rot="10226849" flipH="1">
                <a:off x="5970118" y="3272298"/>
                <a:ext cx="598" cy="610"/>
              </a:xfrm>
              <a:custGeom>
                <a:avLst/>
                <a:gdLst>
                  <a:gd name="connsiteX0" fmla="*/ 223 w 598"/>
                  <a:gd name="connsiteY0" fmla="*/ 610 h 610"/>
                  <a:gd name="connsiteX1" fmla="*/ 598 w 598"/>
                  <a:gd name="connsiteY1" fmla="*/ 0 h 610"/>
                  <a:gd name="connsiteX2" fmla="*/ 0 w 598"/>
                  <a:gd name="connsiteY2" fmla="*/ 329 h 610"/>
                  <a:gd name="connsiteX3" fmla="*/ 223 w 598"/>
                  <a:gd name="connsiteY3" fmla="*/ 610 h 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8" h="610">
                    <a:moveTo>
                      <a:pt x="223" y="610"/>
                    </a:moveTo>
                    <a:lnTo>
                      <a:pt x="598" y="0"/>
                    </a:lnTo>
                    <a:lnTo>
                      <a:pt x="0" y="329"/>
                    </a:lnTo>
                    <a:lnTo>
                      <a:pt x="223" y="61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528A12F4-71DC-42CD-B8F4-BA638FE028B6}"/>
                  </a:ext>
                </a:extLst>
              </p:cNvPr>
              <p:cNvSpPr/>
              <p:nvPr/>
            </p:nvSpPr>
            <p:spPr>
              <a:xfrm rot="10226849" flipH="1">
                <a:off x="5969531" y="3272358"/>
                <a:ext cx="579" cy="493"/>
              </a:xfrm>
              <a:custGeom>
                <a:avLst/>
                <a:gdLst>
                  <a:gd name="connsiteX0" fmla="*/ 0 w 579"/>
                  <a:gd name="connsiteY0" fmla="*/ 493 h 493"/>
                  <a:gd name="connsiteX1" fmla="*/ 579 w 579"/>
                  <a:gd name="connsiteY1" fmla="*/ 174 h 493"/>
                  <a:gd name="connsiteX2" fmla="*/ 440 w 579"/>
                  <a:gd name="connsiteY2" fmla="*/ 0 h 493"/>
                  <a:gd name="connsiteX3" fmla="*/ 0 w 579"/>
                  <a:gd name="connsiteY3" fmla="*/ 493 h 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9" h="493">
                    <a:moveTo>
                      <a:pt x="0" y="493"/>
                    </a:moveTo>
                    <a:lnTo>
                      <a:pt x="579" y="174"/>
                    </a:lnTo>
                    <a:lnTo>
                      <a:pt x="440" y="0"/>
                    </a:lnTo>
                    <a:lnTo>
                      <a:pt x="0" y="49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658F5825-AF4E-4918-BDA8-D461CB847C4F}"/>
                  </a:ext>
                </a:extLst>
              </p:cNvPr>
              <p:cNvSpPr/>
              <p:nvPr/>
            </p:nvSpPr>
            <p:spPr>
              <a:xfrm rot="10226849" flipH="1">
                <a:off x="5979874" y="3272916"/>
                <a:ext cx="2991" cy="1046"/>
              </a:xfrm>
              <a:custGeom>
                <a:avLst/>
                <a:gdLst>
                  <a:gd name="connsiteX0" fmla="*/ 2991 w 2991"/>
                  <a:gd name="connsiteY0" fmla="*/ 1046 h 1046"/>
                  <a:gd name="connsiteX1" fmla="*/ 2991 w 2991"/>
                  <a:gd name="connsiteY1" fmla="*/ 0 h 1046"/>
                  <a:gd name="connsiteX2" fmla="*/ 0 w 2991"/>
                  <a:gd name="connsiteY2" fmla="*/ 1046 h 1046"/>
                  <a:gd name="connsiteX3" fmla="*/ 2991 w 2991"/>
                  <a:gd name="connsiteY3" fmla="*/ 1046 h 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91" h="1046">
                    <a:moveTo>
                      <a:pt x="2991" y="1046"/>
                    </a:moveTo>
                    <a:lnTo>
                      <a:pt x="2991" y="0"/>
                    </a:lnTo>
                    <a:lnTo>
                      <a:pt x="0" y="1046"/>
                    </a:lnTo>
                    <a:lnTo>
                      <a:pt x="2991" y="104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90AE0224-3927-4584-9E5A-6C00A1E9DA83}"/>
                  </a:ext>
                </a:extLst>
              </p:cNvPr>
              <p:cNvSpPr/>
              <p:nvPr/>
            </p:nvSpPr>
            <p:spPr>
              <a:xfrm rot="10226849" flipH="1">
                <a:off x="5969982" y="3272793"/>
                <a:ext cx="443" cy="429"/>
              </a:xfrm>
              <a:custGeom>
                <a:avLst/>
                <a:gdLst>
                  <a:gd name="connsiteX0" fmla="*/ 61 w 443"/>
                  <a:gd name="connsiteY0" fmla="*/ 429 h 429"/>
                  <a:gd name="connsiteX1" fmla="*/ 443 w 443"/>
                  <a:gd name="connsiteY1" fmla="*/ 0 h 429"/>
                  <a:gd name="connsiteX2" fmla="*/ 0 w 443"/>
                  <a:gd name="connsiteY2" fmla="*/ 352 h 429"/>
                  <a:gd name="connsiteX3" fmla="*/ 61 w 443"/>
                  <a:gd name="connsiteY3" fmla="*/ 429 h 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3" h="429">
                    <a:moveTo>
                      <a:pt x="61" y="429"/>
                    </a:moveTo>
                    <a:lnTo>
                      <a:pt x="443" y="0"/>
                    </a:lnTo>
                    <a:lnTo>
                      <a:pt x="0" y="352"/>
                    </a:lnTo>
                    <a:lnTo>
                      <a:pt x="61" y="42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32DDC799-47AF-4819-8459-5A81CADB9359}"/>
                  </a:ext>
                </a:extLst>
              </p:cNvPr>
              <p:cNvSpPr/>
              <p:nvPr/>
            </p:nvSpPr>
            <p:spPr>
              <a:xfrm rot="10226849" flipH="1">
                <a:off x="5973209" y="3272889"/>
                <a:ext cx="1066" cy="1294"/>
              </a:xfrm>
              <a:custGeom>
                <a:avLst/>
                <a:gdLst>
                  <a:gd name="connsiteX0" fmla="*/ 833 w 1066"/>
                  <a:gd name="connsiteY0" fmla="*/ 1294 h 1294"/>
                  <a:gd name="connsiteX1" fmla="*/ 1066 w 1066"/>
                  <a:gd name="connsiteY1" fmla="*/ 0 h 1294"/>
                  <a:gd name="connsiteX2" fmla="*/ 1000 w 1066"/>
                  <a:gd name="connsiteY2" fmla="*/ 0 h 1294"/>
                  <a:gd name="connsiteX3" fmla="*/ 0 w 1066"/>
                  <a:gd name="connsiteY3" fmla="*/ 551 h 1294"/>
                  <a:gd name="connsiteX4" fmla="*/ 833 w 1066"/>
                  <a:gd name="connsiteY4" fmla="*/ 1294 h 1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6" h="1294">
                    <a:moveTo>
                      <a:pt x="833" y="1294"/>
                    </a:moveTo>
                    <a:lnTo>
                      <a:pt x="1066" y="0"/>
                    </a:lnTo>
                    <a:lnTo>
                      <a:pt x="1000" y="0"/>
                    </a:lnTo>
                    <a:lnTo>
                      <a:pt x="0" y="551"/>
                    </a:lnTo>
                    <a:lnTo>
                      <a:pt x="833" y="129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896AF170-5416-47F4-8654-F0F385B5163F}"/>
                  </a:ext>
                </a:extLst>
              </p:cNvPr>
              <p:cNvSpPr/>
              <p:nvPr/>
            </p:nvSpPr>
            <p:spPr>
              <a:xfrm rot="10226849" flipH="1">
                <a:off x="5970897" y="3272650"/>
                <a:ext cx="2292" cy="1815"/>
              </a:xfrm>
              <a:custGeom>
                <a:avLst/>
                <a:gdLst>
                  <a:gd name="connsiteX0" fmla="*/ 0 w 2292"/>
                  <a:gd name="connsiteY0" fmla="*/ 1815 h 1815"/>
                  <a:gd name="connsiteX1" fmla="*/ 2292 w 2292"/>
                  <a:gd name="connsiteY1" fmla="*/ 551 h 1815"/>
                  <a:gd name="connsiteX2" fmla="*/ 1674 w 2292"/>
                  <a:gd name="connsiteY2" fmla="*/ 0 h 1815"/>
                  <a:gd name="connsiteX3" fmla="*/ 1582 w 2292"/>
                  <a:gd name="connsiteY3" fmla="*/ 0 h 1815"/>
                  <a:gd name="connsiteX4" fmla="*/ 664 w 2292"/>
                  <a:gd name="connsiteY4" fmla="*/ 731 h 1815"/>
                  <a:gd name="connsiteX5" fmla="*/ 0 w 2292"/>
                  <a:gd name="connsiteY5" fmla="*/ 1815 h 1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2" h="1815">
                    <a:moveTo>
                      <a:pt x="0" y="1815"/>
                    </a:moveTo>
                    <a:lnTo>
                      <a:pt x="2292" y="551"/>
                    </a:lnTo>
                    <a:lnTo>
                      <a:pt x="1674" y="0"/>
                    </a:lnTo>
                    <a:lnTo>
                      <a:pt x="1582" y="0"/>
                    </a:lnTo>
                    <a:lnTo>
                      <a:pt x="664" y="731"/>
                    </a:lnTo>
                    <a:lnTo>
                      <a:pt x="0" y="181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C5C86F3B-D055-40A8-A61E-076E55D86AA8}"/>
                  </a:ext>
                </a:extLst>
              </p:cNvPr>
              <p:cNvSpPr/>
              <p:nvPr/>
            </p:nvSpPr>
            <p:spPr>
              <a:xfrm rot="10226849" flipH="1">
                <a:off x="5977981" y="3272922"/>
                <a:ext cx="1807" cy="402"/>
              </a:xfrm>
              <a:custGeom>
                <a:avLst/>
                <a:gdLst>
                  <a:gd name="connsiteX0" fmla="*/ 656 w 1807"/>
                  <a:gd name="connsiteY0" fmla="*/ 402 h 402"/>
                  <a:gd name="connsiteX1" fmla="*/ 1807 w 1807"/>
                  <a:gd name="connsiteY1" fmla="*/ 0 h 402"/>
                  <a:gd name="connsiteX2" fmla="*/ 0 w 1807"/>
                  <a:gd name="connsiteY2" fmla="*/ 0 h 402"/>
                  <a:gd name="connsiteX3" fmla="*/ 656 w 1807"/>
                  <a:gd name="connsiteY3" fmla="*/ 402 h 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7" h="402">
                    <a:moveTo>
                      <a:pt x="656" y="402"/>
                    </a:moveTo>
                    <a:lnTo>
                      <a:pt x="1807" y="0"/>
                    </a:lnTo>
                    <a:lnTo>
                      <a:pt x="0" y="0"/>
                    </a:lnTo>
                    <a:lnTo>
                      <a:pt x="656" y="40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5A6D58E7-C917-4073-9C6A-2752F6C174EA}"/>
                  </a:ext>
                </a:extLst>
              </p:cNvPr>
              <p:cNvSpPr/>
              <p:nvPr/>
            </p:nvSpPr>
            <p:spPr>
              <a:xfrm rot="10226849" flipH="1">
                <a:off x="5970575" y="3273050"/>
                <a:ext cx="1467" cy="1541"/>
              </a:xfrm>
              <a:custGeom>
                <a:avLst/>
                <a:gdLst>
                  <a:gd name="connsiteX0" fmla="*/ 0 w 1467"/>
                  <a:gd name="connsiteY0" fmla="*/ 1541 h 1541"/>
                  <a:gd name="connsiteX1" fmla="*/ 1019 w 1467"/>
                  <a:gd name="connsiteY1" fmla="*/ 731 h 1541"/>
                  <a:gd name="connsiteX2" fmla="*/ 1467 w 1467"/>
                  <a:gd name="connsiteY2" fmla="*/ 0 h 1541"/>
                  <a:gd name="connsiteX3" fmla="*/ 1375 w 1467"/>
                  <a:gd name="connsiteY3" fmla="*/ 0 h 1541"/>
                  <a:gd name="connsiteX4" fmla="*/ 0 w 1467"/>
                  <a:gd name="connsiteY4" fmla="*/ 1541 h 1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7" h="1541">
                    <a:moveTo>
                      <a:pt x="0" y="1541"/>
                    </a:moveTo>
                    <a:lnTo>
                      <a:pt x="1019" y="731"/>
                    </a:lnTo>
                    <a:lnTo>
                      <a:pt x="1467" y="0"/>
                    </a:lnTo>
                    <a:lnTo>
                      <a:pt x="1375" y="0"/>
                    </a:lnTo>
                    <a:lnTo>
                      <a:pt x="0" y="154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97D35BEE-59D2-49FD-B781-FB6F08FEFE49}"/>
                  </a:ext>
                </a:extLst>
              </p:cNvPr>
              <p:cNvSpPr/>
              <p:nvPr/>
            </p:nvSpPr>
            <p:spPr>
              <a:xfrm rot="10226849" flipH="1">
                <a:off x="5974439" y="3273772"/>
                <a:ext cx="3703" cy="1093"/>
              </a:xfrm>
              <a:custGeom>
                <a:avLst/>
                <a:gdLst>
                  <a:gd name="connsiteX0" fmla="*/ 3703 w 3703"/>
                  <a:gd name="connsiteY0" fmla="*/ 1093 h 1093"/>
                  <a:gd name="connsiteX1" fmla="*/ 1918 w 3703"/>
                  <a:gd name="connsiteY1" fmla="*/ 0 h 1093"/>
                  <a:gd name="connsiteX2" fmla="*/ 7 w 3703"/>
                  <a:gd name="connsiteY2" fmla="*/ 1053 h 1093"/>
                  <a:gd name="connsiteX3" fmla="*/ 0 w 3703"/>
                  <a:gd name="connsiteY3" fmla="*/ 1093 h 1093"/>
                  <a:gd name="connsiteX4" fmla="*/ 3703 w 3703"/>
                  <a:gd name="connsiteY4" fmla="*/ 1093 h 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3" h="1093">
                    <a:moveTo>
                      <a:pt x="3703" y="1093"/>
                    </a:moveTo>
                    <a:lnTo>
                      <a:pt x="1918" y="0"/>
                    </a:lnTo>
                    <a:lnTo>
                      <a:pt x="7" y="1053"/>
                    </a:lnTo>
                    <a:lnTo>
                      <a:pt x="0" y="1093"/>
                    </a:lnTo>
                    <a:lnTo>
                      <a:pt x="3703" y="109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93AB6223-D4AD-40F3-8930-379D21B061DC}"/>
                  </a:ext>
                </a:extLst>
              </p:cNvPr>
              <p:cNvSpPr/>
              <p:nvPr/>
            </p:nvSpPr>
            <p:spPr>
              <a:xfrm rot="10226849" flipH="1">
                <a:off x="5991114" y="3273708"/>
                <a:ext cx="2488" cy="958"/>
              </a:xfrm>
              <a:custGeom>
                <a:avLst/>
                <a:gdLst>
                  <a:gd name="connsiteX0" fmla="*/ 2488 w 2488"/>
                  <a:gd name="connsiteY0" fmla="*/ 958 h 958"/>
                  <a:gd name="connsiteX1" fmla="*/ 0 w 2488"/>
                  <a:gd name="connsiteY1" fmla="*/ 0 h 958"/>
                  <a:gd name="connsiteX2" fmla="*/ 191 w 2488"/>
                  <a:gd name="connsiteY2" fmla="*/ 545 h 958"/>
                  <a:gd name="connsiteX3" fmla="*/ 2488 w 2488"/>
                  <a:gd name="connsiteY3" fmla="*/ 958 h 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88" h="958">
                    <a:moveTo>
                      <a:pt x="2488" y="958"/>
                    </a:moveTo>
                    <a:lnTo>
                      <a:pt x="0" y="0"/>
                    </a:lnTo>
                    <a:lnTo>
                      <a:pt x="191" y="545"/>
                    </a:lnTo>
                    <a:lnTo>
                      <a:pt x="2488" y="95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5B8A83B4-BA04-4885-B9B3-774D2E38CDE4}"/>
                  </a:ext>
                </a:extLst>
              </p:cNvPr>
              <p:cNvSpPr/>
              <p:nvPr/>
            </p:nvSpPr>
            <p:spPr>
              <a:xfrm rot="10226849" flipH="1">
                <a:off x="5983185" y="3273309"/>
                <a:ext cx="4508" cy="3439"/>
              </a:xfrm>
              <a:custGeom>
                <a:avLst/>
                <a:gdLst>
                  <a:gd name="connsiteX0" fmla="*/ 0 w 4508"/>
                  <a:gd name="connsiteY0" fmla="*/ 3439 h 3439"/>
                  <a:gd name="connsiteX1" fmla="*/ 4508 w 4508"/>
                  <a:gd name="connsiteY1" fmla="*/ 1862 h 3439"/>
                  <a:gd name="connsiteX2" fmla="*/ 4326 w 4508"/>
                  <a:gd name="connsiteY2" fmla="*/ 777 h 3439"/>
                  <a:gd name="connsiteX3" fmla="*/ 0 w 4508"/>
                  <a:gd name="connsiteY3" fmla="*/ 0 h 3439"/>
                  <a:gd name="connsiteX4" fmla="*/ 0 w 4508"/>
                  <a:gd name="connsiteY4" fmla="*/ 3439 h 3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08" h="3439">
                    <a:moveTo>
                      <a:pt x="0" y="3439"/>
                    </a:moveTo>
                    <a:lnTo>
                      <a:pt x="4508" y="1862"/>
                    </a:lnTo>
                    <a:lnTo>
                      <a:pt x="4326" y="777"/>
                    </a:lnTo>
                    <a:lnTo>
                      <a:pt x="0" y="0"/>
                    </a:lnTo>
                    <a:lnTo>
                      <a:pt x="0" y="343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3A61E448-728A-4722-95EE-7CD406EAEC42}"/>
                  </a:ext>
                </a:extLst>
              </p:cNvPr>
              <p:cNvSpPr/>
              <p:nvPr/>
            </p:nvSpPr>
            <p:spPr>
              <a:xfrm rot="10226849" flipH="1">
                <a:off x="5972795" y="3274193"/>
                <a:ext cx="2023" cy="1648"/>
              </a:xfrm>
              <a:custGeom>
                <a:avLst/>
                <a:gdLst>
                  <a:gd name="connsiteX0" fmla="*/ 1661 w 2023"/>
                  <a:gd name="connsiteY0" fmla="*/ 1648 h 1648"/>
                  <a:gd name="connsiteX1" fmla="*/ 1734 w 2023"/>
                  <a:gd name="connsiteY1" fmla="*/ 1608 h 1648"/>
                  <a:gd name="connsiteX2" fmla="*/ 2023 w 2023"/>
                  <a:gd name="connsiteY2" fmla="*/ 0 h 1648"/>
                  <a:gd name="connsiteX3" fmla="*/ 0 w 2023"/>
                  <a:gd name="connsiteY3" fmla="*/ 1609 h 1648"/>
                  <a:gd name="connsiteX4" fmla="*/ 43 w 2023"/>
                  <a:gd name="connsiteY4" fmla="*/ 1648 h 1648"/>
                  <a:gd name="connsiteX5" fmla="*/ 1661 w 2023"/>
                  <a:gd name="connsiteY5" fmla="*/ 1648 h 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3" h="1648">
                    <a:moveTo>
                      <a:pt x="1661" y="1648"/>
                    </a:moveTo>
                    <a:lnTo>
                      <a:pt x="1734" y="1608"/>
                    </a:lnTo>
                    <a:lnTo>
                      <a:pt x="2023" y="0"/>
                    </a:lnTo>
                    <a:lnTo>
                      <a:pt x="0" y="1609"/>
                    </a:lnTo>
                    <a:lnTo>
                      <a:pt x="43" y="1648"/>
                    </a:lnTo>
                    <a:lnTo>
                      <a:pt x="1661" y="164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B9E86D6A-F3CB-4DDD-967A-5CF8B3C44EA7}"/>
                  </a:ext>
                </a:extLst>
              </p:cNvPr>
              <p:cNvSpPr/>
              <p:nvPr/>
            </p:nvSpPr>
            <p:spPr>
              <a:xfrm rot="10226849" flipH="1">
                <a:off x="5972183" y="3274414"/>
                <a:ext cx="519" cy="325"/>
              </a:xfrm>
              <a:custGeom>
                <a:avLst/>
                <a:gdLst>
                  <a:gd name="connsiteX0" fmla="*/ 470 w 519"/>
                  <a:gd name="connsiteY0" fmla="*/ 325 h 325"/>
                  <a:gd name="connsiteX1" fmla="*/ 519 w 519"/>
                  <a:gd name="connsiteY1" fmla="*/ 286 h 325"/>
                  <a:gd name="connsiteX2" fmla="*/ 198 w 519"/>
                  <a:gd name="connsiteY2" fmla="*/ 0 h 325"/>
                  <a:gd name="connsiteX3" fmla="*/ 0 w 519"/>
                  <a:gd name="connsiteY3" fmla="*/ 325 h 325"/>
                  <a:gd name="connsiteX4" fmla="*/ 470 w 519"/>
                  <a:gd name="connsiteY4" fmla="*/ 325 h 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" h="325">
                    <a:moveTo>
                      <a:pt x="470" y="325"/>
                    </a:moveTo>
                    <a:lnTo>
                      <a:pt x="519" y="286"/>
                    </a:lnTo>
                    <a:lnTo>
                      <a:pt x="198" y="0"/>
                    </a:lnTo>
                    <a:lnTo>
                      <a:pt x="0" y="325"/>
                    </a:lnTo>
                    <a:lnTo>
                      <a:pt x="470" y="32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CF57BE51-CC33-4AC0-ADAA-9DD51FB85B2E}"/>
                  </a:ext>
                </a:extLst>
              </p:cNvPr>
              <p:cNvSpPr/>
              <p:nvPr/>
            </p:nvSpPr>
            <p:spPr>
              <a:xfrm rot="10226849" flipH="1">
                <a:off x="5968324" y="3274763"/>
                <a:ext cx="4338" cy="3355"/>
              </a:xfrm>
              <a:custGeom>
                <a:avLst/>
                <a:gdLst>
                  <a:gd name="connsiteX0" fmla="*/ 4049 w 4338"/>
                  <a:gd name="connsiteY0" fmla="*/ 3355 h 3355"/>
                  <a:gd name="connsiteX1" fmla="*/ 4338 w 4338"/>
                  <a:gd name="connsiteY1" fmla="*/ 3030 h 3355"/>
                  <a:gd name="connsiteX2" fmla="*/ 941 w 4338"/>
                  <a:gd name="connsiteY2" fmla="*/ 0 h 3355"/>
                  <a:gd name="connsiteX3" fmla="*/ 0 w 4338"/>
                  <a:gd name="connsiteY3" fmla="*/ 2444 h 3355"/>
                  <a:gd name="connsiteX4" fmla="*/ 725 w 4338"/>
                  <a:gd name="connsiteY4" fmla="*/ 3355 h 3355"/>
                  <a:gd name="connsiteX5" fmla="*/ 4049 w 4338"/>
                  <a:gd name="connsiteY5" fmla="*/ 3355 h 3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38" h="3355">
                    <a:moveTo>
                      <a:pt x="4049" y="3355"/>
                    </a:moveTo>
                    <a:lnTo>
                      <a:pt x="4338" y="3030"/>
                    </a:lnTo>
                    <a:lnTo>
                      <a:pt x="941" y="0"/>
                    </a:lnTo>
                    <a:lnTo>
                      <a:pt x="0" y="2444"/>
                    </a:lnTo>
                    <a:lnTo>
                      <a:pt x="725" y="3355"/>
                    </a:lnTo>
                    <a:lnTo>
                      <a:pt x="4049" y="33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AB99F75-49FB-443E-9942-6CBA7D4AA799}"/>
                  </a:ext>
                </a:extLst>
              </p:cNvPr>
              <p:cNvSpPr/>
              <p:nvPr/>
            </p:nvSpPr>
            <p:spPr>
              <a:xfrm rot="10226849" flipH="1">
                <a:off x="5972593" y="3274581"/>
                <a:ext cx="1842" cy="2321"/>
              </a:xfrm>
              <a:custGeom>
                <a:avLst/>
                <a:gdLst>
                  <a:gd name="connsiteX0" fmla="*/ 0 w 1842"/>
                  <a:gd name="connsiteY0" fmla="*/ 2321 h 2321"/>
                  <a:gd name="connsiteX1" fmla="*/ 1842 w 1842"/>
                  <a:gd name="connsiteY1" fmla="*/ 256 h 2321"/>
                  <a:gd name="connsiteX2" fmla="*/ 1423 w 1842"/>
                  <a:gd name="connsiteY2" fmla="*/ 0 h 2321"/>
                  <a:gd name="connsiteX3" fmla="*/ 0 w 1842"/>
                  <a:gd name="connsiteY3" fmla="*/ 2321 h 2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2" h="2321">
                    <a:moveTo>
                      <a:pt x="0" y="2321"/>
                    </a:moveTo>
                    <a:lnTo>
                      <a:pt x="1842" y="256"/>
                    </a:lnTo>
                    <a:lnTo>
                      <a:pt x="1423" y="0"/>
                    </a:lnTo>
                    <a:lnTo>
                      <a:pt x="0" y="232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8F553FBC-42D8-400C-8622-A910A765D61E}"/>
                  </a:ext>
                </a:extLst>
              </p:cNvPr>
              <p:cNvSpPr/>
              <p:nvPr/>
            </p:nvSpPr>
            <p:spPr>
              <a:xfrm rot="10226849" flipH="1">
                <a:off x="5975441" y="3274406"/>
                <a:ext cx="7571" cy="4072"/>
              </a:xfrm>
              <a:custGeom>
                <a:avLst/>
                <a:gdLst>
                  <a:gd name="connsiteX0" fmla="*/ 1310 w 7571"/>
                  <a:gd name="connsiteY0" fmla="*/ 4072 h 4072"/>
                  <a:gd name="connsiteX1" fmla="*/ 7571 w 7571"/>
                  <a:gd name="connsiteY1" fmla="*/ 622 h 4072"/>
                  <a:gd name="connsiteX2" fmla="*/ 4109 w 7571"/>
                  <a:gd name="connsiteY2" fmla="*/ 0 h 4072"/>
                  <a:gd name="connsiteX3" fmla="*/ 0 w 7571"/>
                  <a:gd name="connsiteY3" fmla="*/ 3269 h 4072"/>
                  <a:gd name="connsiteX4" fmla="*/ 1310 w 7571"/>
                  <a:gd name="connsiteY4" fmla="*/ 4072 h 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1" h="4072">
                    <a:moveTo>
                      <a:pt x="1310" y="4072"/>
                    </a:moveTo>
                    <a:lnTo>
                      <a:pt x="7571" y="622"/>
                    </a:lnTo>
                    <a:lnTo>
                      <a:pt x="4109" y="0"/>
                    </a:lnTo>
                    <a:lnTo>
                      <a:pt x="0" y="3269"/>
                    </a:lnTo>
                    <a:lnTo>
                      <a:pt x="1310" y="407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2778F7BB-2072-417F-9086-B39A687D270C}"/>
                  </a:ext>
                </a:extLst>
              </p:cNvPr>
              <p:cNvSpPr/>
              <p:nvPr/>
            </p:nvSpPr>
            <p:spPr>
              <a:xfrm rot="10226849" flipH="1">
                <a:off x="5990865" y="3274895"/>
                <a:ext cx="368" cy="242"/>
              </a:xfrm>
              <a:custGeom>
                <a:avLst/>
                <a:gdLst>
                  <a:gd name="connsiteX0" fmla="*/ 368 w 368"/>
                  <a:gd name="connsiteY0" fmla="*/ 242 h 242"/>
                  <a:gd name="connsiteX1" fmla="*/ 284 w 368"/>
                  <a:gd name="connsiteY1" fmla="*/ 0 h 242"/>
                  <a:gd name="connsiteX2" fmla="*/ 0 w 368"/>
                  <a:gd name="connsiteY2" fmla="*/ 100 h 242"/>
                  <a:gd name="connsiteX3" fmla="*/ 368 w 368"/>
                  <a:gd name="connsiteY3" fmla="*/ 242 h 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8" h="242">
                    <a:moveTo>
                      <a:pt x="368" y="242"/>
                    </a:moveTo>
                    <a:lnTo>
                      <a:pt x="284" y="0"/>
                    </a:lnTo>
                    <a:lnTo>
                      <a:pt x="0" y="100"/>
                    </a:lnTo>
                    <a:lnTo>
                      <a:pt x="368" y="24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B26DBB46-12AC-4944-A0C9-21873D96F5CB}"/>
                  </a:ext>
                </a:extLst>
              </p:cNvPr>
              <p:cNvSpPr/>
              <p:nvPr/>
            </p:nvSpPr>
            <p:spPr>
              <a:xfrm rot="10226849" flipH="1">
                <a:off x="5987471" y="3274965"/>
                <a:ext cx="3505" cy="1738"/>
              </a:xfrm>
              <a:custGeom>
                <a:avLst/>
                <a:gdLst>
                  <a:gd name="connsiteX0" fmla="*/ 2396 w 3505"/>
                  <a:gd name="connsiteY0" fmla="*/ 1738 h 1738"/>
                  <a:gd name="connsiteX1" fmla="*/ 3505 w 3505"/>
                  <a:gd name="connsiteY1" fmla="*/ 1351 h 1738"/>
                  <a:gd name="connsiteX2" fmla="*/ 0 w 3505"/>
                  <a:gd name="connsiteY2" fmla="*/ 0 h 1738"/>
                  <a:gd name="connsiteX3" fmla="*/ 227 w 3505"/>
                  <a:gd name="connsiteY3" fmla="*/ 1348 h 1738"/>
                  <a:gd name="connsiteX4" fmla="*/ 2396 w 3505"/>
                  <a:gd name="connsiteY4" fmla="*/ 1738 h 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5" h="1738">
                    <a:moveTo>
                      <a:pt x="2396" y="1738"/>
                    </a:moveTo>
                    <a:lnTo>
                      <a:pt x="3505" y="1351"/>
                    </a:lnTo>
                    <a:lnTo>
                      <a:pt x="0" y="0"/>
                    </a:lnTo>
                    <a:lnTo>
                      <a:pt x="227" y="1348"/>
                    </a:lnTo>
                    <a:lnTo>
                      <a:pt x="2396" y="173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083F6DE0-0A7F-4D4B-9ECA-84DC97E792C2}"/>
                  </a:ext>
                </a:extLst>
              </p:cNvPr>
              <p:cNvSpPr/>
              <p:nvPr/>
            </p:nvSpPr>
            <p:spPr>
              <a:xfrm rot="10226849" flipH="1">
                <a:off x="5990125" y="3274836"/>
                <a:ext cx="5972" cy="6270"/>
              </a:xfrm>
              <a:custGeom>
                <a:avLst/>
                <a:gdLst>
                  <a:gd name="connsiteX0" fmla="*/ 1544 w 5972"/>
                  <a:gd name="connsiteY0" fmla="*/ 6270 h 6270"/>
                  <a:gd name="connsiteX1" fmla="*/ 5972 w 5972"/>
                  <a:gd name="connsiteY1" fmla="*/ 4721 h 6270"/>
                  <a:gd name="connsiteX2" fmla="*/ 3370 w 5972"/>
                  <a:gd name="connsiteY2" fmla="*/ 0 h 6270"/>
                  <a:gd name="connsiteX3" fmla="*/ 0 w 5972"/>
                  <a:gd name="connsiteY3" fmla="*/ 1858 h 6270"/>
                  <a:gd name="connsiteX4" fmla="*/ 1544 w 5972"/>
                  <a:gd name="connsiteY4" fmla="*/ 6270 h 6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2" h="6270">
                    <a:moveTo>
                      <a:pt x="1544" y="6270"/>
                    </a:moveTo>
                    <a:lnTo>
                      <a:pt x="5972" y="4721"/>
                    </a:lnTo>
                    <a:lnTo>
                      <a:pt x="3370" y="0"/>
                    </a:lnTo>
                    <a:lnTo>
                      <a:pt x="0" y="1858"/>
                    </a:lnTo>
                    <a:lnTo>
                      <a:pt x="1544" y="627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7B551F23-2596-4C2D-8133-3DCEEEC6ECFD}"/>
                  </a:ext>
                </a:extLst>
              </p:cNvPr>
              <p:cNvSpPr/>
              <p:nvPr/>
            </p:nvSpPr>
            <p:spPr>
              <a:xfrm rot="10226849" flipH="1">
                <a:off x="5962489" y="3275613"/>
                <a:ext cx="6172" cy="6533"/>
              </a:xfrm>
              <a:custGeom>
                <a:avLst/>
                <a:gdLst>
                  <a:gd name="connsiteX0" fmla="*/ 5821 w 6172"/>
                  <a:gd name="connsiteY0" fmla="*/ 6533 h 6533"/>
                  <a:gd name="connsiteX1" fmla="*/ 6172 w 6172"/>
                  <a:gd name="connsiteY1" fmla="*/ 5622 h 6533"/>
                  <a:gd name="connsiteX2" fmla="*/ 1699 w 6172"/>
                  <a:gd name="connsiteY2" fmla="*/ 0 h 6533"/>
                  <a:gd name="connsiteX3" fmla="*/ 0 w 6172"/>
                  <a:gd name="connsiteY3" fmla="*/ 286 h 6533"/>
                  <a:gd name="connsiteX4" fmla="*/ 3443 w 6172"/>
                  <a:gd name="connsiteY4" fmla="*/ 6533 h 6533"/>
                  <a:gd name="connsiteX5" fmla="*/ 5821 w 6172"/>
                  <a:gd name="connsiteY5" fmla="*/ 6533 h 6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72" h="6533">
                    <a:moveTo>
                      <a:pt x="5821" y="6533"/>
                    </a:moveTo>
                    <a:lnTo>
                      <a:pt x="6172" y="5622"/>
                    </a:lnTo>
                    <a:lnTo>
                      <a:pt x="1699" y="0"/>
                    </a:lnTo>
                    <a:lnTo>
                      <a:pt x="0" y="286"/>
                    </a:lnTo>
                    <a:lnTo>
                      <a:pt x="3443" y="6533"/>
                    </a:lnTo>
                    <a:lnTo>
                      <a:pt x="5821" y="653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E650B880-1A7F-405F-804B-1073843AFA08}"/>
                  </a:ext>
                </a:extLst>
              </p:cNvPr>
              <p:cNvSpPr/>
              <p:nvPr/>
            </p:nvSpPr>
            <p:spPr>
              <a:xfrm rot="10226849" flipH="1">
                <a:off x="5974971" y="3275633"/>
                <a:ext cx="312" cy="396"/>
              </a:xfrm>
              <a:custGeom>
                <a:avLst/>
                <a:gdLst>
                  <a:gd name="connsiteX0" fmla="*/ 0 w 312"/>
                  <a:gd name="connsiteY0" fmla="*/ 396 h 396"/>
                  <a:gd name="connsiteX1" fmla="*/ 312 w 312"/>
                  <a:gd name="connsiteY1" fmla="*/ 148 h 396"/>
                  <a:gd name="connsiteX2" fmla="*/ 71 w 312"/>
                  <a:gd name="connsiteY2" fmla="*/ 0 h 396"/>
                  <a:gd name="connsiteX3" fmla="*/ 0 w 312"/>
                  <a:gd name="connsiteY3" fmla="*/ 396 h 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" h="396">
                    <a:moveTo>
                      <a:pt x="0" y="396"/>
                    </a:moveTo>
                    <a:lnTo>
                      <a:pt x="312" y="148"/>
                    </a:lnTo>
                    <a:lnTo>
                      <a:pt x="71" y="0"/>
                    </a:lnTo>
                    <a:lnTo>
                      <a:pt x="0" y="39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AE8855FB-23E2-4EC4-9373-7704038E3A1D}"/>
                  </a:ext>
                </a:extLst>
              </p:cNvPr>
              <p:cNvSpPr/>
              <p:nvPr/>
            </p:nvSpPr>
            <p:spPr>
              <a:xfrm rot="10226849" flipH="1">
                <a:off x="5974611" y="3276061"/>
                <a:ext cx="793" cy="1240"/>
              </a:xfrm>
              <a:custGeom>
                <a:avLst/>
                <a:gdLst>
                  <a:gd name="connsiteX0" fmla="*/ 570 w 793"/>
                  <a:gd name="connsiteY0" fmla="*/ 1240 h 1240"/>
                  <a:gd name="connsiteX1" fmla="*/ 793 w 793"/>
                  <a:gd name="connsiteY1" fmla="*/ 0 h 1240"/>
                  <a:gd name="connsiteX2" fmla="*/ 0 w 793"/>
                  <a:gd name="connsiteY2" fmla="*/ 890 h 1240"/>
                  <a:gd name="connsiteX3" fmla="*/ 570 w 793"/>
                  <a:gd name="connsiteY3" fmla="*/ 1240 h 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3" h="1240">
                    <a:moveTo>
                      <a:pt x="570" y="1240"/>
                    </a:moveTo>
                    <a:lnTo>
                      <a:pt x="793" y="0"/>
                    </a:lnTo>
                    <a:lnTo>
                      <a:pt x="0" y="890"/>
                    </a:lnTo>
                    <a:lnTo>
                      <a:pt x="570" y="124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EF04EB4D-CAC1-48AB-87BA-DCA1CE19CD45}"/>
                  </a:ext>
                </a:extLst>
              </p:cNvPr>
              <p:cNvSpPr/>
              <p:nvPr/>
            </p:nvSpPr>
            <p:spPr>
              <a:xfrm rot="10226849" flipH="1">
                <a:off x="5958377" y="3276492"/>
                <a:ext cx="3898" cy="5863"/>
              </a:xfrm>
              <a:custGeom>
                <a:avLst/>
                <a:gdLst>
                  <a:gd name="connsiteX0" fmla="*/ 3898 w 3898"/>
                  <a:gd name="connsiteY0" fmla="*/ 5863 h 5863"/>
                  <a:gd name="connsiteX1" fmla="*/ 1847 w 3898"/>
                  <a:gd name="connsiteY1" fmla="*/ 0 h 5863"/>
                  <a:gd name="connsiteX2" fmla="*/ 0 w 3898"/>
                  <a:gd name="connsiteY2" fmla="*/ 311 h 5863"/>
                  <a:gd name="connsiteX3" fmla="*/ 935 w 3898"/>
                  <a:gd name="connsiteY3" fmla="*/ 5863 h 5863"/>
                  <a:gd name="connsiteX4" fmla="*/ 3898 w 3898"/>
                  <a:gd name="connsiteY4" fmla="*/ 5863 h 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8" h="5863">
                    <a:moveTo>
                      <a:pt x="3898" y="5863"/>
                    </a:moveTo>
                    <a:lnTo>
                      <a:pt x="1847" y="0"/>
                    </a:lnTo>
                    <a:lnTo>
                      <a:pt x="0" y="311"/>
                    </a:lnTo>
                    <a:lnTo>
                      <a:pt x="935" y="5863"/>
                    </a:lnTo>
                    <a:lnTo>
                      <a:pt x="3898" y="586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8EC98909-ECC3-432C-BA02-DC5BA4EBE15B}"/>
                  </a:ext>
                </a:extLst>
              </p:cNvPr>
              <p:cNvSpPr/>
              <p:nvPr/>
            </p:nvSpPr>
            <p:spPr>
              <a:xfrm rot="10226849" flipH="1">
                <a:off x="5997290" y="3276559"/>
                <a:ext cx="9794" cy="5908"/>
              </a:xfrm>
              <a:custGeom>
                <a:avLst/>
                <a:gdLst>
                  <a:gd name="connsiteX0" fmla="*/ 3932 w 9794"/>
                  <a:gd name="connsiteY0" fmla="*/ 5908 h 5908"/>
                  <a:gd name="connsiteX1" fmla="*/ 9794 w 9794"/>
                  <a:gd name="connsiteY1" fmla="*/ 3858 h 5908"/>
                  <a:gd name="connsiteX2" fmla="*/ 5468 w 9794"/>
                  <a:gd name="connsiteY2" fmla="*/ 0 h 5908"/>
                  <a:gd name="connsiteX3" fmla="*/ 117 w 9794"/>
                  <a:gd name="connsiteY3" fmla="*/ 901 h 5908"/>
                  <a:gd name="connsiteX4" fmla="*/ 0 w 9794"/>
                  <a:gd name="connsiteY4" fmla="*/ 965 h 5908"/>
                  <a:gd name="connsiteX5" fmla="*/ 3932 w 9794"/>
                  <a:gd name="connsiteY5" fmla="*/ 5908 h 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94" h="5908">
                    <a:moveTo>
                      <a:pt x="3932" y="5908"/>
                    </a:moveTo>
                    <a:lnTo>
                      <a:pt x="9794" y="3858"/>
                    </a:lnTo>
                    <a:lnTo>
                      <a:pt x="5468" y="0"/>
                    </a:lnTo>
                    <a:lnTo>
                      <a:pt x="117" y="901"/>
                    </a:lnTo>
                    <a:lnTo>
                      <a:pt x="0" y="965"/>
                    </a:lnTo>
                    <a:lnTo>
                      <a:pt x="3932" y="590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02A0CA31-4AF1-4A8D-BAC9-73AF7162053C}"/>
                  </a:ext>
                </a:extLst>
              </p:cNvPr>
              <p:cNvSpPr/>
              <p:nvPr/>
            </p:nvSpPr>
            <p:spPr>
              <a:xfrm rot="10226849" flipH="1">
                <a:off x="5970437" y="3276978"/>
                <a:ext cx="5791" cy="4107"/>
              </a:xfrm>
              <a:custGeom>
                <a:avLst/>
                <a:gdLst>
                  <a:gd name="connsiteX0" fmla="*/ 4122 w 5791"/>
                  <a:gd name="connsiteY0" fmla="*/ 4107 h 4107"/>
                  <a:gd name="connsiteX1" fmla="*/ 5677 w 5791"/>
                  <a:gd name="connsiteY1" fmla="*/ 1569 h 4107"/>
                  <a:gd name="connsiteX2" fmla="*/ 5791 w 5791"/>
                  <a:gd name="connsiteY2" fmla="*/ 932 h 4107"/>
                  <a:gd name="connsiteX3" fmla="*/ 609 w 5791"/>
                  <a:gd name="connsiteY3" fmla="*/ 0 h 4107"/>
                  <a:gd name="connsiteX4" fmla="*/ 0 w 5791"/>
                  <a:gd name="connsiteY4" fmla="*/ 1581 h 4107"/>
                  <a:gd name="connsiteX5" fmla="*/ 4122 w 5791"/>
                  <a:gd name="connsiteY5" fmla="*/ 4107 h 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91" h="4107">
                    <a:moveTo>
                      <a:pt x="4122" y="4107"/>
                    </a:moveTo>
                    <a:lnTo>
                      <a:pt x="5677" y="1569"/>
                    </a:lnTo>
                    <a:lnTo>
                      <a:pt x="5791" y="932"/>
                    </a:lnTo>
                    <a:lnTo>
                      <a:pt x="609" y="0"/>
                    </a:lnTo>
                    <a:lnTo>
                      <a:pt x="0" y="1581"/>
                    </a:lnTo>
                    <a:lnTo>
                      <a:pt x="4122" y="410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378A6132-2425-463A-B304-CA529DD6521A}"/>
                  </a:ext>
                </a:extLst>
              </p:cNvPr>
              <p:cNvSpPr/>
              <p:nvPr/>
            </p:nvSpPr>
            <p:spPr>
              <a:xfrm rot="10226849" flipH="1">
                <a:off x="5985745" y="3277139"/>
                <a:ext cx="2055" cy="1761"/>
              </a:xfrm>
              <a:custGeom>
                <a:avLst/>
                <a:gdLst>
                  <a:gd name="connsiteX0" fmla="*/ 2055 w 2055"/>
                  <a:gd name="connsiteY0" fmla="*/ 1761 h 1761"/>
                  <a:gd name="connsiteX1" fmla="*/ 1759 w 2055"/>
                  <a:gd name="connsiteY1" fmla="*/ 0 h 1761"/>
                  <a:gd name="connsiteX2" fmla="*/ 0 w 2055"/>
                  <a:gd name="connsiteY2" fmla="*/ 970 h 1761"/>
                  <a:gd name="connsiteX3" fmla="*/ 2055 w 2055"/>
                  <a:gd name="connsiteY3" fmla="*/ 1761 h 1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5" h="1761">
                    <a:moveTo>
                      <a:pt x="2055" y="1761"/>
                    </a:moveTo>
                    <a:lnTo>
                      <a:pt x="1759" y="0"/>
                    </a:lnTo>
                    <a:lnTo>
                      <a:pt x="0" y="970"/>
                    </a:lnTo>
                    <a:lnTo>
                      <a:pt x="2055" y="176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16531D66-858E-4B25-83AF-CFDBBF3F655D}"/>
                  </a:ext>
                </a:extLst>
              </p:cNvPr>
              <p:cNvSpPr/>
              <p:nvPr/>
            </p:nvSpPr>
            <p:spPr>
              <a:xfrm rot="10226849" flipH="1">
                <a:off x="5983202" y="3277123"/>
                <a:ext cx="322" cy="236"/>
              </a:xfrm>
              <a:custGeom>
                <a:avLst/>
                <a:gdLst>
                  <a:gd name="connsiteX0" fmla="*/ 322 w 322"/>
                  <a:gd name="connsiteY0" fmla="*/ 236 h 236"/>
                  <a:gd name="connsiteX1" fmla="*/ 322 w 322"/>
                  <a:gd name="connsiteY1" fmla="*/ 0 h 236"/>
                  <a:gd name="connsiteX2" fmla="*/ 0 w 322"/>
                  <a:gd name="connsiteY2" fmla="*/ 178 h 236"/>
                  <a:gd name="connsiteX3" fmla="*/ 322 w 322"/>
                  <a:gd name="connsiteY3" fmla="*/ 236 h 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" h="236">
                    <a:moveTo>
                      <a:pt x="322" y="236"/>
                    </a:moveTo>
                    <a:lnTo>
                      <a:pt x="322" y="0"/>
                    </a:lnTo>
                    <a:lnTo>
                      <a:pt x="0" y="178"/>
                    </a:lnTo>
                    <a:lnTo>
                      <a:pt x="322" y="23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E88FFD0E-1A22-4B90-867D-C84C5B8856D8}"/>
                  </a:ext>
                </a:extLst>
              </p:cNvPr>
              <p:cNvSpPr/>
              <p:nvPr/>
            </p:nvSpPr>
            <p:spPr>
              <a:xfrm rot="10226849" flipH="1">
                <a:off x="5975694" y="3277042"/>
                <a:ext cx="2017" cy="2497"/>
              </a:xfrm>
              <a:custGeom>
                <a:avLst/>
                <a:gdLst>
                  <a:gd name="connsiteX0" fmla="*/ 0 w 2017"/>
                  <a:gd name="connsiteY0" fmla="*/ 2497 h 2497"/>
                  <a:gd name="connsiteX1" fmla="*/ 2017 w 2017"/>
                  <a:gd name="connsiteY1" fmla="*/ 236 h 2497"/>
                  <a:gd name="connsiteX2" fmla="*/ 705 w 2017"/>
                  <a:gd name="connsiteY2" fmla="*/ 0 h 2497"/>
                  <a:gd name="connsiteX3" fmla="*/ 343 w 2017"/>
                  <a:gd name="connsiteY3" fmla="*/ 593 h 2497"/>
                  <a:gd name="connsiteX4" fmla="*/ 0 w 2017"/>
                  <a:gd name="connsiteY4" fmla="*/ 2497 h 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7" h="2497">
                    <a:moveTo>
                      <a:pt x="0" y="2497"/>
                    </a:moveTo>
                    <a:lnTo>
                      <a:pt x="2017" y="236"/>
                    </a:lnTo>
                    <a:lnTo>
                      <a:pt x="705" y="0"/>
                    </a:lnTo>
                    <a:lnTo>
                      <a:pt x="343" y="593"/>
                    </a:lnTo>
                    <a:lnTo>
                      <a:pt x="0" y="249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AADA131E-27DD-476D-85EA-2A0716ACAA05}"/>
                  </a:ext>
                </a:extLst>
              </p:cNvPr>
              <p:cNvSpPr/>
              <p:nvPr/>
            </p:nvSpPr>
            <p:spPr>
              <a:xfrm rot="10226849" flipH="1">
                <a:off x="5983686" y="3277148"/>
                <a:ext cx="2044" cy="1913"/>
              </a:xfrm>
              <a:custGeom>
                <a:avLst/>
                <a:gdLst>
                  <a:gd name="connsiteX0" fmla="*/ 0 w 2044"/>
                  <a:gd name="connsiteY0" fmla="*/ 1913 h 1913"/>
                  <a:gd name="connsiteX1" fmla="*/ 2044 w 2044"/>
                  <a:gd name="connsiteY1" fmla="*/ 787 h 1913"/>
                  <a:gd name="connsiteX2" fmla="*/ 0 w 2044"/>
                  <a:gd name="connsiteY2" fmla="*/ 0 h 1913"/>
                  <a:gd name="connsiteX3" fmla="*/ 0 w 2044"/>
                  <a:gd name="connsiteY3" fmla="*/ 1913 h 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4" h="1913">
                    <a:moveTo>
                      <a:pt x="0" y="1913"/>
                    </a:moveTo>
                    <a:lnTo>
                      <a:pt x="2044" y="787"/>
                    </a:lnTo>
                    <a:lnTo>
                      <a:pt x="0" y="0"/>
                    </a:lnTo>
                    <a:lnTo>
                      <a:pt x="0" y="191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089783C6-8A73-4928-963C-D71DE8E2F19A}"/>
                  </a:ext>
                </a:extLst>
              </p:cNvPr>
              <p:cNvSpPr/>
              <p:nvPr/>
            </p:nvSpPr>
            <p:spPr>
              <a:xfrm rot="10226849" flipH="1">
                <a:off x="5945866" y="3278165"/>
                <a:ext cx="8963" cy="4945"/>
              </a:xfrm>
              <a:custGeom>
                <a:avLst/>
                <a:gdLst>
                  <a:gd name="connsiteX0" fmla="*/ 8963 w 8963"/>
                  <a:gd name="connsiteY0" fmla="*/ 4945 h 4945"/>
                  <a:gd name="connsiteX1" fmla="*/ 8963 w 8963"/>
                  <a:gd name="connsiteY1" fmla="*/ 0 h 4945"/>
                  <a:gd name="connsiteX2" fmla="*/ 637 w 8963"/>
                  <a:gd name="connsiteY2" fmla="*/ 1401 h 4945"/>
                  <a:gd name="connsiteX3" fmla="*/ 0 w 8963"/>
                  <a:gd name="connsiteY3" fmla="*/ 4945 h 4945"/>
                  <a:gd name="connsiteX4" fmla="*/ 8963 w 8963"/>
                  <a:gd name="connsiteY4" fmla="*/ 4945 h 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63" h="4945">
                    <a:moveTo>
                      <a:pt x="8963" y="4945"/>
                    </a:moveTo>
                    <a:lnTo>
                      <a:pt x="8963" y="0"/>
                    </a:lnTo>
                    <a:lnTo>
                      <a:pt x="637" y="1401"/>
                    </a:lnTo>
                    <a:lnTo>
                      <a:pt x="0" y="4945"/>
                    </a:lnTo>
                    <a:lnTo>
                      <a:pt x="8963" y="494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F7F631C5-EF73-4461-A52C-37322D5DD5A1}"/>
                  </a:ext>
                </a:extLst>
              </p:cNvPr>
              <p:cNvSpPr/>
              <p:nvPr/>
            </p:nvSpPr>
            <p:spPr>
              <a:xfrm rot="10226849" flipH="1">
                <a:off x="5966033" y="3278535"/>
                <a:ext cx="4559" cy="3693"/>
              </a:xfrm>
              <a:custGeom>
                <a:avLst/>
                <a:gdLst>
                  <a:gd name="connsiteX0" fmla="*/ 3857 w 4559"/>
                  <a:gd name="connsiteY0" fmla="*/ 3693 h 3693"/>
                  <a:gd name="connsiteX1" fmla="*/ 4559 w 4559"/>
                  <a:gd name="connsiteY1" fmla="*/ 1872 h 3693"/>
                  <a:gd name="connsiteX2" fmla="*/ 1503 w 4559"/>
                  <a:gd name="connsiteY2" fmla="*/ 0 h 3693"/>
                  <a:gd name="connsiteX3" fmla="*/ 0 w 4559"/>
                  <a:gd name="connsiteY3" fmla="*/ 253 h 3693"/>
                  <a:gd name="connsiteX4" fmla="*/ 3857 w 4559"/>
                  <a:gd name="connsiteY4" fmla="*/ 3693 h 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9" h="3693">
                    <a:moveTo>
                      <a:pt x="3857" y="3693"/>
                    </a:moveTo>
                    <a:lnTo>
                      <a:pt x="4559" y="1872"/>
                    </a:lnTo>
                    <a:lnTo>
                      <a:pt x="1503" y="0"/>
                    </a:lnTo>
                    <a:lnTo>
                      <a:pt x="0" y="253"/>
                    </a:lnTo>
                    <a:lnTo>
                      <a:pt x="3857" y="369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6CB59A47-E1E7-485C-80F3-B7B6AAD11778}"/>
                  </a:ext>
                </a:extLst>
              </p:cNvPr>
              <p:cNvSpPr/>
              <p:nvPr/>
            </p:nvSpPr>
            <p:spPr>
              <a:xfrm rot="10226849" flipH="1">
                <a:off x="5978010" y="3278346"/>
                <a:ext cx="4589" cy="2881"/>
              </a:xfrm>
              <a:custGeom>
                <a:avLst/>
                <a:gdLst>
                  <a:gd name="connsiteX0" fmla="*/ 2110 w 4589"/>
                  <a:gd name="connsiteY0" fmla="*/ 2881 h 2881"/>
                  <a:gd name="connsiteX1" fmla="*/ 4589 w 4589"/>
                  <a:gd name="connsiteY1" fmla="*/ 909 h 2881"/>
                  <a:gd name="connsiteX2" fmla="*/ 2230 w 4589"/>
                  <a:gd name="connsiteY2" fmla="*/ 0 h 2881"/>
                  <a:gd name="connsiteX3" fmla="*/ 0 w 4589"/>
                  <a:gd name="connsiteY3" fmla="*/ 2501 h 2881"/>
                  <a:gd name="connsiteX4" fmla="*/ 2110 w 4589"/>
                  <a:gd name="connsiteY4" fmla="*/ 2881 h 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9" h="2881">
                    <a:moveTo>
                      <a:pt x="2110" y="2881"/>
                    </a:moveTo>
                    <a:lnTo>
                      <a:pt x="4589" y="909"/>
                    </a:lnTo>
                    <a:lnTo>
                      <a:pt x="2230" y="0"/>
                    </a:lnTo>
                    <a:lnTo>
                      <a:pt x="0" y="2501"/>
                    </a:lnTo>
                    <a:lnTo>
                      <a:pt x="2110" y="288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BE637E1E-B73E-4F39-A912-61A8315F4936}"/>
                  </a:ext>
                </a:extLst>
              </p:cNvPr>
              <p:cNvSpPr/>
              <p:nvPr/>
            </p:nvSpPr>
            <p:spPr>
              <a:xfrm rot="10226849" flipH="1">
                <a:off x="5987357" y="3278578"/>
                <a:ext cx="3133" cy="3895"/>
              </a:xfrm>
              <a:custGeom>
                <a:avLst/>
                <a:gdLst>
                  <a:gd name="connsiteX0" fmla="*/ 592 w 3133"/>
                  <a:gd name="connsiteY0" fmla="*/ 3895 h 3895"/>
                  <a:gd name="connsiteX1" fmla="*/ 3133 w 3133"/>
                  <a:gd name="connsiteY1" fmla="*/ 2495 h 3895"/>
                  <a:gd name="connsiteX2" fmla="*/ 2261 w 3133"/>
                  <a:gd name="connsiteY2" fmla="*/ 0 h 3895"/>
                  <a:gd name="connsiteX3" fmla="*/ 0 w 3133"/>
                  <a:gd name="connsiteY3" fmla="*/ 380 h 3895"/>
                  <a:gd name="connsiteX4" fmla="*/ 592 w 3133"/>
                  <a:gd name="connsiteY4" fmla="*/ 3895 h 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3" h="3895">
                    <a:moveTo>
                      <a:pt x="592" y="3895"/>
                    </a:moveTo>
                    <a:lnTo>
                      <a:pt x="3133" y="2495"/>
                    </a:lnTo>
                    <a:lnTo>
                      <a:pt x="2261" y="0"/>
                    </a:lnTo>
                    <a:lnTo>
                      <a:pt x="0" y="380"/>
                    </a:lnTo>
                    <a:lnTo>
                      <a:pt x="592" y="389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F2CA398-7281-48A4-95C8-A21EC38B3076}"/>
                  </a:ext>
                </a:extLst>
              </p:cNvPr>
              <p:cNvSpPr/>
              <p:nvPr/>
            </p:nvSpPr>
            <p:spPr>
              <a:xfrm rot="10226849" flipH="1">
                <a:off x="5982691" y="3279315"/>
                <a:ext cx="1305" cy="1542"/>
              </a:xfrm>
              <a:custGeom>
                <a:avLst/>
                <a:gdLst>
                  <a:gd name="connsiteX0" fmla="*/ 1305 w 1305"/>
                  <a:gd name="connsiteY0" fmla="*/ 1542 h 1542"/>
                  <a:gd name="connsiteX1" fmla="*/ 1305 w 1305"/>
                  <a:gd name="connsiteY1" fmla="*/ 0 h 1542"/>
                  <a:gd name="connsiteX2" fmla="*/ 0 w 1305"/>
                  <a:gd name="connsiteY2" fmla="*/ 1039 h 1542"/>
                  <a:gd name="connsiteX3" fmla="*/ 1305 w 1305"/>
                  <a:gd name="connsiteY3" fmla="*/ 1542 h 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5" h="1542">
                    <a:moveTo>
                      <a:pt x="1305" y="1542"/>
                    </a:moveTo>
                    <a:lnTo>
                      <a:pt x="1305" y="0"/>
                    </a:lnTo>
                    <a:lnTo>
                      <a:pt x="0" y="1039"/>
                    </a:lnTo>
                    <a:lnTo>
                      <a:pt x="1305" y="154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F9CBAE5A-41A5-40FF-8B46-A31DF8B7A06D}"/>
                  </a:ext>
                </a:extLst>
              </p:cNvPr>
              <p:cNvSpPr/>
              <p:nvPr/>
            </p:nvSpPr>
            <p:spPr>
              <a:xfrm rot="10226849" flipH="1">
                <a:off x="6011653" y="3278105"/>
                <a:ext cx="21252" cy="6032"/>
              </a:xfrm>
              <a:custGeom>
                <a:avLst/>
                <a:gdLst>
                  <a:gd name="connsiteX0" fmla="*/ 4006 w 21252"/>
                  <a:gd name="connsiteY0" fmla="*/ 6032 h 6032"/>
                  <a:gd name="connsiteX1" fmla="*/ 21252 w 21252"/>
                  <a:gd name="connsiteY1" fmla="*/ 0 h 6032"/>
                  <a:gd name="connsiteX2" fmla="*/ 0 w 21252"/>
                  <a:gd name="connsiteY2" fmla="*/ 3577 h 6032"/>
                  <a:gd name="connsiteX3" fmla="*/ 4006 w 21252"/>
                  <a:gd name="connsiteY3" fmla="*/ 6032 h 6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52" h="6032">
                    <a:moveTo>
                      <a:pt x="4006" y="6032"/>
                    </a:moveTo>
                    <a:lnTo>
                      <a:pt x="21252" y="0"/>
                    </a:lnTo>
                    <a:lnTo>
                      <a:pt x="0" y="3577"/>
                    </a:lnTo>
                    <a:lnTo>
                      <a:pt x="4006" y="603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E440239C-1C54-4CE2-9238-16CE0C83B106}"/>
                  </a:ext>
                </a:extLst>
              </p:cNvPr>
              <p:cNvSpPr/>
              <p:nvPr/>
            </p:nvSpPr>
            <p:spPr>
              <a:xfrm rot="10226849" flipH="1">
                <a:off x="5976605" y="3279422"/>
                <a:ext cx="2048" cy="3051"/>
              </a:xfrm>
              <a:custGeom>
                <a:avLst/>
                <a:gdLst>
                  <a:gd name="connsiteX0" fmla="*/ 248 w 2048"/>
                  <a:gd name="connsiteY0" fmla="*/ 3051 h 3051"/>
                  <a:gd name="connsiteX1" fmla="*/ 2048 w 2048"/>
                  <a:gd name="connsiteY1" fmla="*/ 115 h 3051"/>
                  <a:gd name="connsiteX2" fmla="*/ 1750 w 2048"/>
                  <a:gd name="connsiteY2" fmla="*/ 0 h 3051"/>
                  <a:gd name="connsiteX3" fmla="*/ 502 w 2048"/>
                  <a:gd name="connsiteY3" fmla="*/ 210 h 3051"/>
                  <a:gd name="connsiteX4" fmla="*/ 0 w 2048"/>
                  <a:gd name="connsiteY4" fmla="*/ 3007 h 3051"/>
                  <a:gd name="connsiteX5" fmla="*/ 248 w 2048"/>
                  <a:gd name="connsiteY5" fmla="*/ 3051 h 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8" h="3051">
                    <a:moveTo>
                      <a:pt x="248" y="3051"/>
                    </a:moveTo>
                    <a:lnTo>
                      <a:pt x="2048" y="115"/>
                    </a:lnTo>
                    <a:lnTo>
                      <a:pt x="1750" y="0"/>
                    </a:lnTo>
                    <a:lnTo>
                      <a:pt x="502" y="210"/>
                    </a:lnTo>
                    <a:lnTo>
                      <a:pt x="0" y="3007"/>
                    </a:lnTo>
                    <a:lnTo>
                      <a:pt x="248" y="305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ACC6A003-4D87-4C98-9490-A3691F941A0F}"/>
                  </a:ext>
                </a:extLst>
              </p:cNvPr>
              <p:cNvSpPr/>
              <p:nvPr/>
            </p:nvSpPr>
            <p:spPr>
              <a:xfrm rot="10226849" flipH="1">
                <a:off x="5937486" y="3280047"/>
                <a:ext cx="3148" cy="2563"/>
              </a:xfrm>
              <a:custGeom>
                <a:avLst/>
                <a:gdLst>
                  <a:gd name="connsiteX0" fmla="*/ 1578 w 3148"/>
                  <a:gd name="connsiteY0" fmla="*/ 2563 h 2563"/>
                  <a:gd name="connsiteX1" fmla="*/ 3148 w 3148"/>
                  <a:gd name="connsiteY1" fmla="*/ 0 h 2563"/>
                  <a:gd name="connsiteX2" fmla="*/ 838 w 3148"/>
                  <a:gd name="connsiteY2" fmla="*/ 389 h 2563"/>
                  <a:gd name="connsiteX3" fmla="*/ 0 w 3148"/>
                  <a:gd name="connsiteY3" fmla="*/ 2563 h 2563"/>
                  <a:gd name="connsiteX4" fmla="*/ 1578 w 3148"/>
                  <a:gd name="connsiteY4" fmla="*/ 2563 h 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8" h="2563">
                    <a:moveTo>
                      <a:pt x="1578" y="2563"/>
                    </a:moveTo>
                    <a:lnTo>
                      <a:pt x="3148" y="0"/>
                    </a:lnTo>
                    <a:lnTo>
                      <a:pt x="838" y="389"/>
                    </a:lnTo>
                    <a:lnTo>
                      <a:pt x="0" y="2563"/>
                    </a:lnTo>
                    <a:lnTo>
                      <a:pt x="1578" y="256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2C827F4B-E2DA-4E8A-939A-DB176084C056}"/>
                  </a:ext>
                </a:extLst>
              </p:cNvPr>
              <p:cNvSpPr/>
              <p:nvPr/>
            </p:nvSpPr>
            <p:spPr>
              <a:xfrm rot="10226849" flipH="1">
                <a:off x="5984267" y="3280510"/>
                <a:ext cx="2576" cy="2049"/>
              </a:xfrm>
              <a:custGeom>
                <a:avLst/>
                <a:gdLst>
                  <a:gd name="connsiteX0" fmla="*/ 0 w 2576"/>
                  <a:gd name="connsiteY0" fmla="*/ 2049 h 2049"/>
                  <a:gd name="connsiteX1" fmla="*/ 2576 w 2576"/>
                  <a:gd name="connsiteY1" fmla="*/ 0 h 2049"/>
                  <a:gd name="connsiteX2" fmla="*/ 0 w 2576"/>
                  <a:gd name="connsiteY2" fmla="*/ 434 h 2049"/>
                  <a:gd name="connsiteX3" fmla="*/ 0 w 2576"/>
                  <a:gd name="connsiteY3" fmla="*/ 2049 h 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6" h="2049">
                    <a:moveTo>
                      <a:pt x="0" y="2049"/>
                    </a:moveTo>
                    <a:lnTo>
                      <a:pt x="2576" y="0"/>
                    </a:lnTo>
                    <a:lnTo>
                      <a:pt x="0" y="434"/>
                    </a:lnTo>
                    <a:lnTo>
                      <a:pt x="0" y="204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75CF3B97-83EB-4D88-9E1A-9665AE79B616}"/>
                  </a:ext>
                </a:extLst>
              </p:cNvPr>
              <p:cNvSpPr/>
              <p:nvPr/>
            </p:nvSpPr>
            <p:spPr>
              <a:xfrm rot="10226849" flipH="1">
                <a:off x="5927089" y="3281328"/>
                <a:ext cx="8654" cy="1734"/>
              </a:xfrm>
              <a:custGeom>
                <a:avLst/>
                <a:gdLst>
                  <a:gd name="connsiteX0" fmla="*/ 7109 w 8654"/>
                  <a:gd name="connsiteY0" fmla="*/ 1734 h 1734"/>
                  <a:gd name="connsiteX1" fmla="*/ 8654 w 8654"/>
                  <a:gd name="connsiteY1" fmla="*/ 0 h 1734"/>
                  <a:gd name="connsiteX2" fmla="*/ 441 w 8654"/>
                  <a:gd name="connsiteY2" fmla="*/ 1383 h 1734"/>
                  <a:gd name="connsiteX3" fmla="*/ 0 w 8654"/>
                  <a:gd name="connsiteY3" fmla="*/ 1734 h 1734"/>
                  <a:gd name="connsiteX4" fmla="*/ 7109 w 8654"/>
                  <a:gd name="connsiteY4" fmla="*/ 1734 h 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54" h="1734">
                    <a:moveTo>
                      <a:pt x="7109" y="1734"/>
                    </a:moveTo>
                    <a:lnTo>
                      <a:pt x="8654" y="0"/>
                    </a:lnTo>
                    <a:lnTo>
                      <a:pt x="441" y="1383"/>
                    </a:lnTo>
                    <a:lnTo>
                      <a:pt x="0" y="1734"/>
                    </a:lnTo>
                    <a:lnTo>
                      <a:pt x="7109" y="173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C939F3E-59AA-458C-8A4C-59BB2BCB4532}"/>
                  </a:ext>
                </a:extLst>
              </p:cNvPr>
              <p:cNvSpPr/>
              <p:nvPr/>
            </p:nvSpPr>
            <p:spPr>
              <a:xfrm rot="10226849" flipH="1">
                <a:off x="5993469" y="3280759"/>
                <a:ext cx="4095" cy="1920"/>
              </a:xfrm>
              <a:custGeom>
                <a:avLst/>
                <a:gdLst>
                  <a:gd name="connsiteX0" fmla="*/ 681 w 4095"/>
                  <a:gd name="connsiteY0" fmla="*/ 1920 h 1920"/>
                  <a:gd name="connsiteX1" fmla="*/ 4095 w 4095"/>
                  <a:gd name="connsiteY1" fmla="*/ 39 h 1920"/>
                  <a:gd name="connsiteX2" fmla="*/ 4063 w 4095"/>
                  <a:gd name="connsiteY2" fmla="*/ 0 h 1920"/>
                  <a:gd name="connsiteX3" fmla="*/ 0 w 4095"/>
                  <a:gd name="connsiteY3" fmla="*/ 683 h 1920"/>
                  <a:gd name="connsiteX4" fmla="*/ 681 w 4095"/>
                  <a:gd name="connsiteY4" fmla="*/ 1920 h 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5" h="1920">
                    <a:moveTo>
                      <a:pt x="681" y="1920"/>
                    </a:moveTo>
                    <a:lnTo>
                      <a:pt x="4095" y="39"/>
                    </a:lnTo>
                    <a:lnTo>
                      <a:pt x="4063" y="0"/>
                    </a:lnTo>
                    <a:lnTo>
                      <a:pt x="0" y="683"/>
                    </a:lnTo>
                    <a:lnTo>
                      <a:pt x="681" y="192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625116F7-5FF7-440B-8CBB-9B751DB80D5D}"/>
                  </a:ext>
                </a:extLst>
              </p:cNvPr>
              <p:cNvSpPr/>
              <p:nvPr/>
            </p:nvSpPr>
            <p:spPr>
              <a:xfrm rot="10226849" flipH="1">
                <a:off x="5978852" y="3281255"/>
                <a:ext cx="2927" cy="1328"/>
              </a:xfrm>
              <a:custGeom>
                <a:avLst/>
                <a:gdLst>
                  <a:gd name="connsiteX0" fmla="*/ 1742 w 2927"/>
                  <a:gd name="connsiteY0" fmla="*/ 1328 h 1328"/>
                  <a:gd name="connsiteX1" fmla="*/ 2927 w 2927"/>
                  <a:gd name="connsiteY1" fmla="*/ 0 h 1328"/>
                  <a:gd name="connsiteX2" fmla="*/ 112 w 2927"/>
                  <a:gd name="connsiteY2" fmla="*/ 473 h 1328"/>
                  <a:gd name="connsiteX3" fmla="*/ 0 w 2927"/>
                  <a:gd name="connsiteY3" fmla="*/ 657 h 1328"/>
                  <a:gd name="connsiteX4" fmla="*/ 1742 w 2927"/>
                  <a:gd name="connsiteY4" fmla="*/ 1328 h 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" h="1328">
                    <a:moveTo>
                      <a:pt x="1742" y="1328"/>
                    </a:moveTo>
                    <a:lnTo>
                      <a:pt x="2927" y="0"/>
                    </a:lnTo>
                    <a:lnTo>
                      <a:pt x="112" y="473"/>
                    </a:lnTo>
                    <a:lnTo>
                      <a:pt x="0" y="657"/>
                    </a:lnTo>
                    <a:lnTo>
                      <a:pt x="1742" y="132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81D5C67B-DD72-4308-854E-F9ECDD9F459D}"/>
                  </a:ext>
                </a:extLst>
              </p:cNvPr>
              <p:cNvSpPr/>
              <p:nvPr/>
            </p:nvSpPr>
            <p:spPr>
              <a:xfrm rot="10226849" flipH="1">
                <a:off x="5968906" y="3281614"/>
                <a:ext cx="2983" cy="971"/>
              </a:xfrm>
              <a:custGeom>
                <a:avLst/>
                <a:gdLst>
                  <a:gd name="connsiteX0" fmla="*/ 2609 w 2983"/>
                  <a:gd name="connsiteY0" fmla="*/ 971 h 971"/>
                  <a:gd name="connsiteX1" fmla="*/ 2983 w 2983"/>
                  <a:gd name="connsiteY1" fmla="*/ 0 h 971"/>
                  <a:gd name="connsiteX2" fmla="*/ 0 w 2983"/>
                  <a:gd name="connsiteY2" fmla="*/ 502 h 971"/>
                  <a:gd name="connsiteX3" fmla="*/ 2609 w 2983"/>
                  <a:gd name="connsiteY3" fmla="*/ 971 h 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83" h="971">
                    <a:moveTo>
                      <a:pt x="2609" y="971"/>
                    </a:moveTo>
                    <a:lnTo>
                      <a:pt x="2983" y="0"/>
                    </a:lnTo>
                    <a:lnTo>
                      <a:pt x="0" y="502"/>
                    </a:lnTo>
                    <a:lnTo>
                      <a:pt x="2609" y="97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9CFB680D-2A92-453F-A4E7-BB592953A1DA}"/>
                  </a:ext>
                </a:extLst>
              </p:cNvPr>
              <p:cNvSpPr/>
              <p:nvPr/>
            </p:nvSpPr>
            <p:spPr>
              <a:xfrm rot="10226849" flipH="1">
                <a:off x="5863245" y="3277968"/>
                <a:ext cx="51718" cy="10395"/>
              </a:xfrm>
              <a:custGeom>
                <a:avLst/>
                <a:gdLst>
                  <a:gd name="connsiteX0" fmla="*/ 0 w 51718"/>
                  <a:gd name="connsiteY0" fmla="*/ 10395 h 10395"/>
                  <a:gd name="connsiteX1" fmla="*/ 47299 w 51718"/>
                  <a:gd name="connsiteY1" fmla="*/ 2436 h 10395"/>
                  <a:gd name="connsiteX2" fmla="*/ 51718 w 51718"/>
                  <a:gd name="connsiteY2" fmla="*/ 0 h 10395"/>
                  <a:gd name="connsiteX3" fmla="*/ 29724 w 51718"/>
                  <a:gd name="connsiteY3" fmla="*/ 0 h 10395"/>
                  <a:gd name="connsiteX4" fmla="*/ 0 w 51718"/>
                  <a:gd name="connsiteY4" fmla="*/ 10395 h 10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18" h="10395">
                    <a:moveTo>
                      <a:pt x="0" y="10395"/>
                    </a:moveTo>
                    <a:lnTo>
                      <a:pt x="47299" y="2436"/>
                    </a:lnTo>
                    <a:lnTo>
                      <a:pt x="51718" y="0"/>
                    </a:lnTo>
                    <a:lnTo>
                      <a:pt x="29724" y="0"/>
                    </a:lnTo>
                    <a:lnTo>
                      <a:pt x="0" y="1039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502E770C-AF20-4B62-9451-C9EA3D061B9B}"/>
                  </a:ext>
                </a:extLst>
              </p:cNvPr>
              <p:cNvSpPr/>
              <p:nvPr/>
            </p:nvSpPr>
            <p:spPr>
              <a:xfrm rot="10226849" flipH="1">
                <a:off x="5916330" y="3281695"/>
                <a:ext cx="26719" cy="12631"/>
              </a:xfrm>
              <a:custGeom>
                <a:avLst/>
                <a:gdLst>
                  <a:gd name="connsiteX0" fmla="*/ 10053 w 26719"/>
                  <a:gd name="connsiteY0" fmla="*/ 12631 h 12631"/>
                  <a:gd name="connsiteX1" fmla="*/ 12141 w 26719"/>
                  <a:gd name="connsiteY1" fmla="*/ 12280 h 12631"/>
                  <a:gd name="connsiteX2" fmla="*/ 26719 w 26719"/>
                  <a:gd name="connsiteY2" fmla="*/ 682 h 12631"/>
                  <a:gd name="connsiteX3" fmla="*/ 22921 w 26719"/>
                  <a:gd name="connsiteY3" fmla="*/ 0 h 12631"/>
                  <a:gd name="connsiteX4" fmla="*/ 0 w 26719"/>
                  <a:gd name="connsiteY4" fmla="*/ 12631 h 12631"/>
                  <a:gd name="connsiteX5" fmla="*/ 10053 w 26719"/>
                  <a:gd name="connsiteY5" fmla="*/ 12631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719" h="12631">
                    <a:moveTo>
                      <a:pt x="10053" y="12631"/>
                    </a:moveTo>
                    <a:lnTo>
                      <a:pt x="12141" y="12280"/>
                    </a:lnTo>
                    <a:lnTo>
                      <a:pt x="26719" y="682"/>
                    </a:lnTo>
                    <a:lnTo>
                      <a:pt x="22921" y="0"/>
                    </a:lnTo>
                    <a:lnTo>
                      <a:pt x="0" y="12631"/>
                    </a:lnTo>
                    <a:lnTo>
                      <a:pt x="10053" y="1263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D144077F-4834-4D60-934B-3707D161CCA1}"/>
                  </a:ext>
                </a:extLst>
              </p:cNvPr>
              <p:cNvSpPr/>
              <p:nvPr/>
            </p:nvSpPr>
            <p:spPr>
              <a:xfrm rot="10226849" flipH="1">
                <a:off x="5936197" y="3281940"/>
                <a:ext cx="4311" cy="4833"/>
              </a:xfrm>
              <a:custGeom>
                <a:avLst/>
                <a:gdLst>
                  <a:gd name="connsiteX0" fmla="*/ 0 w 4311"/>
                  <a:gd name="connsiteY0" fmla="*/ 4833 h 4833"/>
                  <a:gd name="connsiteX1" fmla="*/ 2619 w 4311"/>
                  <a:gd name="connsiteY1" fmla="*/ 4393 h 4833"/>
                  <a:gd name="connsiteX2" fmla="*/ 4311 w 4311"/>
                  <a:gd name="connsiteY2" fmla="*/ 0 h 4833"/>
                  <a:gd name="connsiteX3" fmla="*/ 0 w 4311"/>
                  <a:gd name="connsiteY3" fmla="*/ 4833 h 4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1" h="4833">
                    <a:moveTo>
                      <a:pt x="0" y="4833"/>
                    </a:moveTo>
                    <a:lnTo>
                      <a:pt x="2619" y="4393"/>
                    </a:lnTo>
                    <a:lnTo>
                      <a:pt x="4311" y="0"/>
                    </a:lnTo>
                    <a:lnTo>
                      <a:pt x="0" y="483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81FAC90C-38BD-46D6-A6D8-B09E639DA1BF}"/>
                  </a:ext>
                </a:extLst>
              </p:cNvPr>
              <p:cNvSpPr/>
              <p:nvPr/>
            </p:nvSpPr>
            <p:spPr>
              <a:xfrm rot="10226849" flipH="1">
                <a:off x="5941496" y="3281677"/>
                <a:ext cx="7154" cy="8687"/>
              </a:xfrm>
              <a:custGeom>
                <a:avLst/>
                <a:gdLst>
                  <a:gd name="connsiteX0" fmla="*/ 0 w 7154"/>
                  <a:gd name="connsiteY0" fmla="*/ 8687 h 8687"/>
                  <a:gd name="connsiteX1" fmla="*/ 5828 w 7154"/>
                  <a:gd name="connsiteY1" fmla="*/ 7706 h 8687"/>
                  <a:gd name="connsiteX2" fmla="*/ 7154 w 7154"/>
                  <a:gd name="connsiteY2" fmla="*/ 329 h 8687"/>
                  <a:gd name="connsiteX3" fmla="*/ 5323 w 7154"/>
                  <a:gd name="connsiteY3" fmla="*/ 0 h 8687"/>
                  <a:gd name="connsiteX4" fmla="*/ 0 w 7154"/>
                  <a:gd name="connsiteY4" fmla="*/ 8687 h 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54" h="8687">
                    <a:moveTo>
                      <a:pt x="0" y="8687"/>
                    </a:moveTo>
                    <a:lnTo>
                      <a:pt x="5828" y="7706"/>
                    </a:lnTo>
                    <a:lnTo>
                      <a:pt x="7154" y="329"/>
                    </a:lnTo>
                    <a:lnTo>
                      <a:pt x="5323" y="0"/>
                    </a:lnTo>
                    <a:lnTo>
                      <a:pt x="0" y="868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7F95D45B-E9C3-423B-8FFD-F7DE7E158E84}"/>
                  </a:ext>
                </a:extLst>
              </p:cNvPr>
              <p:cNvSpPr/>
              <p:nvPr/>
            </p:nvSpPr>
            <p:spPr>
              <a:xfrm rot="10226849" flipH="1">
                <a:off x="5955544" y="3281999"/>
                <a:ext cx="3610" cy="4717"/>
              </a:xfrm>
              <a:custGeom>
                <a:avLst/>
                <a:gdLst>
                  <a:gd name="connsiteX0" fmla="*/ 0 w 3610"/>
                  <a:gd name="connsiteY0" fmla="*/ 4717 h 4717"/>
                  <a:gd name="connsiteX1" fmla="*/ 3610 w 3610"/>
                  <a:gd name="connsiteY1" fmla="*/ 4110 h 4717"/>
                  <a:gd name="connsiteX2" fmla="*/ 3010 w 3610"/>
                  <a:gd name="connsiteY2" fmla="*/ 541 h 4717"/>
                  <a:gd name="connsiteX3" fmla="*/ 0 w 3610"/>
                  <a:gd name="connsiteY3" fmla="*/ 0 h 4717"/>
                  <a:gd name="connsiteX4" fmla="*/ 0 w 3610"/>
                  <a:gd name="connsiteY4" fmla="*/ 4717 h 4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0" h="4717">
                    <a:moveTo>
                      <a:pt x="0" y="4717"/>
                    </a:moveTo>
                    <a:lnTo>
                      <a:pt x="3610" y="4110"/>
                    </a:lnTo>
                    <a:lnTo>
                      <a:pt x="3010" y="541"/>
                    </a:lnTo>
                    <a:lnTo>
                      <a:pt x="0" y="0"/>
                    </a:lnTo>
                    <a:lnTo>
                      <a:pt x="0" y="471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B2561321-BE59-4B34-9701-047D73170101}"/>
                  </a:ext>
                </a:extLst>
              </p:cNvPr>
              <p:cNvSpPr/>
              <p:nvPr/>
            </p:nvSpPr>
            <p:spPr>
              <a:xfrm rot="10226849" flipH="1">
                <a:off x="5959901" y="3282208"/>
                <a:ext cx="3334" cy="3007"/>
              </a:xfrm>
              <a:custGeom>
                <a:avLst/>
                <a:gdLst>
                  <a:gd name="connsiteX0" fmla="*/ 1051 w 3334"/>
                  <a:gd name="connsiteY0" fmla="*/ 3007 h 3007"/>
                  <a:gd name="connsiteX1" fmla="*/ 3334 w 3334"/>
                  <a:gd name="connsiteY1" fmla="*/ 2623 h 3007"/>
                  <a:gd name="connsiteX2" fmla="*/ 2096 w 3334"/>
                  <a:gd name="connsiteY2" fmla="*/ 376 h 3007"/>
                  <a:gd name="connsiteX3" fmla="*/ 0 w 3334"/>
                  <a:gd name="connsiteY3" fmla="*/ 0 h 3007"/>
                  <a:gd name="connsiteX4" fmla="*/ 1051 w 3334"/>
                  <a:gd name="connsiteY4" fmla="*/ 3007 h 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4" h="3007">
                    <a:moveTo>
                      <a:pt x="1051" y="3007"/>
                    </a:moveTo>
                    <a:lnTo>
                      <a:pt x="3334" y="2623"/>
                    </a:lnTo>
                    <a:lnTo>
                      <a:pt x="2096" y="376"/>
                    </a:lnTo>
                    <a:lnTo>
                      <a:pt x="0" y="0"/>
                    </a:lnTo>
                    <a:lnTo>
                      <a:pt x="1051" y="300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C80BFEE8-0CC0-4623-B803-C6A3E011C2A0}"/>
                  </a:ext>
                </a:extLst>
              </p:cNvPr>
              <p:cNvSpPr/>
              <p:nvPr/>
            </p:nvSpPr>
            <p:spPr>
              <a:xfrm rot="10226849" flipH="1">
                <a:off x="5963558" y="3282300"/>
                <a:ext cx="2886" cy="1672"/>
              </a:xfrm>
              <a:custGeom>
                <a:avLst/>
                <a:gdLst>
                  <a:gd name="connsiteX0" fmla="*/ 1329 w 2886"/>
                  <a:gd name="connsiteY0" fmla="*/ 1672 h 1672"/>
                  <a:gd name="connsiteX1" fmla="*/ 2886 w 2886"/>
                  <a:gd name="connsiteY1" fmla="*/ 1410 h 1672"/>
                  <a:gd name="connsiteX2" fmla="*/ 1636 w 2886"/>
                  <a:gd name="connsiteY2" fmla="*/ 294 h 1672"/>
                  <a:gd name="connsiteX3" fmla="*/ 0 w 2886"/>
                  <a:gd name="connsiteY3" fmla="*/ 0 h 1672"/>
                  <a:gd name="connsiteX4" fmla="*/ 1329 w 2886"/>
                  <a:gd name="connsiteY4" fmla="*/ 1672 h 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6" h="1672">
                    <a:moveTo>
                      <a:pt x="1329" y="1672"/>
                    </a:moveTo>
                    <a:lnTo>
                      <a:pt x="2886" y="1410"/>
                    </a:lnTo>
                    <a:lnTo>
                      <a:pt x="1636" y="294"/>
                    </a:lnTo>
                    <a:lnTo>
                      <a:pt x="0" y="0"/>
                    </a:lnTo>
                    <a:lnTo>
                      <a:pt x="1329" y="167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A28EF456-1C86-4184-A65C-D074B779BFA4}"/>
                  </a:ext>
                </a:extLst>
              </p:cNvPr>
              <p:cNvSpPr/>
              <p:nvPr/>
            </p:nvSpPr>
            <p:spPr>
              <a:xfrm rot="10226849" flipH="1">
                <a:off x="5967047" y="3282310"/>
                <a:ext cx="1904" cy="520"/>
              </a:xfrm>
              <a:custGeom>
                <a:avLst/>
                <a:gdLst>
                  <a:gd name="connsiteX0" fmla="*/ 848 w 1904"/>
                  <a:gd name="connsiteY0" fmla="*/ 520 h 520"/>
                  <a:gd name="connsiteX1" fmla="*/ 1904 w 1904"/>
                  <a:gd name="connsiteY1" fmla="*/ 342 h 520"/>
                  <a:gd name="connsiteX2" fmla="*/ 0 w 1904"/>
                  <a:gd name="connsiteY2" fmla="*/ 0 h 520"/>
                  <a:gd name="connsiteX3" fmla="*/ 848 w 1904"/>
                  <a:gd name="connsiteY3" fmla="*/ 520 h 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4" h="520">
                    <a:moveTo>
                      <a:pt x="848" y="520"/>
                    </a:moveTo>
                    <a:lnTo>
                      <a:pt x="1904" y="342"/>
                    </a:lnTo>
                    <a:lnTo>
                      <a:pt x="0" y="0"/>
                    </a:lnTo>
                    <a:lnTo>
                      <a:pt x="848" y="52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0F59F273-4CE9-46F1-A745-A8F69C844EEA}"/>
                  </a:ext>
                </a:extLst>
              </p:cNvPr>
              <p:cNvSpPr/>
              <p:nvPr/>
            </p:nvSpPr>
            <p:spPr>
              <a:xfrm rot="10226849" flipH="1">
                <a:off x="5972173" y="3281859"/>
                <a:ext cx="5427" cy="3161"/>
              </a:xfrm>
              <a:custGeom>
                <a:avLst/>
                <a:gdLst>
                  <a:gd name="connsiteX0" fmla="*/ 0 w 5427"/>
                  <a:gd name="connsiteY0" fmla="*/ 3161 h 3161"/>
                  <a:gd name="connsiteX1" fmla="*/ 5310 w 5427"/>
                  <a:gd name="connsiteY1" fmla="*/ 2267 h 3161"/>
                  <a:gd name="connsiteX2" fmla="*/ 5427 w 5427"/>
                  <a:gd name="connsiteY2" fmla="*/ 1622 h 3161"/>
                  <a:gd name="connsiteX3" fmla="*/ 1217 w 5427"/>
                  <a:gd name="connsiteY3" fmla="*/ 0 h 3161"/>
                  <a:gd name="connsiteX4" fmla="*/ 0 w 5427"/>
                  <a:gd name="connsiteY4" fmla="*/ 3161 h 3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7" h="3161">
                    <a:moveTo>
                      <a:pt x="0" y="3161"/>
                    </a:moveTo>
                    <a:lnTo>
                      <a:pt x="5310" y="2267"/>
                    </a:lnTo>
                    <a:lnTo>
                      <a:pt x="5427" y="1622"/>
                    </a:lnTo>
                    <a:lnTo>
                      <a:pt x="1217" y="0"/>
                    </a:lnTo>
                    <a:lnTo>
                      <a:pt x="0" y="316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4AE500FA-B770-4BF9-AE84-064653530CBD}"/>
                  </a:ext>
                </a:extLst>
              </p:cNvPr>
              <p:cNvSpPr/>
              <p:nvPr/>
            </p:nvSpPr>
            <p:spPr>
              <a:xfrm rot="10226849" flipH="1">
                <a:off x="5979093" y="3281813"/>
                <a:ext cx="6835" cy="19968"/>
              </a:xfrm>
              <a:custGeom>
                <a:avLst/>
                <a:gdLst>
                  <a:gd name="connsiteX0" fmla="*/ 1131 w 6835"/>
                  <a:gd name="connsiteY0" fmla="*/ 19968 h 19968"/>
                  <a:gd name="connsiteX1" fmla="*/ 1541 w 6835"/>
                  <a:gd name="connsiteY1" fmla="*/ 19899 h 19968"/>
                  <a:gd name="connsiteX2" fmla="*/ 6835 w 6835"/>
                  <a:gd name="connsiteY2" fmla="*/ 11260 h 19968"/>
                  <a:gd name="connsiteX3" fmla="*/ 6835 w 6835"/>
                  <a:gd name="connsiteY3" fmla="*/ 2441 h 19968"/>
                  <a:gd name="connsiteX4" fmla="*/ 5981 w 6835"/>
                  <a:gd name="connsiteY4" fmla="*/ 0 h 19968"/>
                  <a:gd name="connsiteX5" fmla="*/ 3511 w 6835"/>
                  <a:gd name="connsiteY5" fmla="*/ 0 h 19968"/>
                  <a:gd name="connsiteX6" fmla="*/ 0 w 6835"/>
                  <a:gd name="connsiteY6" fmla="*/ 19533 h 19968"/>
                  <a:gd name="connsiteX7" fmla="*/ 1131 w 6835"/>
                  <a:gd name="connsiteY7" fmla="*/ 19968 h 1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35" h="19968">
                    <a:moveTo>
                      <a:pt x="1131" y="19968"/>
                    </a:moveTo>
                    <a:lnTo>
                      <a:pt x="1541" y="19899"/>
                    </a:lnTo>
                    <a:lnTo>
                      <a:pt x="6835" y="11260"/>
                    </a:lnTo>
                    <a:lnTo>
                      <a:pt x="6835" y="2441"/>
                    </a:lnTo>
                    <a:lnTo>
                      <a:pt x="5981" y="0"/>
                    </a:lnTo>
                    <a:lnTo>
                      <a:pt x="3511" y="0"/>
                    </a:lnTo>
                    <a:lnTo>
                      <a:pt x="0" y="19533"/>
                    </a:lnTo>
                    <a:lnTo>
                      <a:pt x="1131" y="1996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0A0944E1-7A13-4BDC-9D42-974F6FF27327}"/>
                  </a:ext>
                </a:extLst>
              </p:cNvPr>
              <p:cNvSpPr/>
              <p:nvPr/>
            </p:nvSpPr>
            <p:spPr>
              <a:xfrm rot="10226849" flipH="1">
                <a:off x="5982082" y="3282106"/>
                <a:ext cx="2479" cy="2780"/>
              </a:xfrm>
              <a:custGeom>
                <a:avLst/>
                <a:gdLst>
                  <a:gd name="connsiteX0" fmla="*/ 0 w 2479"/>
                  <a:gd name="connsiteY0" fmla="*/ 2780 h 2780"/>
                  <a:gd name="connsiteX1" fmla="*/ 2479 w 2479"/>
                  <a:gd name="connsiteY1" fmla="*/ 2363 h 2780"/>
                  <a:gd name="connsiteX2" fmla="*/ 2479 w 2479"/>
                  <a:gd name="connsiteY2" fmla="*/ 0 h 2780"/>
                  <a:gd name="connsiteX3" fmla="*/ 0 w 2479"/>
                  <a:gd name="connsiteY3" fmla="*/ 2780 h 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9" h="2780">
                    <a:moveTo>
                      <a:pt x="0" y="2780"/>
                    </a:moveTo>
                    <a:lnTo>
                      <a:pt x="2479" y="2363"/>
                    </a:lnTo>
                    <a:lnTo>
                      <a:pt x="2479" y="0"/>
                    </a:lnTo>
                    <a:lnTo>
                      <a:pt x="0" y="278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7542FB2F-E9AE-45C0-BABB-173E3ABD0EAC}"/>
                  </a:ext>
                </a:extLst>
              </p:cNvPr>
              <p:cNvSpPr/>
              <p:nvPr/>
            </p:nvSpPr>
            <p:spPr>
              <a:xfrm rot="10226849" flipH="1">
                <a:off x="5987029" y="3282276"/>
                <a:ext cx="635" cy="458"/>
              </a:xfrm>
              <a:custGeom>
                <a:avLst/>
                <a:gdLst>
                  <a:gd name="connsiteX0" fmla="*/ 0 w 635"/>
                  <a:gd name="connsiteY0" fmla="*/ 458 h 458"/>
                  <a:gd name="connsiteX1" fmla="*/ 635 w 635"/>
                  <a:gd name="connsiteY1" fmla="*/ 351 h 458"/>
                  <a:gd name="connsiteX2" fmla="*/ 576 w 635"/>
                  <a:gd name="connsiteY2" fmla="*/ 0 h 458"/>
                  <a:gd name="connsiteX3" fmla="*/ 0 w 635"/>
                  <a:gd name="connsiteY3" fmla="*/ 458 h 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" h="458">
                    <a:moveTo>
                      <a:pt x="0" y="458"/>
                    </a:moveTo>
                    <a:lnTo>
                      <a:pt x="635" y="351"/>
                    </a:lnTo>
                    <a:lnTo>
                      <a:pt x="576" y="0"/>
                    </a:lnTo>
                    <a:lnTo>
                      <a:pt x="0" y="45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98411CBC-E092-4FCC-BDB1-A0BAFE56D7A4}"/>
                  </a:ext>
                </a:extLst>
              </p:cNvPr>
              <p:cNvSpPr/>
              <p:nvPr/>
            </p:nvSpPr>
            <p:spPr>
              <a:xfrm rot="10226849" flipH="1">
                <a:off x="5989697" y="3282053"/>
                <a:ext cx="4058" cy="3415"/>
              </a:xfrm>
              <a:custGeom>
                <a:avLst/>
                <a:gdLst>
                  <a:gd name="connsiteX0" fmla="*/ 497 w 4058"/>
                  <a:gd name="connsiteY0" fmla="*/ 3415 h 3415"/>
                  <a:gd name="connsiteX1" fmla="*/ 4058 w 4058"/>
                  <a:gd name="connsiteY1" fmla="*/ 2815 h 3415"/>
                  <a:gd name="connsiteX2" fmla="*/ 2506 w 4058"/>
                  <a:gd name="connsiteY2" fmla="*/ 0 h 3415"/>
                  <a:gd name="connsiteX3" fmla="*/ 0 w 4058"/>
                  <a:gd name="connsiteY3" fmla="*/ 1994 h 3415"/>
                  <a:gd name="connsiteX4" fmla="*/ 497 w 4058"/>
                  <a:gd name="connsiteY4" fmla="*/ 3415 h 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8" h="3415">
                    <a:moveTo>
                      <a:pt x="497" y="3415"/>
                    </a:moveTo>
                    <a:lnTo>
                      <a:pt x="4058" y="2815"/>
                    </a:lnTo>
                    <a:lnTo>
                      <a:pt x="2506" y="0"/>
                    </a:lnTo>
                    <a:lnTo>
                      <a:pt x="0" y="1994"/>
                    </a:lnTo>
                    <a:lnTo>
                      <a:pt x="497" y="341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F895C4CB-02C4-4B1B-BA95-02B4867BB3AB}"/>
                  </a:ext>
                </a:extLst>
              </p:cNvPr>
              <p:cNvSpPr/>
              <p:nvPr/>
            </p:nvSpPr>
            <p:spPr>
              <a:xfrm rot="10226849" flipH="1">
                <a:off x="5994959" y="3282215"/>
                <a:ext cx="7296" cy="6237"/>
              </a:xfrm>
              <a:custGeom>
                <a:avLst/>
                <a:gdLst>
                  <a:gd name="connsiteX0" fmla="*/ 3215 w 7296"/>
                  <a:gd name="connsiteY0" fmla="*/ 6237 h 6237"/>
                  <a:gd name="connsiteX1" fmla="*/ 3364 w 7296"/>
                  <a:gd name="connsiteY1" fmla="*/ 6212 h 6237"/>
                  <a:gd name="connsiteX2" fmla="*/ 7296 w 7296"/>
                  <a:gd name="connsiteY2" fmla="*/ 4045 h 6237"/>
                  <a:gd name="connsiteX3" fmla="*/ 2760 w 7296"/>
                  <a:gd name="connsiteY3" fmla="*/ 0 h 6237"/>
                  <a:gd name="connsiteX4" fmla="*/ 0 w 7296"/>
                  <a:gd name="connsiteY4" fmla="*/ 2196 h 6237"/>
                  <a:gd name="connsiteX5" fmla="*/ 3215 w 7296"/>
                  <a:gd name="connsiteY5" fmla="*/ 6237 h 6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96" h="6237">
                    <a:moveTo>
                      <a:pt x="3215" y="6237"/>
                    </a:moveTo>
                    <a:lnTo>
                      <a:pt x="3364" y="6212"/>
                    </a:lnTo>
                    <a:lnTo>
                      <a:pt x="7296" y="4045"/>
                    </a:lnTo>
                    <a:lnTo>
                      <a:pt x="2760" y="0"/>
                    </a:lnTo>
                    <a:lnTo>
                      <a:pt x="0" y="2196"/>
                    </a:lnTo>
                    <a:lnTo>
                      <a:pt x="3215" y="623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409A95D9-3759-4CBF-9146-5176994E04CD}"/>
                  </a:ext>
                </a:extLst>
              </p:cNvPr>
              <p:cNvSpPr/>
              <p:nvPr/>
            </p:nvSpPr>
            <p:spPr>
              <a:xfrm rot="10226849" flipH="1">
                <a:off x="6002119" y="3281727"/>
                <a:ext cx="9769" cy="4166"/>
              </a:xfrm>
              <a:custGeom>
                <a:avLst/>
                <a:gdLst>
                  <a:gd name="connsiteX0" fmla="*/ 1419 w 9769"/>
                  <a:gd name="connsiteY0" fmla="*/ 4166 h 4166"/>
                  <a:gd name="connsiteX1" fmla="*/ 9769 w 9769"/>
                  <a:gd name="connsiteY1" fmla="*/ 2761 h 4166"/>
                  <a:gd name="connsiteX2" fmla="*/ 5263 w 9769"/>
                  <a:gd name="connsiteY2" fmla="*/ 0 h 4166"/>
                  <a:gd name="connsiteX3" fmla="*/ 0 w 9769"/>
                  <a:gd name="connsiteY3" fmla="*/ 2900 h 4166"/>
                  <a:gd name="connsiteX4" fmla="*/ 1419 w 9769"/>
                  <a:gd name="connsiteY4" fmla="*/ 4166 h 4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9" h="4166">
                    <a:moveTo>
                      <a:pt x="1419" y="4166"/>
                    </a:moveTo>
                    <a:lnTo>
                      <a:pt x="9769" y="2761"/>
                    </a:lnTo>
                    <a:lnTo>
                      <a:pt x="5263" y="0"/>
                    </a:lnTo>
                    <a:lnTo>
                      <a:pt x="0" y="2900"/>
                    </a:lnTo>
                    <a:lnTo>
                      <a:pt x="1419" y="416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FD3C38D5-4AD1-4BF0-9E1C-797962A2AEFB}"/>
                  </a:ext>
                </a:extLst>
              </p:cNvPr>
              <p:cNvSpPr/>
              <p:nvPr/>
            </p:nvSpPr>
            <p:spPr>
              <a:xfrm rot="10226849" flipH="1">
                <a:off x="6033286" y="3282174"/>
                <a:ext cx="1858" cy="489"/>
              </a:xfrm>
              <a:custGeom>
                <a:avLst/>
                <a:gdLst>
                  <a:gd name="connsiteX0" fmla="*/ 0 w 1858"/>
                  <a:gd name="connsiteY0" fmla="*/ 489 h 489"/>
                  <a:gd name="connsiteX1" fmla="*/ 1858 w 1858"/>
                  <a:gd name="connsiteY1" fmla="*/ 177 h 489"/>
                  <a:gd name="connsiteX2" fmla="*/ 1400 w 1858"/>
                  <a:gd name="connsiteY2" fmla="*/ 0 h 489"/>
                  <a:gd name="connsiteX3" fmla="*/ 0 w 1858"/>
                  <a:gd name="connsiteY3" fmla="*/ 489 h 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8" h="489">
                    <a:moveTo>
                      <a:pt x="0" y="489"/>
                    </a:moveTo>
                    <a:lnTo>
                      <a:pt x="1858" y="177"/>
                    </a:lnTo>
                    <a:lnTo>
                      <a:pt x="1400" y="0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BFCBCAD6-1EBA-4510-8053-E19673D73D73}"/>
                  </a:ext>
                </a:extLst>
              </p:cNvPr>
              <p:cNvSpPr/>
              <p:nvPr/>
            </p:nvSpPr>
            <p:spPr>
              <a:xfrm rot="10226849" flipH="1">
                <a:off x="6047469" y="3279205"/>
                <a:ext cx="51194" cy="7426"/>
              </a:xfrm>
              <a:custGeom>
                <a:avLst/>
                <a:gdLst>
                  <a:gd name="connsiteX0" fmla="*/ 7070 w 51194"/>
                  <a:gd name="connsiteY0" fmla="*/ 7426 h 7426"/>
                  <a:gd name="connsiteX1" fmla="*/ 51194 w 51194"/>
                  <a:gd name="connsiteY1" fmla="*/ 0 h 7426"/>
                  <a:gd name="connsiteX2" fmla="*/ 17599 w 51194"/>
                  <a:gd name="connsiteY2" fmla="*/ 0 h 7426"/>
                  <a:gd name="connsiteX3" fmla="*/ 0 w 51194"/>
                  <a:gd name="connsiteY3" fmla="*/ 6155 h 7426"/>
                  <a:gd name="connsiteX4" fmla="*/ 7070 w 51194"/>
                  <a:gd name="connsiteY4" fmla="*/ 7426 h 7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194" h="7426">
                    <a:moveTo>
                      <a:pt x="7070" y="7426"/>
                    </a:moveTo>
                    <a:lnTo>
                      <a:pt x="51194" y="0"/>
                    </a:lnTo>
                    <a:lnTo>
                      <a:pt x="17599" y="0"/>
                    </a:lnTo>
                    <a:lnTo>
                      <a:pt x="0" y="6155"/>
                    </a:lnTo>
                    <a:lnTo>
                      <a:pt x="7070" y="742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E1B7978F-1F9C-4770-A630-0CF67B015C94}"/>
                  </a:ext>
                </a:extLst>
              </p:cNvPr>
              <p:cNvSpPr/>
              <p:nvPr/>
            </p:nvSpPr>
            <p:spPr>
              <a:xfrm rot="10226849" flipH="1">
                <a:off x="6020827" y="3282727"/>
                <a:ext cx="26753" cy="8216"/>
              </a:xfrm>
              <a:custGeom>
                <a:avLst/>
                <a:gdLst>
                  <a:gd name="connsiteX0" fmla="*/ 14592 w 26753"/>
                  <a:gd name="connsiteY0" fmla="*/ 8216 h 8216"/>
                  <a:gd name="connsiteX1" fmla="*/ 26753 w 26753"/>
                  <a:gd name="connsiteY1" fmla="*/ 3963 h 8216"/>
                  <a:gd name="connsiteX2" fmla="*/ 4709 w 26753"/>
                  <a:gd name="connsiteY2" fmla="*/ 0 h 8216"/>
                  <a:gd name="connsiteX3" fmla="*/ 0 w 26753"/>
                  <a:gd name="connsiteY3" fmla="*/ 2595 h 8216"/>
                  <a:gd name="connsiteX4" fmla="*/ 14592 w 26753"/>
                  <a:gd name="connsiteY4" fmla="*/ 8216 h 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53" h="8216">
                    <a:moveTo>
                      <a:pt x="14592" y="8216"/>
                    </a:moveTo>
                    <a:lnTo>
                      <a:pt x="26753" y="3963"/>
                    </a:lnTo>
                    <a:lnTo>
                      <a:pt x="4709" y="0"/>
                    </a:lnTo>
                    <a:lnTo>
                      <a:pt x="0" y="2595"/>
                    </a:lnTo>
                    <a:lnTo>
                      <a:pt x="14592" y="821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15A76EB4-4502-40AE-99B8-9DDA8967D013}"/>
                  </a:ext>
                </a:extLst>
              </p:cNvPr>
              <p:cNvSpPr/>
              <p:nvPr/>
            </p:nvSpPr>
            <p:spPr>
              <a:xfrm rot="10226849" flipH="1">
                <a:off x="5987376" y="3282557"/>
                <a:ext cx="2532" cy="5472"/>
              </a:xfrm>
              <a:custGeom>
                <a:avLst/>
                <a:gdLst>
                  <a:gd name="connsiteX0" fmla="*/ 709 w 2532"/>
                  <a:gd name="connsiteY0" fmla="*/ 5472 h 5472"/>
                  <a:gd name="connsiteX1" fmla="*/ 2532 w 2532"/>
                  <a:gd name="connsiteY1" fmla="*/ 4022 h 5472"/>
                  <a:gd name="connsiteX2" fmla="*/ 1126 w 2532"/>
                  <a:gd name="connsiteY2" fmla="*/ 0 h 5472"/>
                  <a:gd name="connsiteX3" fmla="*/ 0 w 2532"/>
                  <a:gd name="connsiteY3" fmla="*/ 1262 h 5472"/>
                  <a:gd name="connsiteX4" fmla="*/ 709 w 2532"/>
                  <a:gd name="connsiteY4" fmla="*/ 5472 h 5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32" h="5472">
                    <a:moveTo>
                      <a:pt x="709" y="5472"/>
                    </a:moveTo>
                    <a:lnTo>
                      <a:pt x="2532" y="4022"/>
                    </a:lnTo>
                    <a:lnTo>
                      <a:pt x="1126" y="0"/>
                    </a:lnTo>
                    <a:lnTo>
                      <a:pt x="0" y="1262"/>
                    </a:lnTo>
                    <a:lnTo>
                      <a:pt x="709" y="547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FD366075-260F-4B4C-A515-B4F90141917D}"/>
                  </a:ext>
                </a:extLst>
              </p:cNvPr>
              <p:cNvSpPr/>
              <p:nvPr/>
            </p:nvSpPr>
            <p:spPr>
              <a:xfrm rot="10226849" flipH="1">
                <a:off x="5962521" y="3283367"/>
                <a:ext cx="4862" cy="2979"/>
              </a:xfrm>
              <a:custGeom>
                <a:avLst/>
                <a:gdLst>
                  <a:gd name="connsiteX0" fmla="*/ 4862 w 4862"/>
                  <a:gd name="connsiteY0" fmla="*/ 2979 h 2979"/>
                  <a:gd name="connsiteX1" fmla="*/ 0 w 4862"/>
                  <a:gd name="connsiteY1" fmla="*/ 0 h 2979"/>
                  <a:gd name="connsiteX2" fmla="*/ 2957 w 4862"/>
                  <a:gd name="connsiteY2" fmla="*/ 2636 h 2979"/>
                  <a:gd name="connsiteX3" fmla="*/ 4862 w 4862"/>
                  <a:gd name="connsiteY3" fmla="*/ 2979 h 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62" h="2979">
                    <a:moveTo>
                      <a:pt x="4862" y="2979"/>
                    </a:moveTo>
                    <a:lnTo>
                      <a:pt x="0" y="0"/>
                    </a:lnTo>
                    <a:lnTo>
                      <a:pt x="2957" y="2636"/>
                    </a:lnTo>
                    <a:lnTo>
                      <a:pt x="4862" y="297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44C6CC21-B906-4C68-9DAB-3C65A1804855}"/>
                  </a:ext>
                </a:extLst>
              </p:cNvPr>
              <p:cNvSpPr/>
              <p:nvPr/>
            </p:nvSpPr>
            <p:spPr>
              <a:xfrm rot="10226849" flipH="1">
                <a:off x="5960580" y="3284462"/>
                <a:ext cx="3463" cy="3655"/>
              </a:xfrm>
              <a:custGeom>
                <a:avLst/>
                <a:gdLst>
                  <a:gd name="connsiteX0" fmla="*/ 3463 w 3463"/>
                  <a:gd name="connsiteY0" fmla="*/ 3655 h 3655"/>
                  <a:gd name="connsiteX1" fmla="*/ 1083 w 3463"/>
                  <a:gd name="connsiteY1" fmla="*/ 664 h 3655"/>
                  <a:gd name="connsiteX2" fmla="*/ 0 w 3463"/>
                  <a:gd name="connsiteY2" fmla="*/ 0 h 3655"/>
                  <a:gd name="connsiteX3" fmla="*/ 1855 w 3463"/>
                  <a:gd name="connsiteY3" fmla="*/ 3366 h 3655"/>
                  <a:gd name="connsiteX4" fmla="*/ 3463 w 3463"/>
                  <a:gd name="connsiteY4" fmla="*/ 3655 h 3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3" h="3655">
                    <a:moveTo>
                      <a:pt x="3463" y="3655"/>
                    </a:moveTo>
                    <a:lnTo>
                      <a:pt x="1083" y="664"/>
                    </a:lnTo>
                    <a:lnTo>
                      <a:pt x="0" y="0"/>
                    </a:lnTo>
                    <a:lnTo>
                      <a:pt x="1855" y="3366"/>
                    </a:lnTo>
                    <a:lnTo>
                      <a:pt x="3463" y="36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BCC0B3B1-7C6C-4987-B7F9-08D466FA232B}"/>
                  </a:ext>
                </a:extLst>
              </p:cNvPr>
              <p:cNvSpPr/>
              <p:nvPr/>
            </p:nvSpPr>
            <p:spPr>
              <a:xfrm rot="10226849" flipH="1">
                <a:off x="5985417" y="3284404"/>
                <a:ext cx="2443" cy="7944"/>
              </a:xfrm>
              <a:custGeom>
                <a:avLst/>
                <a:gdLst>
                  <a:gd name="connsiteX0" fmla="*/ 0 w 2443"/>
                  <a:gd name="connsiteY0" fmla="*/ 7944 h 7944"/>
                  <a:gd name="connsiteX1" fmla="*/ 2443 w 2443"/>
                  <a:gd name="connsiteY1" fmla="*/ 5205 h 7944"/>
                  <a:gd name="connsiteX2" fmla="*/ 1567 w 2443"/>
                  <a:gd name="connsiteY2" fmla="*/ 0 h 7944"/>
                  <a:gd name="connsiteX3" fmla="*/ 0 w 2443"/>
                  <a:gd name="connsiteY3" fmla="*/ 2558 h 7944"/>
                  <a:gd name="connsiteX4" fmla="*/ 0 w 2443"/>
                  <a:gd name="connsiteY4" fmla="*/ 7944 h 7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3" h="7944">
                    <a:moveTo>
                      <a:pt x="0" y="7944"/>
                    </a:moveTo>
                    <a:lnTo>
                      <a:pt x="2443" y="5205"/>
                    </a:lnTo>
                    <a:lnTo>
                      <a:pt x="1567" y="0"/>
                    </a:lnTo>
                    <a:lnTo>
                      <a:pt x="0" y="2558"/>
                    </a:lnTo>
                    <a:lnTo>
                      <a:pt x="0" y="794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7FB3B64C-F060-4370-8D38-264B6AB5DE9D}"/>
                  </a:ext>
                </a:extLst>
              </p:cNvPr>
              <p:cNvSpPr/>
              <p:nvPr/>
            </p:nvSpPr>
            <p:spPr>
              <a:xfrm rot="10226849" flipH="1">
                <a:off x="5958351" y="3285950"/>
                <a:ext cx="23777" cy="17911"/>
              </a:xfrm>
              <a:custGeom>
                <a:avLst/>
                <a:gdLst>
                  <a:gd name="connsiteX0" fmla="*/ 16877 w 23777"/>
                  <a:gd name="connsiteY0" fmla="*/ 17911 h 17911"/>
                  <a:gd name="connsiteX1" fmla="*/ 23777 w 23777"/>
                  <a:gd name="connsiteY1" fmla="*/ 0 h 17911"/>
                  <a:gd name="connsiteX2" fmla="*/ 20040 w 23777"/>
                  <a:gd name="connsiteY2" fmla="*/ 0 h 17911"/>
                  <a:gd name="connsiteX3" fmla="*/ 0 w 23777"/>
                  <a:gd name="connsiteY3" fmla="*/ 7009 h 17911"/>
                  <a:gd name="connsiteX4" fmla="*/ 749 w 23777"/>
                  <a:gd name="connsiteY4" fmla="*/ 11460 h 17911"/>
                  <a:gd name="connsiteX5" fmla="*/ 916 w 23777"/>
                  <a:gd name="connsiteY5" fmla="*/ 11763 h 17911"/>
                  <a:gd name="connsiteX6" fmla="*/ 16877 w 23777"/>
                  <a:gd name="connsiteY6" fmla="*/ 17911 h 17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777" h="17911">
                    <a:moveTo>
                      <a:pt x="16877" y="17911"/>
                    </a:moveTo>
                    <a:lnTo>
                      <a:pt x="23777" y="0"/>
                    </a:lnTo>
                    <a:lnTo>
                      <a:pt x="20040" y="0"/>
                    </a:lnTo>
                    <a:lnTo>
                      <a:pt x="0" y="7009"/>
                    </a:lnTo>
                    <a:lnTo>
                      <a:pt x="749" y="11460"/>
                    </a:lnTo>
                    <a:lnTo>
                      <a:pt x="916" y="11763"/>
                    </a:lnTo>
                    <a:lnTo>
                      <a:pt x="16877" y="1791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8DC7569F-FEC4-4045-8473-71117E6E5F03}"/>
                  </a:ext>
                </a:extLst>
              </p:cNvPr>
              <p:cNvSpPr/>
              <p:nvPr/>
            </p:nvSpPr>
            <p:spPr>
              <a:xfrm rot="10226849" flipH="1">
                <a:off x="5990767" y="3285308"/>
                <a:ext cx="4585" cy="5713"/>
              </a:xfrm>
              <a:custGeom>
                <a:avLst/>
                <a:gdLst>
                  <a:gd name="connsiteX0" fmla="*/ 2185 w 4585"/>
                  <a:gd name="connsiteY0" fmla="*/ 5713 h 5713"/>
                  <a:gd name="connsiteX1" fmla="*/ 4585 w 4585"/>
                  <a:gd name="connsiteY1" fmla="*/ 3804 h 5713"/>
                  <a:gd name="connsiteX2" fmla="*/ 1559 w 4585"/>
                  <a:gd name="connsiteY2" fmla="*/ 0 h 5713"/>
                  <a:gd name="connsiteX3" fmla="*/ 0 w 4585"/>
                  <a:gd name="connsiteY3" fmla="*/ 1748 h 5713"/>
                  <a:gd name="connsiteX4" fmla="*/ 2185 w 4585"/>
                  <a:gd name="connsiteY4" fmla="*/ 5713 h 5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5" h="5713">
                    <a:moveTo>
                      <a:pt x="2185" y="5713"/>
                    </a:moveTo>
                    <a:lnTo>
                      <a:pt x="4585" y="3804"/>
                    </a:lnTo>
                    <a:lnTo>
                      <a:pt x="1559" y="0"/>
                    </a:lnTo>
                    <a:lnTo>
                      <a:pt x="0" y="1748"/>
                    </a:lnTo>
                    <a:lnTo>
                      <a:pt x="2185" y="571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F4DF0097-78A5-4A7A-A4F8-91847EB5303E}"/>
                  </a:ext>
                </a:extLst>
              </p:cNvPr>
              <p:cNvSpPr/>
              <p:nvPr/>
            </p:nvSpPr>
            <p:spPr>
              <a:xfrm rot="10226849" flipH="1">
                <a:off x="5958458" y="3285614"/>
                <a:ext cx="2098" cy="4423"/>
              </a:xfrm>
              <a:custGeom>
                <a:avLst/>
                <a:gdLst>
                  <a:gd name="connsiteX0" fmla="*/ 2098 w 2098"/>
                  <a:gd name="connsiteY0" fmla="*/ 4423 h 4423"/>
                  <a:gd name="connsiteX1" fmla="*/ 701 w 2098"/>
                  <a:gd name="connsiteY1" fmla="*/ 430 h 4423"/>
                  <a:gd name="connsiteX2" fmla="*/ 0 w 2098"/>
                  <a:gd name="connsiteY2" fmla="*/ 0 h 4423"/>
                  <a:gd name="connsiteX3" fmla="*/ 702 w 2098"/>
                  <a:gd name="connsiteY3" fmla="*/ 4172 h 4423"/>
                  <a:gd name="connsiteX4" fmla="*/ 2098 w 2098"/>
                  <a:gd name="connsiteY4" fmla="*/ 4423 h 4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8" h="4423">
                    <a:moveTo>
                      <a:pt x="2098" y="4423"/>
                    </a:moveTo>
                    <a:lnTo>
                      <a:pt x="701" y="430"/>
                    </a:lnTo>
                    <a:lnTo>
                      <a:pt x="0" y="0"/>
                    </a:lnTo>
                    <a:lnTo>
                      <a:pt x="702" y="4172"/>
                    </a:lnTo>
                    <a:lnTo>
                      <a:pt x="2098" y="442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181B691C-CD4F-425A-9F37-C8874242A71B}"/>
                  </a:ext>
                </a:extLst>
              </p:cNvPr>
              <p:cNvSpPr/>
              <p:nvPr/>
            </p:nvSpPr>
            <p:spPr>
              <a:xfrm rot="10226849" flipH="1">
                <a:off x="6002231" y="3285210"/>
                <a:ext cx="18914" cy="10844"/>
              </a:xfrm>
              <a:custGeom>
                <a:avLst/>
                <a:gdLst>
                  <a:gd name="connsiteX0" fmla="*/ 6348 w 18914"/>
                  <a:gd name="connsiteY0" fmla="*/ 10844 h 10844"/>
                  <a:gd name="connsiteX1" fmla="*/ 18914 w 18914"/>
                  <a:gd name="connsiteY1" fmla="*/ 3918 h 10844"/>
                  <a:gd name="connsiteX2" fmla="*/ 8741 w 18914"/>
                  <a:gd name="connsiteY2" fmla="*/ 0 h 10844"/>
                  <a:gd name="connsiteX3" fmla="*/ 0 w 18914"/>
                  <a:gd name="connsiteY3" fmla="*/ 6954 h 10844"/>
                  <a:gd name="connsiteX4" fmla="*/ 6348 w 18914"/>
                  <a:gd name="connsiteY4" fmla="*/ 10844 h 1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14" h="10844">
                    <a:moveTo>
                      <a:pt x="6348" y="10844"/>
                    </a:moveTo>
                    <a:lnTo>
                      <a:pt x="18914" y="3918"/>
                    </a:lnTo>
                    <a:lnTo>
                      <a:pt x="8741" y="0"/>
                    </a:lnTo>
                    <a:lnTo>
                      <a:pt x="0" y="6954"/>
                    </a:lnTo>
                    <a:lnTo>
                      <a:pt x="6348" y="1084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87AA681-4E93-4652-BF31-EA965F584D6E}"/>
                  </a:ext>
                </a:extLst>
              </p:cNvPr>
              <p:cNvSpPr/>
              <p:nvPr/>
            </p:nvSpPr>
            <p:spPr>
              <a:xfrm rot="10226849" flipH="1">
                <a:off x="5941296" y="3285978"/>
                <a:ext cx="4420" cy="5378"/>
              </a:xfrm>
              <a:custGeom>
                <a:avLst/>
                <a:gdLst>
                  <a:gd name="connsiteX0" fmla="*/ 0 w 4420"/>
                  <a:gd name="connsiteY0" fmla="*/ 5378 h 5378"/>
                  <a:gd name="connsiteX1" fmla="*/ 4420 w 4420"/>
                  <a:gd name="connsiteY1" fmla="*/ 422 h 5378"/>
                  <a:gd name="connsiteX2" fmla="*/ 2072 w 4420"/>
                  <a:gd name="connsiteY2" fmla="*/ 0 h 5378"/>
                  <a:gd name="connsiteX3" fmla="*/ 0 w 4420"/>
                  <a:gd name="connsiteY3" fmla="*/ 5378 h 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0" h="5378">
                    <a:moveTo>
                      <a:pt x="0" y="5378"/>
                    </a:moveTo>
                    <a:lnTo>
                      <a:pt x="4420" y="422"/>
                    </a:lnTo>
                    <a:lnTo>
                      <a:pt x="2072" y="0"/>
                    </a:lnTo>
                    <a:lnTo>
                      <a:pt x="0" y="537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D6FF3D86-AC17-4BE0-9AC3-BF782D6E3EE4}"/>
                  </a:ext>
                </a:extLst>
              </p:cNvPr>
              <p:cNvSpPr/>
              <p:nvPr/>
            </p:nvSpPr>
            <p:spPr>
              <a:xfrm rot="10226849" flipH="1">
                <a:off x="5961085" y="3286872"/>
                <a:ext cx="1868" cy="1666"/>
              </a:xfrm>
              <a:custGeom>
                <a:avLst/>
                <a:gdLst>
                  <a:gd name="connsiteX0" fmla="*/ 1868 w 1868"/>
                  <a:gd name="connsiteY0" fmla="*/ 1666 h 1666"/>
                  <a:gd name="connsiteX1" fmla="*/ 0 w 1868"/>
                  <a:gd name="connsiteY1" fmla="*/ 0 h 1666"/>
                  <a:gd name="connsiteX2" fmla="*/ 809 w 1868"/>
                  <a:gd name="connsiteY2" fmla="*/ 1017 h 1666"/>
                  <a:gd name="connsiteX3" fmla="*/ 1868 w 1868"/>
                  <a:gd name="connsiteY3" fmla="*/ 1666 h 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8" h="1666">
                    <a:moveTo>
                      <a:pt x="1868" y="1666"/>
                    </a:moveTo>
                    <a:lnTo>
                      <a:pt x="0" y="0"/>
                    </a:lnTo>
                    <a:lnTo>
                      <a:pt x="809" y="1017"/>
                    </a:lnTo>
                    <a:lnTo>
                      <a:pt x="1868" y="166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211FDE5F-BC71-4146-A48F-FD542FCE6294}"/>
                  </a:ext>
                </a:extLst>
              </p:cNvPr>
              <p:cNvSpPr/>
              <p:nvPr/>
            </p:nvSpPr>
            <p:spPr>
              <a:xfrm rot="10226849" flipH="1">
                <a:off x="5949674" y="3287508"/>
                <a:ext cx="7000" cy="8021"/>
              </a:xfrm>
              <a:custGeom>
                <a:avLst/>
                <a:gdLst>
                  <a:gd name="connsiteX0" fmla="*/ 7000 w 7000"/>
                  <a:gd name="connsiteY0" fmla="*/ 8021 h 8021"/>
                  <a:gd name="connsiteX1" fmla="*/ 7000 w 7000"/>
                  <a:gd name="connsiteY1" fmla="*/ 2976 h 8021"/>
                  <a:gd name="connsiteX2" fmla="*/ 2142 w 7000"/>
                  <a:gd name="connsiteY2" fmla="*/ 0 h 8021"/>
                  <a:gd name="connsiteX3" fmla="*/ 2042 w 7000"/>
                  <a:gd name="connsiteY3" fmla="*/ 113 h 8021"/>
                  <a:gd name="connsiteX4" fmla="*/ 844 w 7000"/>
                  <a:gd name="connsiteY4" fmla="*/ 2067 h 8021"/>
                  <a:gd name="connsiteX5" fmla="*/ 0 w 7000"/>
                  <a:gd name="connsiteY5" fmla="*/ 6762 h 8021"/>
                  <a:gd name="connsiteX6" fmla="*/ 7000 w 7000"/>
                  <a:gd name="connsiteY6" fmla="*/ 8021 h 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00" h="8021">
                    <a:moveTo>
                      <a:pt x="7000" y="8021"/>
                    </a:moveTo>
                    <a:lnTo>
                      <a:pt x="7000" y="2976"/>
                    </a:lnTo>
                    <a:lnTo>
                      <a:pt x="2142" y="0"/>
                    </a:lnTo>
                    <a:lnTo>
                      <a:pt x="2042" y="113"/>
                    </a:lnTo>
                    <a:lnTo>
                      <a:pt x="844" y="2067"/>
                    </a:lnTo>
                    <a:lnTo>
                      <a:pt x="0" y="6762"/>
                    </a:lnTo>
                    <a:lnTo>
                      <a:pt x="7000" y="802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B8DCA474-9576-47DD-AA46-4BBA27265ACF}"/>
                  </a:ext>
                </a:extLst>
              </p:cNvPr>
              <p:cNvSpPr/>
              <p:nvPr/>
            </p:nvSpPr>
            <p:spPr>
              <a:xfrm rot="10226849" flipH="1">
                <a:off x="5754843" y="3295991"/>
                <a:ext cx="180601" cy="22310"/>
              </a:xfrm>
              <a:custGeom>
                <a:avLst/>
                <a:gdLst>
                  <a:gd name="connsiteX0" fmla="*/ 141497 w 180601"/>
                  <a:gd name="connsiteY0" fmla="*/ 22310 h 22310"/>
                  <a:gd name="connsiteX1" fmla="*/ 180601 w 180601"/>
                  <a:gd name="connsiteY1" fmla="*/ 8634 h 22310"/>
                  <a:gd name="connsiteX2" fmla="*/ 132571 w 180601"/>
                  <a:gd name="connsiteY2" fmla="*/ 0 h 22310"/>
                  <a:gd name="connsiteX3" fmla="*/ 0 w 180601"/>
                  <a:gd name="connsiteY3" fmla="*/ 22310 h 22310"/>
                  <a:gd name="connsiteX4" fmla="*/ 141497 w 180601"/>
                  <a:gd name="connsiteY4" fmla="*/ 22310 h 22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01" h="22310">
                    <a:moveTo>
                      <a:pt x="141497" y="22310"/>
                    </a:moveTo>
                    <a:lnTo>
                      <a:pt x="180601" y="8634"/>
                    </a:lnTo>
                    <a:lnTo>
                      <a:pt x="132571" y="0"/>
                    </a:lnTo>
                    <a:lnTo>
                      <a:pt x="0" y="22310"/>
                    </a:lnTo>
                    <a:lnTo>
                      <a:pt x="141497" y="2231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9E2197C0-F33F-40AF-98AE-7BB58856ADEB}"/>
                  </a:ext>
                </a:extLst>
              </p:cNvPr>
              <p:cNvSpPr/>
              <p:nvPr/>
            </p:nvSpPr>
            <p:spPr>
              <a:xfrm rot="10226849" flipH="1">
                <a:off x="6033244" y="3279781"/>
                <a:ext cx="165466" cy="45395"/>
              </a:xfrm>
              <a:custGeom>
                <a:avLst/>
                <a:gdLst>
                  <a:gd name="connsiteX0" fmla="*/ 35665 w 165466"/>
                  <a:gd name="connsiteY0" fmla="*/ 45395 h 45395"/>
                  <a:gd name="connsiteX1" fmla="*/ 165466 w 165466"/>
                  <a:gd name="connsiteY1" fmla="*/ 0 h 45395"/>
                  <a:gd name="connsiteX2" fmla="*/ 45843 w 165466"/>
                  <a:gd name="connsiteY2" fmla="*/ 20131 h 45395"/>
                  <a:gd name="connsiteX3" fmla="*/ 0 w 165466"/>
                  <a:gd name="connsiteY3" fmla="*/ 45395 h 45395"/>
                  <a:gd name="connsiteX4" fmla="*/ 35665 w 165466"/>
                  <a:gd name="connsiteY4" fmla="*/ 45395 h 45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466" h="45395">
                    <a:moveTo>
                      <a:pt x="35665" y="45395"/>
                    </a:moveTo>
                    <a:lnTo>
                      <a:pt x="165466" y="0"/>
                    </a:lnTo>
                    <a:lnTo>
                      <a:pt x="45843" y="20131"/>
                    </a:lnTo>
                    <a:lnTo>
                      <a:pt x="0" y="45395"/>
                    </a:lnTo>
                    <a:lnTo>
                      <a:pt x="35665" y="4539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CB5BE5D4-E62B-4632-B9D5-1EE3B1917EBF}"/>
                  </a:ext>
                </a:extLst>
              </p:cNvPr>
              <p:cNvSpPr/>
              <p:nvPr/>
            </p:nvSpPr>
            <p:spPr>
              <a:xfrm rot="10226849" flipH="1">
                <a:off x="5987866" y="3287961"/>
                <a:ext cx="3332" cy="6197"/>
              </a:xfrm>
              <a:custGeom>
                <a:avLst/>
                <a:gdLst>
                  <a:gd name="connsiteX0" fmla="*/ 1605 w 3332"/>
                  <a:gd name="connsiteY0" fmla="*/ 6197 h 6197"/>
                  <a:gd name="connsiteX1" fmla="*/ 3332 w 3332"/>
                  <a:gd name="connsiteY1" fmla="*/ 4260 h 6197"/>
                  <a:gd name="connsiteX2" fmla="*/ 985 w 3332"/>
                  <a:gd name="connsiteY2" fmla="*/ 0 h 6197"/>
                  <a:gd name="connsiteX3" fmla="*/ 0 w 3332"/>
                  <a:gd name="connsiteY3" fmla="*/ 1607 h 6197"/>
                  <a:gd name="connsiteX4" fmla="*/ 1605 w 3332"/>
                  <a:gd name="connsiteY4" fmla="*/ 6197 h 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2" h="6197">
                    <a:moveTo>
                      <a:pt x="1605" y="6197"/>
                    </a:moveTo>
                    <a:lnTo>
                      <a:pt x="3332" y="4260"/>
                    </a:lnTo>
                    <a:lnTo>
                      <a:pt x="985" y="0"/>
                    </a:lnTo>
                    <a:lnTo>
                      <a:pt x="0" y="1607"/>
                    </a:lnTo>
                    <a:lnTo>
                      <a:pt x="1605" y="619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ED9539A7-D676-47AC-B0D5-E65057A24723}"/>
                  </a:ext>
                </a:extLst>
              </p:cNvPr>
              <p:cNvSpPr/>
              <p:nvPr/>
            </p:nvSpPr>
            <p:spPr>
              <a:xfrm rot="10226849" flipH="1">
                <a:off x="5958960" y="3288542"/>
                <a:ext cx="2174" cy="2537"/>
              </a:xfrm>
              <a:custGeom>
                <a:avLst/>
                <a:gdLst>
                  <a:gd name="connsiteX0" fmla="*/ 2174 w 2174"/>
                  <a:gd name="connsiteY0" fmla="*/ 2537 h 2537"/>
                  <a:gd name="connsiteX1" fmla="*/ 1526 w 2174"/>
                  <a:gd name="connsiteY1" fmla="*/ 1361 h 2537"/>
                  <a:gd name="connsiteX2" fmla="*/ 0 w 2174"/>
                  <a:gd name="connsiteY2" fmla="*/ 0 h 2537"/>
                  <a:gd name="connsiteX3" fmla="*/ 536 w 2174"/>
                  <a:gd name="connsiteY3" fmla="*/ 1534 h 2537"/>
                  <a:gd name="connsiteX4" fmla="*/ 2174 w 2174"/>
                  <a:gd name="connsiteY4" fmla="*/ 2537 h 2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4" h="2537">
                    <a:moveTo>
                      <a:pt x="2174" y="2537"/>
                    </a:moveTo>
                    <a:lnTo>
                      <a:pt x="1526" y="1361"/>
                    </a:lnTo>
                    <a:lnTo>
                      <a:pt x="0" y="0"/>
                    </a:lnTo>
                    <a:lnTo>
                      <a:pt x="536" y="1534"/>
                    </a:lnTo>
                    <a:lnTo>
                      <a:pt x="2174" y="253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A2103FA2-3891-4AEE-80A2-E730A2A45CB5}"/>
                  </a:ext>
                </a:extLst>
              </p:cNvPr>
              <p:cNvSpPr/>
              <p:nvPr/>
            </p:nvSpPr>
            <p:spPr>
              <a:xfrm rot="10226849" flipH="1">
                <a:off x="5994730" y="3288562"/>
                <a:ext cx="7472" cy="6003"/>
              </a:xfrm>
              <a:custGeom>
                <a:avLst/>
                <a:gdLst>
                  <a:gd name="connsiteX0" fmla="*/ 4021 w 7472"/>
                  <a:gd name="connsiteY0" fmla="*/ 6003 h 6003"/>
                  <a:gd name="connsiteX1" fmla="*/ 7472 w 7472"/>
                  <a:gd name="connsiteY1" fmla="*/ 3258 h 6003"/>
                  <a:gd name="connsiteX2" fmla="*/ 2155 w 7472"/>
                  <a:gd name="connsiteY2" fmla="*/ 0 h 6003"/>
                  <a:gd name="connsiteX3" fmla="*/ 0 w 7472"/>
                  <a:gd name="connsiteY3" fmla="*/ 2416 h 6003"/>
                  <a:gd name="connsiteX4" fmla="*/ 4021 w 7472"/>
                  <a:gd name="connsiteY4" fmla="*/ 6003 h 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72" h="6003">
                    <a:moveTo>
                      <a:pt x="4021" y="6003"/>
                    </a:moveTo>
                    <a:lnTo>
                      <a:pt x="7472" y="3258"/>
                    </a:lnTo>
                    <a:lnTo>
                      <a:pt x="2155" y="0"/>
                    </a:lnTo>
                    <a:lnTo>
                      <a:pt x="0" y="2416"/>
                    </a:lnTo>
                    <a:lnTo>
                      <a:pt x="4021" y="600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3BEDE160-9297-4557-B0E8-E5B1CBC2927C}"/>
                  </a:ext>
                </a:extLst>
              </p:cNvPr>
              <p:cNvSpPr/>
              <p:nvPr/>
            </p:nvSpPr>
            <p:spPr>
              <a:xfrm rot="10226849" flipH="1">
                <a:off x="5959881" y="3288795"/>
                <a:ext cx="1526" cy="1919"/>
              </a:xfrm>
              <a:custGeom>
                <a:avLst/>
                <a:gdLst>
                  <a:gd name="connsiteX0" fmla="*/ 1526 w 1526"/>
                  <a:gd name="connsiteY0" fmla="*/ 1919 h 1919"/>
                  <a:gd name="connsiteX1" fmla="*/ 0 w 1526"/>
                  <a:gd name="connsiteY1" fmla="*/ 0 h 1919"/>
                  <a:gd name="connsiteX2" fmla="*/ 604 w 1526"/>
                  <a:gd name="connsiteY2" fmla="*/ 1096 h 1919"/>
                  <a:gd name="connsiteX3" fmla="*/ 1526 w 1526"/>
                  <a:gd name="connsiteY3" fmla="*/ 1919 h 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6" h="1919">
                    <a:moveTo>
                      <a:pt x="1526" y="1919"/>
                    </a:moveTo>
                    <a:lnTo>
                      <a:pt x="0" y="0"/>
                    </a:lnTo>
                    <a:lnTo>
                      <a:pt x="604" y="1096"/>
                    </a:lnTo>
                    <a:lnTo>
                      <a:pt x="1526" y="191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04775051-256A-406F-9CDC-1372675B20BF}"/>
                  </a:ext>
                </a:extLst>
              </p:cNvPr>
              <p:cNvSpPr/>
              <p:nvPr/>
            </p:nvSpPr>
            <p:spPr>
              <a:xfrm rot="10226849" flipH="1">
                <a:off x="5946412" y="3289872"/>
                <a:ext cx="4334" cy="5132"/>
              </a:xfrm>
              <a:custGeom>
                <a:avLst/>
                <a:gdLst>
                  <a:gd name="connsiteX0" fmla="*/ 1521 w 4334"/>
                  <a:gd name="connsiteY0" fmla="*/ 5132 h 5132"/>
                  <a:gd name="connsiteX1" fmla="*/ 4196 w 4334"/>
                  <a:gd name="connsiteY1" fmla="*/ 766 h 5132"/>
                  <a:gd name="connsiteX2" fmla="*/ 4334 w 4334"/>
                  <a:gd name="connsiteY2" fmla="*/ 0 h 5132"/>
                  <a:gd name="connsiteX3" fmla="*/ 0 w 4334"/>
                  <a:gd name="connsiteY3" fmla="*/ 4859 h 5132"/>
                  <a:gd name="connsiteX4" fmla="*/ 1521 w 4334"/>
                  <a:gd name="connsiteY4" fmla="*/ 5132 h 5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4" h="5132">
                    <a:moveTo>
                      <a:pt x="1521" y="5132"/>
                    </a:moveTo>
                    <a:lnTo>
                      <a:pt x="4196" y="766"/>
                    </a:lnTo>
                    <a:lnTo>
                      <a:pt x="4334" y="0"/>
                    </a:lnTo>
                    <a:lnTo>
                      <a:pt x="0" y="4859"/>
                    </a:lnTo>
                    <a:lnTo>
                      <a:pt x="1521" y="513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676C1565-7E2E-4C6B-9E2A-B8B9817332F9}"/>
                  </a:ext>
                </a:extLst>
              </p:cNvPr>
              <p:cNvSpPr/>
              <p:nvPr/>
            </p:nvSpPr>
            <p:spPr>
              <a:xfrm rot="10226849" flipH="1">
                <a:off x="5956822" y="3290349"/>
                <a:ext cx="2308" cy="3309"/>
              </a:xfrm>
              <a:custGeom>
                <a:avLst/>
                <a:gdLst>
                  <a:gd name="connsiteX0" fmla="*/ 2308 w 2308"/>
                  <a:gd name="connsiteY0" fmla="*/ 3309 h 3309"/>
                  <a:gd name="connsiteX1" fmla="*/ 2060 w 2308"/>
                  <a:gd name="connsiteY1" fmla="*/ 1837 h 3309"/>
                  <a:gd name="connsiteX2" fmla="*/ 0 w 2308"/>
                  <a:gd name="connsiteY2" fmla="*/ 0 h 3309"/>
                  <a:gd name="connsiteX3" fmla="*/ 0 w 2308"/>
                  <a:gd name="connsiteY3" fmla="*/ 1895 h 3309"/>
                  <a:gd name="connsiteX4" fmla="*/ 2308 w 2308"/>
                  <a:gd name="connsiteY4" fmla="*/ 3309 h 3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8" h="3309">
                    <a:moveTo>
                      <a:pt x="2308" y="3309"/>
                    </a:moveTo>
                    <a:lnTo>
                      <a:pt x="2060" y="1837"/>
                    </a:lnTo>
                    <a:lnTo>
                      <a:pt x="0" y="0"/>
                    </a:lnTo>
                    <a:lnTo>
                      <a:pt x="0" y="1895"/>
                    </a:lnTo>
                    <a:lnTo>
                      <a:pt x="2308" y="330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D2C51A13-8DF8-402A-A3C4-6A4B8A66E86A}"/>
                  </a:ext>
                </a:extLst>
              </p:cNvPr>
              <p:cNvSpPr/>
              <p:nvPr/>
            </p:nvSpPr>
            <p:spPr>
              <a:xfrm rot="10226849" flipH="1">
                <a:off x="5958582" y="3290950"/>
                <a:ext cx="1725" cy="2953"/>
              </a:xfrm>
              <a:custGeom>
                <a:avLst/>
                <a:gdLst>
                  <a:gd name="connsiteX0" fmla="*/ 1725 w 1725"/>
                  <a:gd name="connsiteY0" fmla="*/ 2953 h 2953"/>
                  <a:gd name="connsiteX1" fmla="*/ 124 w 1725"/>
                  <a:gd name="connsiteY1" fmla="*/ 48 h 2953"/>
                  <a:gd name="connsiteX2" fmla="*/ 0 w 1725"/>
                  <a:gd name="connsiteY2" fmla="*/ 0 h 2953"/>
                  <a:gd name="connsiteX3" fmla="*/ 127 w 1725"/>
                  <a:gd name="connsiteY3" fmla="*/ 754 h 2953"/>
                  <a:gd name="connsiteX4" fmla="*/ 245 w 1725"/>
                  <a:gd name="connsiteY4" fmla="*/ 1093 h 2953"/>
                  <a:gd name="connsiteX5" fmla="*/ 1725 w 1725"/>
                  <a:gd name="connsiteY5" fmla="*/ 2953 h 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5" h="2953">
                    <a:moveTo>
                      <a:pt x="1725" y="2953"/>
                    </a:moveTo>
                    <a:lnTo>
                      <a:pt x="124" y="48"/>
                    </a:lnTo>
                    <a:lnTo>
                      <a:pt x="0" y="0"/>
                    </a:lnTo>
                    <a:lnTo>
                      <a:pt x="127" y="754"/>
                    </a:lnTo>
                    <a:lnTo>
                      <a:pt x="245" y="1093"/>
                    </a:lnTo>
                    <a:lnTo>
                      <a:pt x="1725" y="295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E195E728-0FDE-40E0-A639-122EFE39FEEF}"/>
                  </a:ext>
                </a:extLst>
              </p:cNvPr>
              <p:cNvSpPr/>
              <p:nvPr/>
            </p:nvSpPr>
            <p:spPr>
              <a:xfrm rot="10226849" flipH="1">
                <a:off x="5990195" y="3291174"/>
                <a:ext cx="4841" cy="5438"/>
              </a:xfrm>
              <a:custGeom>
                <a:avLst/>
                <a:gdLst>
                  <a:gd name="connsiteX0" fmla="*/ 3076 w 4841"/>
                  <a:gd name="connsiteY0" fmla="*/ 5438 h 5438"/>
                  <a:gd name="connsiteX1" fmla="*/ 4841 w 4841"/>
                  <a:gd name="connsiteY1" fmla="*/ 3459 h 5438"/>
                  <a:gd name="connsiteX2" fmla="*/ 962 w 4841"/>
                  <a:gd name="connsiteY2" fmla="*/ 0 h 5438"/>
                  <a:gd name="connsiteX3" fmla="*/ 0 w 4841"/>
                  <a:gd name="connsiteY3" fmla="*/ 1571 h 5438"/>
                  <a:gd name="connsiteX4" fmla="*/ 3076 w 4841"/>
                  <a:gd name="connsiteY4" fmla="*/ 5438 h 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41" h="5438">
                    <a:moveTo>
                      <a:pt x="3076" y="5438"/>
                    </a:moveTo>
                    <a:lnTo>
                      <a:pt x="4841" y="3459"/>
                    </a:lnTo>
                    <a:lnTo>
                      <a:pt x="962" y="0"/>
                    </a:lnTo>
                    <a:lnTo>
                      <a:pt x="0" y="1571"/>
                    </a:lnTo>
                    <a:lnTo>
                      <a:pt x="3076" y="543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FB88527C-A0D9-4EA6-8B49-FBE5ACB0CDB7}"/>
                  </a:ext>
                </a:extLst>
              </p:cNvPr>
              <p:cNvSpPr/>
              <p:nvPr/>
            </p:nvSpPr>
            <p:spPr>
              <a:xfrm rot="10226849" flipH="1">
                <a:off x="5958694" y="3291283"/>
                <a:ext cx="636" cy="1693"/>
              </a:xfrm>
              <a:custGeom>
                <a:avLst/>
                <a:gdLst>
                  <a:gd name="connsiteX0" fmla="*/ 636 w 636"/>
                  <a:gd name="connsiteY0" fmla="*/ 1693 h 1693"/>
                  <a:gd name="connsiteX1" fmla="*/ 78 w 636"/>
                  <a:gd name="connsiteY1" fmla="*/ 98 h 1693"/>
                  <a:gd name="connsiteX2" fmla="*/ 0 w 636"/>
                  <a:gd name="connsiteY2" fmla="*/ 0 h 1693"/>
                  <a:gd name="connsiteX3" fmla="*/ 223 w 636"/>
                  <a:gd name="connsiteY3" fmla="*/ 1325 h 1693"/>
                  <a:gd name="connsiteX4" fmla="*/ 636 w 636"/>
                  <a:gd name="connsiteY4" fmla="*/ 1693 h 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6" h="1693">
                    <a:moveTo>
                      <a:pt x="636" y="1693"/>
                    </a:moveTo>
                    <a:lnTo>
                      <a:pt x="78" y="98"/>
                    </a:lnTo>
                    <a:lnTo>
                      <a:pt x="0" y="0"/>
                    </a:lnTo>
                    <a:lnTo>
                      <a:pt x="223" y="1325"/>
                    </a:lnTo>
                    <a:lnTo>
                      <a:pt x="636" y="169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8CA74514-0964-4BD1-A100-7EA5C5E41A32}"/>
                  </a:ext>
                </a:extLst>
              </p:cNvPr>
              <p:cNvSpPr/>
              <p:nvPr/>
            </p:nvSpPr>
            <p:spPr>
              <a:xfrm rot="10226849" flipH="1">
                <a:off x="5944314" y="3290739"/>
                <a:ext cx="6999" cy="6436"/>
              </a:xfrm>
              <a:custGeom>
                <a:avLst/>
                <a:gdLst>
                  <a:gd name="connsiteX0" fmla="*/ 0 w 6999"/>
                  <a:gd name="connsiteY0" fmla="*/ 6436 h 6436"/>
                  <a:gd name="connsiteX1" fmla="*/ 6861 w 6999"/>
                  <a:gd name="connsiteY1" fmla="*/ 978 h 6436"/>
                  <a:gd name="connsiteX2" fmla="*/ 6999 w 6999"/>
                  <a:gd name="connsiteY2" fmla="*/ 211 h 6436"/>
                  <a:gd name="connsiteX3" fmla="*/ 6653 w 6999"/>
                  <a:gd name="connsiteY3" fmla="*/ 0 h 6436"/>
                  <a:gd name="connsiteX4" fmla="*/ 1355 w 6999"/>
                  <a:gd name="connsiteY4" fmla="*/ 2920 h 6436"/>
                  <a:gd name="connsiteX5" fmla="*/ 0 w 6999"/>
                  <a:gd name="connsiteY5" fmla="*/ 6436 h 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99" h="6436">
                    <a:moveTo>
                      <a:pt x="0" y="6436"/>
                    </a:moveTo>
                    <a:lnTo>
                      <a:pt x="6861" y="978"/>
                    </a:lnTo>
                    <a:lnTo>
                      <a:pt x="6999" y="211"/>
                    </a:lnTo>
                    <a:lnTo>
                      <a:pt x="6653" y="0"/>
                    </a:lnTo>
                    <a:lnTo>
                      <a:pt x="1355" y="2920"/>
                    </a:lnTo>
                    <a:lnTo>
                      <a:pt x="0" y="643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245B3C3C-2D32-4B95-A45B-1D288CC403EE}"/>
                  </a:ext>
                </a:extLst>
              </p:cNvPr>
              <p:cNvSpPr/>
              <p:nvPr/>
            </p:nvSpPr>
            <p:spPr>
              <a:xfrm rot="10226849" flipH="1">
                <a:off x="5987349" y="3292226"/>
                <a:ext cx="973" cy="3429"/>
              </a:xfrm>
              <a:custGeom>
                <a:avLst/>
                <a:gdLst>
                  <a:gd name="connsiteX0" fmla="*/ 576 w 973"/>
                  <a:gd name="connsiteY0" fmla="*/ 3429 h 3429"/>
                  <a:gd name="connsiteX1" fmla="*/ 973 w 973"/>
                  <a:gd name="connsiteY1" fmla="*/ 2782 h 3429"/>
                  <a:gd name="connsiteX2" fmla="*/ 0 w 973"/>
                  <a:gd name="connsiteY2" fmla="*/ 0 h 3429"/>
                  <a:gd name="connsiteX3" fmla="*/ 576 w 973"/>
                  <a:gd name="connsiteY3" fmla="*/ 3429 h 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3" h="3429">
                    <a:moveTo>
                      <a:pt x="576" y="3429"/>
                    </a:moveTo>
                    <a:lnTo>
                      <a:pt x="973" y="2782"/>
                    </a:lnTo>
                    <a:lnTo>
                      <a:pt x="0" y="0"/>
                    </a:lnTo>
                    <a:lnTo>
                      <a:pt x="576" y="342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4C48145C-8452-469F-8268-CAF743E00502}"/>
                  </a:ext>
                </a:extLst>
              </p:cNvPr>
              <p:cNvSpPr/>
              <p:nvPr/>
            </p:nvSpPr>
            <p:spPr>
              <a:xfrm rot="10226849" flipH="1">
                <a:off x="6014383" y="3292990"/>
                <a:ext cx="16172" cy="2192"/>
              </a:xfrm>
              <a:custGeom>
                <a:avLst/>
                <a:gdLst>
                  <a:gd name="connsiteX0" fmla="*/ 12194 w 16172"/>
                  <a:gd name="connsiteY0" fmla="*/ 2192 h 2192"/>
                  <a:gd name="connsiteX1" fmla="*/ 16172 w 16172"/>
                  <a:gd name="connsiteY1" fmla="*/ 0 h 2192"/>
                  <a:gd name="connsiteX2" fmla="*/ 0 w 16172"/>
                  <a:gd name="connsiteY2" fmla="*/ 0 h 2192"/>
                  <a:gd name="connsiteX3" fmla="*/ 12194 w 16172"/>
                  <a:gd name="connsiteY3" fmla="*/ 2192 h 2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72" h="2192">
                    <a:moveTo>
                      <a:pt x="12194" y="2192"/>
                    </a:moveTo>
                    <a:lnTo>
                      <a:pt x="16172" y="0"/>
                    </a:lnTo>
                    <a:lnTo>
                      <a:pt x="0" y="0"/>
                    </a:lnTo>
                    <a:lnTo>
                      <a:pt x="12194" y="219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F05D6DC8-3A94-45E1-B8BB-7C4FAA2BB1AA}"/>
                  </a:ext>
                </a:extLst>
              </p:cNvPr>
              <p:cNvSpPr/>
              <p:nvPr/>
            </p:nvSpPr>
            <p:spPr>
              <a:xfrm rot="10226849" flipH="1">
                <a:off x="5934785" y="3292593"/>
                <a:ext cx="11896" cy="5205"/>
              </a:xfrm>
              <a:custGeom>
                <a:avLst/>
                <a:gdLst>
                  <a:gd name="connsiteX0" fmla="*/ 5811 w 11896"/>
                  <a:gd name="connsiteY0" fmla="*/ 5205 h 5205"/>
                  <a:gd name="connsiteX1" fmla="*/ 10991 w 11896"/>
                  <a:gd name="connsiteY1" fmla="*/ 2350 h 5205"/>
                  <a:gd name="connsiteX2" fmla="*/ 11896 w 11896"/>
                  <a:gd name="connsiteY2" fmla="*/ 0 h 5205"/>
                  <a:gd name="connsiteX3" fmla="*/ 0 w 11896"/>
                  <a:gd name="connsiteY3" fmla="*/ 4160 h 5205"/>
                  <a:gd name="connsiteX4" fmla="*/ 5811 w 11896"/>
                  <a:gd name="connsiteY4" fmla="*/ 5205 h 5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96" h="5205">
                    <a:moveTo>
                      <a:pt x="5811" y="5205"/>
                    </a:moveTo>
                    <a:lnTo>
                      <a:pt x="10991" y="2350"/>
                    </a:lnTo>
                    <a:lnTo>
                      <a:pt x="11896" y="0"/>
                    </a:lnTo>
                    <a:lnTo>
                      <a:pt x="0" y="4160"/>
                    </a:lnTo>
                    <a:lnTo>
                      <a:pt x="5811" y="520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2602CE83-E864-485A-8919-811C2CFD6144}"/>
                  </a:ext>
                </a:extLst>
              </p:cNvPr>
              <p:cNvSpPr/>
              <p:nvPr/>
            </p:nvSpPr>
            <p:spPr>
              <a:xfrm rot="10226849" flipH="1">
                <a:off x="5957891" y="3293097"/>
                <a:ext cx="1067" cy="1341"/>
              </a:xfrm>
              <a:custGeom>
                <a:avLst/>
                <a:gdLst>
                  <a:gd name="connsiteX0" fmla="*/ 1067 w 1067"/>
                  <a:gd name="connsiteY0" fmla="*/ 1341 h 1341"/>
                  <a:gd name="connsiteX1" fmla="*/ 1027 w 1067"/>
                  <a:gd name="connsiteY1" fmla="*/ 1100 h 1341"/>
                  <a:gd name="connsiteX2" fmla="*/ 741 w 1067"/>
                  <a:gd name="connsiteY2" fmla="*/ 285 h 1341"/>
                  <a:gd name="connsiteX3" fmla="*/ 0 w 1067"/>
                  <a:gd name="connsiteY3" fmla="*/ 0 h 1341"/>
                  <a:gd name="connsiteX4" fmla="*/ 1067 w 1067"/>
                  <a:gd name="connsiteY4" fmla="*/ 1341 h 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7" h="1341">
                    <a:moveTo>
                      <a:pt x="1067" y="1341"/>
                    </a:moveTo>
                    <a:lnTo>
                      <a:pt x="1027" y="1100"/>
                    </a:lnTo>
                    <a:lnTo>
                      <a:pt x="741" y="285"/>
                    </a:lnTo>
                    <a:lnTo>
                      <a:pt x="0" y="0"/>
                    </a:lnTo>
                    <a:lnTo>
                      <a:pt x="1067" y="134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461FB8F7-6EC4-4337-9AF3-29B7ADD1C43A}"/>
                  </a:ext>
                </a:extLst>
              </p:cNvPr>
              <p:cNvSpPr/>
              <p:nvPr/>
            </p:nvSpPr>
            <p:spPr>
              <a:xfrm rot="10226849" flipH="1">
                <a:off x="5955069" y="3293997"/>
                <a:ext cx="2223" cy="1982"/>
              </a:xfrm>
              <a:custGeom>
                <a:avLst/>
                <a:gdLst>
                  <a:gd name="connsiteX0" fmla="*/ 2223 w 2223"/>
                  <a:gd name="connsiteY0" fmla="*/ 1982 h 1982"/>
                  <a:gd name="connsiteX1" fmla="*/ 2223 w 2223"/>
                  <a:gd name="connsiteY1" fmla="*/ 856 h 1982"/>
                  <a:gd name="connsiteX2" fmla="*/ 0 w 2223"/>
                  <a:gd name="connsiteY2" fmla="*/ 0 h 1982"/>
                  <a:gd name="connsiteX3" fmla="*/ 2223 w 2223"/>
                  <a:gd name="connsiteY3" fmla="*/ 1982 h 1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3" h="1982">
                    <a:moveTo>
                      <a:pt x="2223" y="1982"/>
                    </a:moveTo>
                    <a:lnTo>
                      <a:pt x="2223" y="856"/>
                    </a:lnTo>
                    <a:lnTo>
                      <a:pt x="0" y="0"/>
                    </a:lnTo>
                    <a:lnTo>
                      <a:pt x="2223" y="198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94EEC432-EC81-4DC5-8C98-537B14BE1837}"/>
                  </a:ext>
                </a:extLst>
              </p:cNvPr>
              <p:cNvSpPr/>
              <p:nvPr/>
            </p:nvSpPr>
            <p:spPr>
              <a:xfrm rot="10226849" flipH="1">
                <a:off x="5958395" y="3294063"/>
                <a:ext cx="545" cy="1164"/>
              </a:xfrm>
              <a:custGeom>
                <a:avLst/>
                <a:gdLst>
                  <a:gd name="connsiteX0" fmla="*/ 545 w 545"/>
                  <a:gd name="connsiteY0" fmla="*/ 1164 h 1164"/>
                  <a:gd name="connsiteX1" fmla="*/ 502 w 545"/>
                  <a:gd name="connsiteY1" fmla="*/ 909 h 1164"/>
                  <a:gd name="connsiteX2" fmla="*/ 0 w 545"/>
                  <a:gd name="connsiteY2" fmla="*/ 0 h 1164"/>
                  <a:gd name="connsiteX3" fmla="*/ 386 w 545"/>
                  <a:gd name="connsiteY3" fmla="*/ 1103 h 1164"/>
                  <a:gd name="connsiteX4" fmla="*/ 545 w 545"/>
                  <a:gd name="connsiteY4" fmla="*/ 1164 h 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5" h="1164">
                    <a:moveTo>
                      <a:pt x="545" y="1164"/>
                    </a:moveTo>
                    <a:lnTo>
                      <a:pt x="502" y="909"/>
                    </a:lnTo>
                    <a:lnTo>
                      <a:pt x="0" y="0"/>
                    </a:lnTo>
                    <a:lnTo>
                      <a:pt x="386" y="1103"/>
                    </a:lnTo>
                    <a:lnTo>
                      <a:pt x="545" y="116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67E96EB7-1F68-4B87-89BC-BEA7837BFD00}"/>
                  </a:ext>
                </a:extLst>
              </p:cNvPr>
              <p:cNvSpPr/>
              <p:nvPr/>
            </p:nvSpPr>
            <p:spPr>
              <a:xfrm rot="10226849" flipH="1">
                <a:off x="5987129" y="3294347"/>
                <a:ext cx="3575" cy="5849"/>
              </a:xfrm>
              <a:custGeom>
                <a:avLst/>
                <a:gdLst>
                  <a:gd name="connsiteX0" fmla="*/ 2745 w 3575"/>
                  <a:gd name="connsiteY0" fmla="*/ 5849 h 5849"/>
                  <a:gd name="connsiteX1" fmla="*/ 3575 w 3575"/>
                  <a:gd name="connsiteY1" fmla="*/ 4494 h 5849"/>
                  <a:gd name="connsiteX2" fmla="*/ 0 w 3575"/>
                  <a:gd name="connsiteY2" fmla="*/ 0 h 5849"/>
                  <a:gd name="connsiteX3" fmla="*/ 210 w 3575"/>
                  <a:gd name="connsiteY3" fmla="*/ 1251 h 5849"/>
                  <a:gd name="connsiteX4" fmla="*/ 2745 w 3575"/>
                  <a:gd name="connsiteY4" fmla="*/ 5849 h 5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5" h="5849">
                    <a:moveTo>
                      <a:pt x="2745" y="5849"/>
                    </a:moveTo>
                    <a:lnTo>
                      <a:pt x="3575" y="4494"/>
                    </a:lnTo>
                    <a:lnTo>
                      <a:pt x="0" y="0"/>
                    </a:lnTo>
                    <a:lnTo>
                      <a:pt x="210" y="1251"/>
                    </a:lnTo>
                    <a:lnTo>
                      <a:pt x="2745" y="584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FA17BD79-BD97-47AF-8264-FAB387B246DB}"/>
                  </a:ext>
                </a:extLst>
              </p:cNvPr>
              <p:cNvSpPr/>
              <p:nvPr/>
            </p:nvSpPr>
            <p:spPr>
              <a:xfrm rot="10226849" flipH="1">
                <a:off x="5957325" y="3294573"/>
                <a:ext cx="770" cy="967"/>
              </a:xfrm>
              <a:custGeom>
                <a:avLst/>
                <a:gdLst>
                  <a:gd name="connsiteX0" fmla="*/ 770 w 770"/>
                  <a:gd name="connsiteY0" fmla="*/ 967 h 967"/>
                  <a:gd name="connsiteX1" fmla="*/ 0 w 770"/>
                  <a:gd name="connsiteY1" fmla="*/ 0 h 967"/>
                  <a:gd name="connsiteX2" fmla="*/ 0 w 770"/>
                  <a:gd name="connsiteY2" fmla="*/ 670 h 967"/>
                  <a:gd name="connsiteX3" fmla="*/ 770 w 770"/>
                  <a:gd name="connsiteY3" fmla="*/ 967 h 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0" h="967">
                    <a:moveTo>
                      <a:pt x="770" y="967"/>
                    </a:moveTo>
                    <a:lnTo>
                      <a:pt x="0" y="0"/>
                    </a:lnTo>
                    <a:lnTo>
                      <a:pt x="0" y="670"/>
                    </a:lnTo>
                    <a:lnTo>
                      <a:pt x="770" y="96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CE5163A2-1115-4BD1-89CF-0AEA4C2325FB}"/>
                  </a:ext>
                </a:extLst>
              </p:cNvPr>
              <p:cNvSpPr/>
              <p:nvPr/>
            </p:nvSpPr>
            <p:spPr>
              <a:xfrm rot="10226849" flipH="1">
                <a:off x="5951260" y="3294504"/>
                <a:ext cx="1138" cy="1527"/>
              </a:xfrm>
              <a:custGeom>
                <a:avLst/>
                <a:gdLst>
                  <a:gd name="connsiteX0" fmla="*/ 0 w 1138"/>
                  <a:gd name="connsiteY0" fmla="*/ 1527 h 1527"/>
                  <a:gd name="connsiteX1" fmla="*/ 1060 w 1138"/>
                  <a:gd name="connsiteY1" fmla="*/ 339 h 1527"/>
                  <a:gd name="connsiteX2" fmla="*/ 1138 w 1138"/>
                  <a:gd name="connsiteY2" fmla="*/ 211 h 1527"/>
                  <a:gd name="connsiteX3" fmla="*/ 792 w 1138"/>
                  <a:gd name="connsiteY3" fmla="*/ 0 h 1527"/>
                  <a:gd name="connsiteX4" fmla="*/ 188 w 1138"/>
                  <a:gd name="connsiteY4" fmla="*/ 481 h 1527"/>
                  <a:gd name="connsiteX5" fmla="*/ 0 w 1138"/>
                  <a:gd name="connsiteY5" fmla="*/ 1527 h 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8" h="1527">
                    <a:moveTo>
                      <a:pt x="0" y="1527"/>
                    </a:moveTo>
                    <a:lnTo>
                      <a:pt x="1060" y="339"/>
                    </a:lnTo>
                    <a:lnTo>
                      <a:pt x="1138" y="211"/>
                    </a:lnTo>
                    <a:lnTo>
                      <a:pt x="792" y="0"/>
                    </a:lnTo>
                    <a:lnTo>
                      <a:pt x="188" y="481"/>
                    </a:lnTo>
                    <a:lnTo>
                      <a:pt x="0" y="152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776F4C2C-3C04-4052-996F-7E296DB18CD2}"/>
                  </a:ext>
                </a:extLst>
              </p:cNvPr>
              <p:cNvSpPr/>
              <p:nvPr/>
            </p:nvSpPr>
            <p:spPr>
              <a:xfrm rot="10226849" flipH="1">
                <a:off x="5992939" y="3294820"/>
                <a:ext cx="8922" cy="4565"/>
              </a:xfrm>
              <a:custGeom>
                <a:avLst/>
                <a:gdLst>
                  <a:gd name="connsiteX0" fmla="*/ 4851 w 8922"/>
                  <a:gd name="connsiteY0" fmla="*/ 4565 h 4565"/>
                  <a:gd name="connsiteX1" fmla="*/ 8922 w 8922"/>
                  <a:gd name="connsiteY1" fmla="*/ 0 h 4565"/>
                  <a:gd name="connsiteX2" fmla="*/ 975 w 8922"/>
                  <a:gd name="connsiteY2" fmla="*/ 0 h 4565"/>
                  <a:gd name="connsiteX3" fmla="*/ 0 w 8922"/>
                  <a:gd name="connsiteY3" fmla="*/ 1593 h 4565"/>
                  <a:gd name="connsiteX4" fmla="*/ 4851 w 8922"/>
                  <a:gd name="connsiteY4" fmla="*/ 4565 h 4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22" h="4565">
                    <a:moveTo>
                      <a:pt x="4851" y="4565"/>
                    </a:moveTo>
                    <a:lnTo>
                      <a:pt x="8922" y="0"/>
                    </a:lnTo>
                    <a:lnTo>
                      <a:pt x="975" y="0"/>
                    </a:lnTo>
                    <a:lnTo>
                      <a:pt x="0" y="1593"/>
                    </a:lnTo>
                    <a:lnTo>
                      <a:pt x="4851" y="456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FD4E556B-4782-48EA-9E13-8AA1774DCE79}"/>
                  </a:ext>
                </a:extLst>
              </p:cNvPr>
              <p:cNvSpPr/>
              <p:nvPr/>
            </p:nvSpPr>
            <p:spPr>
              <a:xfrm rot="10226849" flipH="1">
                <a:off x="5957644" y="3295335"/>
                <a:ext cx="1125" cy="3217"/>
              </a:xfrm>
              <a:custGeom>
                <a:avLst/>
                <a:gdLst>
                  <a:gd name="connsiteX0" fmla="*/ 1125 w 1125"/>
                  <a:gd name="connsiteY0" fmla="*/ 3217 h 3217"/>
                  <a:gd name="connsiteX1" fmla="*/ 0 w 1125"/>
                  <a:gd name="connsiteY1" fmla="*/ 0 h 3217"/>
                  <a:gd name="connsiteX2" fmla="*/ 0 w 1125"/>
                  <a:gd name="connsiteY2" fmla="*/ 1175 h 3217"/>
                  <a:gd name="connsiteX3" fmla="*/ 1125 w 1125"/>
                  <a:gd name="connsiteY3" fmla="*/ 3217 h 3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5" h="3217">
                    <a:moveTo>
                      <a:pt x="1125" y="3217"/>
                    </a:moveTo>
                    <a:lnTo>
                      <a:pt x="0" y="0"/>
                    </a:lnTo>
                    <a:lnTo>
                      <a:pt x="0" y="1175"/>
                    </a:lnTo>
                    <a:lnTo>
                      <a:pt x="1125" y="321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7EB10465-2D08-47C8-B15A-F3E021AC38C1}"/>
                  </a:ext>
                </a:extLst>
              </p:cNvPr>
              <p:cNvSpPr/>
              <p:nvPr/>
            </p:nvSpPr>
            <p:spPr>
              <a:xfrm rot="10226849" flipH="1">
                <a:off x="5955876" y="3295726"/>
                <a:ext cx="1787" cy="2894"/>
              </a:xfrm>
              <a:custGeom>
                <a:avLst/>
                <a:gdLst>
                  <a:gd name="connsiteX0" fmla="*/ 1787 w 1787"/>
                  <a:gd name="connsiteY0" fmla="*/ 2894 h 2894"/>
                  <a:gd name="connsiteX1" fmla="*/ 1787 w 1787"/>
                  <a:gd name="connsiteY1" fmla="*/ 1001 h 2894"/>
                  <a:gd name="connsiteX2" fmla="*/ 1236 w 1787"/>
                  <a:gd name="connsiteY2" fmla="*/ 0 h 2894"/>
                  <a:gd name="connsiteX3" fmla="*/ 549 w 1787"/>
                  <a:gd name="connsiteY3" fmla="*/ 241 h 2894"/>
                  <a:gd name="connsiteX4" fmla="*/ 427 w 1787"/>
                  <a:gd name="connsiteY4" fmla="*/ 308 h 2894"/>
                  <a:gd name="connsiteX5" fmla="*/ 0 w 1787"/>
                  <a:gd name="connsiteY5" fmla="*/ 647 h 2894"/>
                  <a:gd name="connsiteX6" fmla="*/ 1787 w 1787"/>
                  <a:gd name="connsiteY6" fmla="*/ 2894 h 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" h="2894">
                    <a:moveTo>
                      <a:pt x="1787" y="2894"/>
                    </a:moveTo>
                    <a:lnTo>
                      <a:pt x="1787" y="1001"/>
                    </a:lnTo>
                    <a:lnTo>
                      <a:pt x="1236" y="0"/>
                    </a:lnTo>
                    <a:lnTo>
                      <a:pt x="549" y="241"/>
                    </a:lnTo>
                    <a:lnTo>
                      <a:pt x="427" y="308"/>
                    </a:lnTo>
                    <a:lnTo>
                      <a:pt x="0" y="647"/>
                    </a:lnTo>
                    <a:lnTo>
                      <a:pt x="1787" y="289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780047A6-F9A7-4504-85C7-0768E20FCB24}"/>
                  </a:ext>
                </a:extLst>
              </p:cNvPr>
              <p:cNvSpPr/>
              <p:nvPr/>
            </p:nvSpPr>
            <p:spPr>
              <a:xfrm rot="10226849" flipH="1">
                <a:off x="5952591" y="3295585"/>
                <a:ext cx="1294" cy="1460"/>
              </a:xfrm>
              <a:custGeom>
                <a:avLst/>
                <a:gdLst>
                  <a:gd name="connsiteX0" fmla="*/ 22 w 1294"/>
                  <a:gd name="connsiteY0" fmla="*/ 1460 h 1460"/>
                  <a:gd name="connsiteX1" fmla="*/ 1294 w 1294"/>
                  <a:gd name="connsiteY1" fmla="*/ 34 h 1460"/>
                  <a:gd name="connsiteX2" fmla="*/ 1206 w 1294"/>
                  <a:gd name="connsiteY2" fmla="*/ 0 h 1460"/>
                  <a:gd name="connsiteX3" fmla="*/ 580 w 1294"/>
                  <a:gd name="connsiteY3" fmla="*/ 497 h 1460"/>
                  <a:gd name="connsiteX4" fmla="*/ 0 w 1294"/>
                  <a:gd name="connsiteY4" fmla="*/ 1445 h 1460"/>
                  <a:gd name="connsiteX5" fmla="*/ 22 w 1294"/>
                  <a:gd name="connsiteY5" fmla="*/ 1460 h 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4" h="1460">
                    <a:moveTo>
                      <a:pt x="22" y="1460"/>
                    </a:moveTo>
                    <a:lnTo>
                      <a:pt x="1294" y="34"/>
                    </a:lnTo>
                    <a:lnTo>
                      <a:pt x="1206" y="0"/>
                    </a:lnTo>
                    <a:lnTo>
                      <a:pt x="580" y="497"/>
                    </a:lnTo>
                    <a:lnTo>
                      <a:pt x="0" y="1445"/>
                    </a:lnTo>
                    <a:lnTo>
                      <a:pt x="22" y="146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6DEA719A-54D8-4CA1-A024-8E83E586C56A}"/>
                  </a:ext>
                </a:extLst>
              </p:cNvPr>
              <p:cNvSpPr/>
              <p:nvPr/>
            </p:nvSpPr>
            <p:spPr>
              <a:xfrm rot="10226849" flipH="1">
                <a:off x="5987002" y="3295765"/>
                <a:ext cx="991" cy="4175"/>
              </a:xfrm>
              <a:custGeom>
                <a:avLst/>
                <a:gdLst>
                  <a:gd name="connsiteX0" fmla="*/ 991 w 991"/>
                  <a:gd name="connsiteY0" fmla="*/ 4175 h 4175"/>
                  <a:gd name="connsiteX1" fmla="*/ 414 w 991"/>
                  <a:gd name="connsiteY1" fmla="*/ 752 h 4175"/>
                  <a:gd name="connsiteX2" fmla="*/ 0 w 991"/>
                  <a:gd name="connsiteY2" fmla="*/ 0 h 4175"/>
                  <a:gd name="connsiteX3" fmla="*/ 0 w 991"/>
                  <a:gd name="connsiteY3" fmla="*/ 1343 h 4175"/>
                  <a:gd name="connsiteX4" fmla="*/ 991 w 991"/>
                  <a:gd name="connsiteY4" fmla="*/ 4175 h 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1" h="4175">
                    <a:moveTo>
                      <a:pt x="991" y="4175"/>
                    </a:moveTo>
                    <a:lnTo>
                      <a:pt x="414" y="752"/>
                    </a:lnTo>
                    <a:lnTo>
                      <a:pt x="0" y="0"/>
                    </a:lnTo>
                    <a:lnTo>
                      <a:pt x="0" y="1343"/>
                    </a:lnTo>
                    <a:lnTo>
                      <a:pt x="991" y="417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55665529-ECE7-4DD1-9902-5D64A4E43220}"/>
                  </a:ext>
                </a:extLst>
              </p:cNvPr>
              <p:cNvSpPr/>
              <p:nvPr/>
            </p:nvSpPr>
            <p:spPr>
              <a:xfrm rot="10226849" flipH="1">
                <a:off x="5951826" y="3295904"/>
                <a:ext cx="1759" cy="1467"/>
              </a:xfrm>
              <a:custGeom>
                <a:avLst/>
                <a:gdLst>
                  <a:gd name="connsiteX0" fmla="*/ 466 w 1759"/>
                  <a:gd name="connsiteY0" fmla="*/ 1467 h 1467"/>
                  <a:gd name="connsiteX1" fmla="*/ 1392 w 1759"/>
                  <a:gd name="connsiteY1" fmla="*/ 730 h 1467"/>
                  <a:gd name="connsiteX2" fmla="*/ 1759 w 1759"/>
                  <a:gd name="connsiteY2" fmla="*/ 133 h 1467"/>
                  <a:gd name="connsiteX3" fmla="*/ 1414 w 1759"/>
                  <a:gd name="connsiteY3" fmla="*/ 0 h 1467"/>
                  <a:gd name="connsiteX4" fmla="*/ 80 w 1759"/>
                  <a:gd name="connsiteY4" fmla="*/ 735 h 1467"/>
                  <a:gd name="connsiteX5" fmla="*/ 0 w 1759"/>
                  <a:gd name="connsiteY5" fmla="*/ 1181 h 1467"/>
                  <a:gd name="connsiteX6" fmla="*/ 466 w 1759"/>
                  <a:gd name="connsiteY6" fmla="*/ 1467 h 1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9" h="1467">
                    <a:moveTo>
                      <a:pt x="466" y="1467"/>
                    </a:moveTo>
                    <a:lnTo>
                      <a:pt x="1392" y="730"/>
                    </a:lnTo>
                    <a:lnTo>
                      <a:pt x="1759" y="133"/>
                    </a:lnTo>
                    <a:lnTo>
                      <a:pt x="1414" y="0"/>
                    </a:lnTo>
                    <a:lnTo>
                      <a:pt x="80" y="735"/>
                    </a:lnTo>
                    <a:lnTo>
                      <a:pt x="0" y="1181"/>
                    </a:lnTo>
                    <a:lnTo>
                      <a:pt x="466" y="146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6A9E3F6B-0997-4338-B324-877924FC7FB7}"/>
                  </a:ext>
                </a:extLst>
              </p:cNvPr>
              <p:cNvSpPr/>
              <p:nvPr/>
            </p:nvSpPr>
            <p:spPr>
              <a:xfrm rot="10226849" flipH="1">
                <a:off x="6009707" y="3296188"/>
                <a:ext cx="3347" cy="869"/>
              </a:xfrm>
              <a:custGeom>
                <a:avLst/>
                <a:gdLst>
                  <a:gd name="connsiteX0" fmla="*/ 2255 w 3347"/>
                  <a:gd name="connsiteY0" fmla="*/ 869 h 869"/>
                  <a:gd name="connsiteX1" fmla="*/ 3347 w 3347"/>
                  <a:gd name="connsiteY1" fmla="*/ 0 h 869"/>
                  <a:gd name="connsiteX2" fmla="*/ 0 w 3347"/>
                  <a:gd name="connsiteY2" fmla="*/ 0 h 869"/>
                  <a:gd name="connsiteX3" fmla="*/ 2255 w 3347"/>
                  <a:gd name="connsiteY3" fmla="*/ 869 h 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7" h="869">
                    <a:moveTo>
                      <a:pt x="2255" y="869"/>
                    </a:moveTo>
                    <a:lnTo>
                      <a:pt x="3347" y="0"/>
                    </a:lnTo>
                    <a:lnTo>
                      <a:pt x="0" y="0"/>
                    </a:lnTo>
                    <a:lnTo>
                      <a:pt x="2255" y="86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488B0730-AB20-4AF4-9071-EDB72C09191F}"/>
                  </a:ext>
                </a:extLst>
              </p:cNvPr>
              <p:cNvSpPr/>
              <p:nvPr/>
            </p:nvSpPr>
            <p:spPr>
              <a:xfrm rot="10226849" flipH="1">
                <a:off x="5953971" y="3296257"/>
                <a:ext cx="1363" cy="906"/>
              </a:xfrm>
              <a:custGeom>
                <a:avLst/>
                <a:gdLst>
                  <a:gd name="connsiteX0" fmla="*/ 1363 w 1363"/>
                  <a:gd name="connsiteY0" fmla="*/ 906 h 906"/>
                  <a:gd name="connsiteX1" fmla="*/ 348 w 1363"/>
                  <a:gd name="connsiteY1" fmla="*/ 0 h 906"/>
                  <a:gd name="connsiteX2" fmla="*/ 320 w 1363"/>
                  <a:gd name="connsiteY2" fmla="*/ 23 h 906"/>
                  <a:gd name="connsiteX3" fmla="*/ 0 w 1363"/>
                  <a:gd name="connsiteY3" fmla="*/ 381 h 906"/>
                  <a:gd name="connsiteX4" fmla="*/ 1363 w 1363"/>
                  <a:gd name="connsiteY4" fmla="*/ 906 h 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3" h="906">
                    <a:moveTo>
                      <a:pt x="1363" y="906"/>
                    </a:moveTo>
                    <a:lnTo>
                      <a:pt x="348" y="0"/>
                    </a:lnTo>
                    <a:lnTo>
                      <a:pt x="320" y="23"/>
                    </a:lnTo>
                    <a:lnTo>
                      <a:pt x="0" y="381"/>
                    </a:lnTo>
                    <a:lnTo>
                      <a:pt x="1363" y="90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AB13D18E-7216-4367-B9A9-765A512E1A23}"/>
                  </a:ext>
                </a:extLst>
              </p:cNvPr>
              <p:cNvSpPr/>
              <p:nvPr/>
            </p:nvSpPr>
            <p:spPr>
              <a:xfrm rot="10226849" flipH="1">
                <a:off x="6013111" y="3296640"/>
                <a:ext cx="1596" cy="234"/>
              </a:xfrm>
              <a:custGeom>
                <a:avLst/>
                <a:gdLst>
                  <a:gd name="connsiteX0" fmla="*/ 1596 w 1596"/>
                  <a:gd name="connsiteY0" fmla="*/ 234 h 234"/>
                  <a:gd name="connsiteX1" fmla="*/ 294 w 1596"/>
                  <a:gd name="connsiteY1" fmla="*/ 0 h 234"/>
                  <a:gd name="connsiteX2" fmla="*/ 0 w 1596"/>
                  <a:gd name="connsiteY2" fmla="*/ 234 h 234"/>
                  <a:gd name="connsiteX3" fmla="*/ 1596 w 1596"/>
                  <a:gd name="connsiteY3" fmla="*/ 234 h 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6" h="234">
                    <a:moveTo>
                      <a:pt x="1596" y="234"/>
                    </a:moveTo>
                    <a:lnTo>
                      <a:pt x="294" y="0"/>
                    </a:lnTo>
                    <a:lnTo>
                      <a:pt x="0" y="234"/>
                    </a:lnTo>
                    <a:lnTo>
                      <a:pt x="1596" y="23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0A59094E-8413-4DD8-BF18-26CC859A743F}"/>
                  </a:ext>
                </a:extLst>
              </p:cNvPr>
              <p:cNvSpPr/>
              <p:nvPr/>
            </p:nvSpPr>
            <p:spPr>
              <a:xfrm rot="10226849" flipH="1">
                <a:off x="5950554" y="3296634"/>
                <a:ext cx="1599" cy="1175"/>
              </a:xfrm>
              <a:custGeom>
                <a:avLst/>
                <a:gdLst>
                  <a:gd name="connsiteX0" fmla="*/ 1004 w 1599"/>
                  <a:gd name="connsiteY0" fmla="*/ 1175 h 1175"/>
                  <a:gd name="connsiteX1" fmla="*/ 1430 w 1599"/>
                  <a:gd name="connsiteY1" fmla="*/ 940 h 1175"/>
                  <a:gd name="connsiteX2" fmla="*/ 1599 w 1599"/>
                  <a:gd name="connsiteY2" fmla="*/ 0 h 1175"/>
                  <a:gd name="connsiteX3" fmla="*/ 0 w 1599"/>
                  <a:gd name="connsiteY3" fmla="*/ 559 h 1175"/>
                  <a:gd name="connsiteX4" fmla="*/ 1004 w 1599"/>
                  <a:gd name="connsiteY4" fmla="*/ 1175 h 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" h="1175">
                    <a:moveTo>
                      <a:pt x="1004" y="1175"/>
                    </a:moveTo>
                    <a:lnTo>
                      <a:pt x="1430" y="940"/>
                    </a:lnTo>
                    <a:lnTo>
                      <a:pt x="1599" y="0"/>
                    </a:lnTo>
                    <a:lnTo>
                      <a:pt x="0" y="559"/>
                    </a:lnTo>
                    <a:lnTo>
                      <a:pt x="1004" y="117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DD2D4C64-FBF7-431C-B57A-173FCDB71251}"/>
                  </a:ext>
                </a:extLst>
              </p:cNvPr>
              <p:cNvSpPr/>
              <p:nvPr/>
            </p:nvSpPr>
            <p:spPr>
              <a:xfrm rot="10226849" flipH="1">
                <a:off x="5947226" y="3296475"/>
                <a:ext cx="3389" cy="2640"/>
              </a:xfrm>
              <a:custGeom>
                <a:avLst/>
                <a:gdLst>
                  <a:gd name="connsiteX0" fmla="*/ 0 w 3389"/>
                  <a:gd name="connsiteY0" fmla="*/ 2640 h 2640"/>
                  <a:gd name="connsiteX1" fmla="*/ 3389 w 3389"/>
                  <a:gd name="connsiteY1" fmla="*/ 1454 h 2640"/>
                  <a:gd name="connsiteX2" fmla="*/ 1017 w 3389"/>
                  <a:gd name="connsiteY2" fmla="*/ 0 h 2640"/>
                  <a:gd name="connsiteX3" fmla="*/ 0 w 3389"/>
                  <a:gd name="connsiteY3" fmla="*/ 2640 h 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9" h="2640">
                    <a:moveTo>
                      <a:pt x="0" y="2640"/>
                    </a:moveTo>
                    <a:lnTo>
                      <a:pt x="3389" y="1454"/>
                    </a:lnTo>
                    <a:lnTo>
                      <a:pt x="1017" y="0"/>
                    </a:lnTo>
                    <a:lnTo>
                      <a:pt x="0" y="264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ACEE4B3F-244E-45A1-840A-011464D7E6AF}"/>
                  </a:ext>
                </a:extLst>
              </p:cNvPr>
              <p:cNvSpPr/>
              <p:nvPr/>
            </p:nvSpPr>
            <p:spPr>
              <a:xfrm rot="10226849" flipH="1">
                <a:off x="5987991" y="3297021"/>
                <a:ext cx="5132" cy="3522"/>
              </a:xfrm>
              <a:custGeom>
                <a:avLst/>
                <a:gdLst>
                  <a:gd name="connsiteX0" fmla="*/ 3949 w 5132"/>
                  <a:gd name="connsiteY0" fmla="*/ 3522 h 3522"/>
                  <a:gd name="connsiteX1" fmla="*/ 5132 w 5132"/>
                  <a:gd name="connsiteY1" fmla="*/ 1593 h 3522"/>
                  <a:gd name="connsiteX2" fmla="*/ 2533 w 5132"/>
                  <a:gd name="connsiteY2" fmla="*/ 0 h 3522"/>
                  <a:gd name="connsiteX3" fmla="*/ 0 w 5132"/>
                  <a:gd name="connsiteY3" fmla="*/ 0 h 3522"/>
                  <a:gd name="connsiteX4" fmla="*/ 3949 w 5132"/>
                  <a:gd name="connsiteY4" fmla="*/ 3522 h 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" h="3522">
                    <a:moveTo>
                      <a:pt x="3949" y="3522"/>
                    </a:moveTo>
                    <a:lnTo>
                      <a:pt x="5132" y="1593"/>
                    </a:lnTo>
                    <a:lnTo>
                      <a:pt x="2533" y="0"/>
                    </a:lnTo>
                    <a:lnTo>
                      <a:pt x="0" y="0"/>
                    </a:lnTo>
                    <a:lnTo>
                      <a:pt x="3949" y="352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2903397F-D624-4113-B01F-A55200B59AB7}"/>
                  </a:ext>
                </a:extLst>
              </p:cNvPr>
              <p:cNvSpPr/>
              <p:nvPr/>
            </p:nvSpPr>
            <p:spPr>
              <a:xfrm rot="10226849" flipH="1">
                <a:off x="5953703" y="3296923"/>
                <a:ext cx="690" cy="631"/>
              </a:xfrm>
              <a:custGeom>
                <a:avLst/>
                <a:gdLst>
                  <a:gd name="connsiteX0" fmla="*/ 259 w 690"/>
                  <a:gd name="connsiteY0" fmla="*/ 631 h 631"/>
                  <a:gd name="connsiteX1" fmla="*/ 667 w 690"/>
                  <a:gd name="connsiteY1" fmla="*/ 307 h 631"/>
                  <a:gd name="connsiteX2" fmla="*/ 690 w 690"/>
                  <a:gd name="connsiteY2" fmla="*/ 280 h 631"/>
                  <a:gd name="connsiteX3" fmla="*/ 377 w 690"/>
                  <a:gd name="connsiteY3" fmla="*/ 0 h 631"/>
                  <a:gd name="connsiteX4" fmla="*/ 298 w 690"/>
                  <a:gd name="connsiteY4" fmla="*/ 44 h 631"/>
                  <a:gd name="connsiteX5" fmla="*/ 0 w 690"/>
                  <a:gd name="connsiteY5" fmla="*/ 531 h 631"/>
                  <a:gd name="connsiteX6" fmla="*/ 259 w 690"/>
                  <a:gd name="connsiteY6" fmla="*/ 631 h 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0" h="631">
                    <a:moveTo>
                      <a:pt x="259" y="631"/>
                    </a:moveTo>
                    <a:lnTo>
                      <a:pt x="667" y="307"/>
                    </a:lnTo>
                    <a:lnTo>
                      <a:pt x="690" y="280"/>
                    </a:lnTo>
                    <a:lnTo>
                      <a:pt x="377" y="0"/>
                    </a:lnTo>
                    <a:lnTo>
                      <a:pt x="298" y="44"/>
                    </a:lnTo>
                    <a:lnTo>
                      <a:pt x="0" y="531"/>
                    </a:lnTo>
                    <a:lnTo>
                      <a:pt x="259" y="63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73609E95-40CC-4621-BA54-74F004F8A2A7}"/>
                  </a:ext>
                </a:extLst>
              </p:cNvPr>
              <p:cNvSpPr/>
              <p:nvPr/>
            </p:nvSpPr>
            <p:spPr>
              <a:xfrm rot="10226849" flipH="1">
                <a:off x="6005455" y="3295707"/>
                <a:ext cx="32314" cy="18231"/>
              </a:xfrm>
              <a:custGeom>
                <a:avLst/>
                <a:gdLst>
                  <a:gd name="connsiteX0" fmla="*/ 9396 w 32314"/>
                  <a:gd name="connsiteY0" fmla="*/ 18231 h 18231"/>
                  <a:gd name="connsiteX1" fmla="*/ 32314 w 32314"/>
                  <a:gd name="connsiteY1" fmla="*/ 0 h 18231"/>
                  <a:gd name="connsiteX2" fmla="*/ 24182 w 32314"/>
                  <a:gd name="connsiteY2" fmla="*/ 1368 h 18231"/>
                  <a:gd name="connsiteX3" fmla="*/ 8325 w 32314"/>
                  <a:gd name="connsiteY3" fmla="*/ 6914 h 18231"/>
                  <a:gd name="connsiteX4" fmla="*/ 0 w 32314"/>
                  <a:gd name="connsiteY4" fmla="*/ 16249 h 18231"/>
                  <a:gd name="connsiteX5" fmla="*/ 1429 w 32314"/>
                  <a:gd name="connsiteY5" fmla="*/ 16799 h 18231"/>
                  <a:gd name="connsiteX6" fmla="*/ 9396 w 32314"/>
                  <a:gd name="connsiteY6" fmla="*/ 18231 h 18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14" h="18231">
                    <a:moveTo>
                      <a:pt x="9396" y="18231"/>
                    </a:moveTo>
                    <a:lnTo>
                      <a:pt x="32314" y="0"/>
                    </a:lnTo>
                    <a:lnTo>
                      <a:pt x="24182" y="1368"/>
                    </a:lnTo>
                    <a:lnTo>
                      <a:pt x="8325" y="6914"/>
                    </a:lnTo>
                    <a:lnTo>
                      <a:pt x="0" y="16249"/>
                    </a:lnTo>
                    <a:lnTo>
                      <a:pt x="1429" y="16799"/>
                    </a:lnTo>
                    <a:lnTo>
                      <a:pt x="9396" y="1823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66BDECDA-9A8D-4648-8859-542DAD51B8A3}"/>
                  </a:ext>
                </a:extLst>
              </p:cNvPr>
              <p:cNvSpPr/>
              <p:nvPr/>
            </p:nvSpPr>
            <p:spPr>
              <a:xfrm rot="10226849" flipH="1">
                <a:off x="5954486" y="3297083"/>
                <a:ext cx="1456" cy="1227"/>
              </a:xfrm>
              <a:custGeom>
                <a:avLst/>
                <a:gdLst>
                  <a:gd name="connsiteX0" fmla="*/ 5 w 1456"/>
                  <a:gd name="connsiteY0" fmla="*/ 1227 h 1227"/>
                  <a:gd name="connsiteX1" fmla="*/ 1456 w 1456"/>
                  <a:gd name="connsiteY1" fmla="*/ 72 h 1227"/>
                  <a:gd name="connsiteX2" fmla="*/ 1399 w 1456"/>
                  <a:gd name="connsiteY2" fmla="*/ 0 h 1227"/>
                  <a:gd name="connsiteX3" fmla="*/ 794 w 1456"/>
                  <a:gd name="connsiteY3" fmla="*/ 333 h 1227"/>
                  <a:gd name="connsiteX4" fmla="*/ 0 w 1456"/>
                  <a:gd name="connsiteY4" fmla="*/ 1223 h 1227"/>
                  <a:gd name="connsiteX5" fmla="*/ 5 w 1456"/>
                  <a:gd name="connsiteY5" fmla="*/ 1227 h 1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6" h="1227">
                    <a:moveTo>
                      <a:pt x="5" y="1227"/>
                    </a:moveTo>
                    <a:lnTo>
                      <a:pt x="1456" y="72"/>
                    </a:lnTo>
                    <a:lnTo>
                      <a:pt x="1399" y="0"/>
                    </a:lnTo>
                    <a:lnTo>
                      <a:pt x="794" y="333"/>
                    </a:lnTo>
                    <a:lnTo>
                      <a:pt x="0" y="1223"/>
                    </a:lnTo>
                    <a:lnTo>
                      <a:pt x="5" y="122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A4107BEE-8927-4EBE-8F9B-FEDAC1E7B93B}"/>
                  </a:ext>
                </a:extLst>
              </p:cNvPr>
              <p:cNvSpPr/>
              <p:nvPr/>
            </p:nvSpPr>
            <p:spPr>
              <a:xfrm rot="10226849" flipH="1">
                <a:off x="5952583" y="3297279"/>
                <a:ext cx="1521" cy="733"/>
              </a:xfrm>
              <a:custGeom>
                <a:avLst/>
                <a:gdLst>
                  <a:gd name="connsiteX0" fmla="*/ 833 w 1521"/>
                  <a:gd name="connsiteY0" fmla="*/ 733 h 733"/>
                  <a:gd name="connsiteX1" fmla="*/ 1476 w 1521"/>
                  <a:gd name="connsiteY1" fmla="*/ 379 h 733"/>
                  <a:gd name="connsiteX2" fmla="*/ 1521 w 1521"/>
                  <a:gd name="connsiteY2" fmla="*/ 305 h 733"/>
                  <a:gd name="connsiteX3" fmla="*/ 1179 w 1521"/>
                  <a:gd name="connsiteY3" fmla="*/ 0 h 733"/>
                  <a:gd name="connsiteX4" fmla="*/ 0 w 1521"/>
                  <a:gd name="connsiteY4" fmla="*/ 412 h 733"/>
                  <a:gd name="connsiteX5" fmla="*/ 833 w 1521"/>
                  <a:gd name="connsiteY5" fmla="*/ 733 h 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1" h="733">
                    <a:moveTo>
                      <a:pt x="833" y="733"/>
                    </a:moveTo>
                    <a:lnTo>
                      <a:pt x="1476" y="379"/>
                    </a:lnTo>
                    <a:lnTo>
                      <a:pt x="1521" y="305"/>
                    </a:lnTo>
                    <a:lnTo>
                      <a:pt x="1179" y="0"/>
                    </a:lnTo>
                    <a:lnTo>
                      <a:pt x="0" y="412"/>
                    </a:lnTo>
                    <a:lnTo>
                      <a:pt x="833" y="73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EC55C829-DD70-4F80-B1A3-7679703D9F11}"/>
                  </a:ext>
                </a:extLst>
              </p:cNvPr>
              <p:cNvSpPr/>
              <p:nvPr/>
            </p:nvSpPr>
            <p:spPr>
              <a:xfrm rot="10226849" flipH="1">
                <a:off x="6002287" y="3297957"/>
                <a:ext cx="7732" cy="1964"/>
              </a:xfrm>
              <a:custGeom>
                <a:avLst/>
                <a:gdLst>
                  <a:gd name="connsiteX0" fmla="*/ 7732 w 7732"/>
                  <a:gd name="connsiteY0" fmla="*/ 1964 h 1964"/>
                  <a:gd name="connsiteX1" fmla="*/ 3406 w 7732"/>
                  <a:gd name="connsiteY1" fmla="*/ 298 h 1964"/>
                  <a:gd name="connsiteX2" fmla="*/ 1751 w 7732"/>
                  <a:gd name="connsiteY2" fmla="*/ 0 h 1964"/>
                  <a:gd name="connsiteX3" fmla="*/ 0 w 7732"/>
                  <a:gd name="connsiteY3" fmla="*/ 1964 h 1964"/>
                  <a:gd name="connsiteX4" fmla="*/ 7732 w 7732"/>
                  <a:gd name="connsiteY4" fmla="*/ 1964 h 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2" h="1964">
                    <a:moveTo>
                      <a:pt x="7732" y="1964"/>
                    </a:moveTo>
                    <a:lnTo>
                      <a:pt x="3406" y="298"/>
                    </a:lnTo>
                    <a:lnTo>
                      <a:pt x="1751" y="0"/>
                    </a:lnTo>
                    <a:lnTo>
                      <a:pt x="0" y="1964"/>
                    </a:lnTo>
                    <a:lnTo>
                      <a:pt x="7732" y="196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E77AE1F4-7B86-452F-A33E-EC86CC0BA776}"/>
                  </a:ext>
                </a:extLst>
              </p:cNvPr>
              <p:cNvSpPr/>
              <p:nvPr/>
            </p:nvSpPr>
            <p:spPr>
              <a:xfrm rot="10226849" flipH="1">
                <a:off x="5954169" y="3297422"/>
                <a:ext cx="1457" cy="964"/>
              </a:xfrm>
              <a:custGeom>
                <a:avLst/>
                <a:gdLst>
                  <a:gd name="connsiteX0" fmla="*/ 34 w 1457"/>
                  <a:gd name="connsiteY0" fmla="*/ 964 h 964"/>
                  <a:gd name="connsiteX1" fmla="*/ 1141 w 1457"/>
                  <a:gd name="connsiteY1" fmla="*/ 354 h 964"/>
                  <a:gd name="connsiteX2" fmla="*/ 1457 w 1457"/>
                  <a:gd name="connsiteY2" fmla="*/ 0 h 964"/>
                  <a:gd name="connsiteX3" fmla="*/ 331 w 1457"/>
                  <a:gd name="connsiteY3" fmla="*/ 393 h 964"/>
                  <a:gd name="connsiteX4" fmla="*/ 0 w 1457"/>
                  <a:gd name="connsiteY4" fmla="*/ 934 h 964"/>
                  <a:gd name="connsiteX5" fmla="*/ 34 w 1457"/>
                  <a:gd name="connsiteY5" fmla="*/ 964 h 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7" h="964">
                    <a:moveTo>
                      <a:pt x="34" y="964"/>
                    </a:moveTo>
                    <a:lnTo>
                      <a:pt x="1141" y="354"/>
                    </a:lnTo>
                    <a:lnTo>
                      <a:pt x="1457" y="0"/>
                    </a:lnTo>
                    <a:lnTo>
                      <a:pt x="331" y="393"/>
                    </a:lnTo>
                    <a:lnTo>
                      <a:pt x="0" y="934"/>
                    </a:lnTo>
                    <a:lnTo>
                      <a:pt x="34" y="96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EC5590CC-5EC5-46E2-8BFA-B92C2A24B236}"/>
                  </a:ext>
                </a:extLst>
              </p:cNvPr>
              <p:cNvSpPr/>
              <p:nvPr/>
            </p:nvSpPr>
            <p:spPr>
              <a:xfrm rot="10226849" flipH="1">
                <a:off x="5952256" y="3297639"/>
                <a:ext cx="332" cy="228"/>
              </a:xfrm>
              <a:custGeom>
                <a:avLst/>
                <a:gdLst>
                  <a:gd name="connsiteX0" fmla="*/ 0 w 332"/>
                  <a:gd name="connsiteY0" fmla="*/ 228 h 228"/>
                  <a:gd name="connsiteX1" fmla="*/ 332 w 332"/>
                  <a:gd name="connsiteY1" fmla="*/ 112 h 228"/>
                  <a:gd name="connsiteX2" fmla="*/ 41 w 332"/>
                  <a:gd name="connsiteY2" fmla="*/ 0 h 228"/>
                  <a:gd name="connsiteX3" fmla="*/ 0 w 332"/>
                  <a:gd name="connsiteY3" fmla="*/ 228 h 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" h="228">
                    <a:moveTo>
                      <a:pt x="0" y="228"/>
                    </a:moveTo>
                    <a:lnTo>
                      <a:pt x="332" y="112"/>
                    </a:lnTo>
                    <a:lnTo>
                      <a:pt x="41" y="0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E015315A-5511-496F-AAD6-2FD33F5E3AB1}"/>
                  </a:ext>
                </a:extLst>
              </p:cNvPr>
              <p:cNvSpPr/>
              <p:nvPr/>
            </p:nvSpPr>
            <p:spPr>
              <a:xfrm rot="10226849" flipH="1">
                <a:off x="5948958" y="3298145"/>
                <a:ext cx="3968" cy="4033"/>
              </a:xfrm>
              <a:custGeom>
                <a:avLst/>
                <a:gdLst>
                  <a:gd name="connsiteX0" fmla="*/ 3718 w 3968"/>
                  <a:gd name="connsiteY0" fmla="*/ 4033 h 4033"/>
                  <a:gd name="connsiteX1" fmla="*/ 3968 w 3968"/>
                  <a:gd name="connsiteY1" fmla="*/ 2645 h 4033"/>
                  <a:gd name="connsiteX2" fmla="*/ 1002 w 3968"/>
                  <a:gd name="connsiteY2" fmla="*/ 0 h 4033"/>
                  <a:gd name="connsiteX3" fmla="*/ 0 w 3968"/>
                  <a:gd name="connsiteY3" fmla="*/ 2601 h 4033"/>
                  <a:gd name="connsiteX4" fmla="*/ 3718 w 3968"/>
                  <a:gd name="connsiteY4" fmla="*/ 4033 h 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8" h="4033">
                    <a:moveTo>
                      <a:pt x="3718" y="4033"/>
                    </a:moveTo>
                    <a:lnTo>
                      <a:pt x="3968" y="2645"/>
                    </a:lnTo>
                    <a:lnTo>
                      <a:pt x="1002" y="0"/>
                    </a:lnTo>
                    <a:lnTo>
                      <a:pt x="0" y="2601"/>
                    </a:lnTo>
                    <a:lnTo>
                      <a:pt x="3718" y="403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BCE238DF-9794-43B4-B1E5-5AADF193B694}"/>
                  </a:ext>
                </a:extLst>
              </p:cNvPr>
              <p:cNvSpPr/>
              <p:nvPr/>
            </p:nvSpPr>
            <p:spPr>
              <a:xfrm rot="10226849" flipH="1">
                <a:off x="5952934" y="3297893"/>
                <a:ext cx="2638" cy="4089"/>
              </a:xfrm>
              <a:custGeom>
                <a:avLst/>
                <a:gdLst>
                  <a:gd name="connsiteX0" fmla="*/ 1220 w 2638"/>
                  <a:gd name="connsiteY0" fmla="*/ 4089 h 4089"/>
                  <a:gd name="connsiteX1" fmla="*/ 1893 w 2638"/>
                  <a:gd name="connsiteY1" fmla="*/ 3853 h 4089"/>
                  <a:gd name="connsiteX2" fmla="*/ 2638 w 2638"/>
                  <a:gd name="connsiteY2" fmla="*/ 2639 h 4089"/>
                  <a:gd name="connsiteX3" fmla="*/ 539 w 2638"/>
                  <a:gd name="connsiteY3" fmla="*/ 0 h 4089"/>
                  <a:gd name="connsiteX4" fmla="*/ 0 w 2638"/>
                  <a:gd name="connsiteY4" fmla="*/ 3001 h 4089"/>
                  <a:gd name="connsiteX5" fmla="*/ 1220 w 2638"/>
                  <a:gd name="connsiteY5" fmla="*/ 4089 h 4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38" h="4089">
                    <a:moveTo>
                      <a:pt x="1220" y="4089"/>
                    </a:moveTo>
                    <a:lnTo>
                      <a:pt x="1893" y="3853"/>
                    </a:lnTo>
                    <a:lnTo>
                      <a:pt x="2638" y="2639"/>
                    </a:lnTo>
                    <a:lnTo>
                      <a:pt x="539" y="0"/>
                    </a:lnTo>
                    <a:lnTo>
                      <a:pt x="0" y="3001"/>
                    </a:lnTo>
                    <a:lnTo>
                      <a:pt x="1220" y="408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71B8EEB3-2FB4-4EC9-8509-AC9D28AA7040}"/>
                  </a:ext>
                </a:extLst>
              </p:cNvPr>
              <p:cNvSpPr/>
              <p:nvPr/>
            </p:nvSpPr>
            <p:spPr>
              <a:xfrm rot="10226849" flipH="1">
                <a:off x="5955923" y="3298150"/>
                <a:ext cx="615" cy="311"/>
              </a:xfrm>
              <a:custGeom>
                <a:avLst/>
                <a:gdLst>
                  <a:gd name="connsiteX0" fmla="*/ 76 w 615"/>
                  <a:gd name="connsiteY0" fmla="*/ 311 h 311"/>
                  <a:gd name="connsiteX1" fmla="*/ 560 w 615"/>
                  <a:gd name="connsiteY1" fmla="*/ 44 h 311"/>
                  <a:gd name="connsiteX2" fmla="*/ 615 w 615"/>
                  <a:gd name="connsiteY2" fmla="*/ 0 h 311"/>
                  <a:gd name="connsiteX3" fmla="*/ 0 w 615"/>
                  <a:gd name="connsiteY3" fmla="*/ 215 h 311"/>
                  <a:gd name="connsiteX4" fmla="*/ 76 w 615"/>
                  <a:gd name="connsiteY4" fmla="*/ 311 h 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" h="311">
                    <a:moveTo>
                      <a:pt x="76" y="311"/>
                    </a:moveTo>
                    <a:lnTo>
                      <a:pt x="560" y="44"/>
                    </a:lnTo>
                    <a:lnTo>
                      <a:pt x="615" y="0"/>
                    </a:lnTo>
                    <a:lnTo>
                      <a:pt x="0" y="215"/>
                    </a:lnTo>
                    <a:lnTo>
                      <a:pt x="76" y="31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8A4A92D1-776D-43F9-A201-C0B76177C17D}"/>
                  </a:ext>
                </a:extLst>
              </p:cNvPr>
              <p:cNvSpPr/>
              <p:nvPr/>
            </p:nvSpPr>
            <p:spPr>
              <a:xfrm rot="10226849" flipH="1">
                <a:off x="5955708" y="3298241"/>
                <a:ext cx="213" cy="161"/>
              </a:xfrm>
              <a:custGeom>
                <a:avLst/>
                <a:gdLst>
                  <a:gd name="connsiteX0" fmla="*/ 0 w 213"/>
                  <a:gd name="connsiteY0" fmla="*/ 161 h 161"/>
                  <a:gd name="connsiteX1" fmla="*/ 213 w 213"/>
                  <a:gd name="connsiteY1" fmla="*/ 86 h 161"/>
                  <a:gd name="connsiteX2" fmla="*/ 144 w 213"/>
                  <a:gd name="connsiteY2" fmla="*/ 0 h 161"/>
                  <a:gd name="connsiteX3" fmla="*/ 0 w 213"/>
                  <a:gd name="connsiteY3" fmla="*/ 161 h 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3" h="161">
                    <a:moveTo>
                      <a:pt x="0" y="161"/>
                    </a:moveTo>
                    <a:lnTo>
                      <a:pt x="213" y="86"/>
                    </a:lnTo>
                    <a:lnTo>
                      <a:pt x="144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24A3C8F4-914C-491F-B8CC-C173EC1AD6F8}"/>
                  </a:ext>
                </a:extLst>
              </p:cNvPr>
              <p:cNvSpPr/>
              <p:nvPr/>
            </p:nvSpPr>
            <p:spPr>
              <a:xfrm rot="10226849" flipH="1">
                <a:off x="5955520" y="3298337"/>
                <a:ext cx="1547" cy="2220"/>
              </a:xfrm>
              <a:custGeom>
                <a:avLst/>
                <a:gdLst>
                  <a:gd name="connsiteX0" fmla="*/ 525 w 1547"/>
                  <a:gd name="connsiteY0" fmla="*/ 2220 h 2220"/>
                  <a:gd name="connsiteX1" fmla="*/ 1547 w 1547"/>
                  <a:gd name="connsiteY1" fmla="*/ 1073 h 2220"/>
                  <a:gd name="connsiteX2" fmla="*/ 955 w 1547"/>
                  <a:gd name="connsiteY2" fmla="*/ 0 h 2220"/>
                  <a:gd name="connsiteX3" fmla="*/ 0 w 1547"/>
                  <a:gd name="connsiteY3" fmla="*/ 1560 h 2220"/>
                  <a:gd name="connsiteX4" fmla="*/ 525 w 1547"/>
                  <a:gd name="connsiteY4" fmla="*/ 2220 h 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" h="2220">
                    <a:moveTo>
                      <a:pt x="525" y="2220"/>
                    </a:moveTo>
                    <a:lnTo>
                      <a:pt x="1547" y="1073"/>
                    </a:lnTo>
                    <a:lnTo>
                      <a:pt x="955" y="0"/>
                    </a:lnTo>
                    <a:lnTo>
                      <a:pt x="0" y="1560"/>
                    </a:lnTo>
                    <a:lnTo>
                      <a:pt x="525" y="222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072F2599-3A79-446C-8022-4E9041C4ABC4}"/>
                  </a:ext>
                </a:extLst>
              </p:cNvPr>
              <p:cNvSpPr/>
              <p:nvPr/>
            </p:nvSpPr>
            <p:spPr>
              <a:xfrm rot="10226849" flipH="1">
                <a:off x="5956596" y="3298347"/>
                <a:ext cx="695" cy="497"/>
              </a:xfrm>
              <a:custGeom>
                <a:avLst/>
                <a:gdLst>
                  <a:gd name="connsiteX0" fmla="*/ 0 w 695"/>
                  <a:gd name="connsiteY0" fmla="*/ 497 h 497"/>
                  <a:gd name="connsiteX1" fmla="*/ 67 w 695"/>
                  <a:gd name="connsiteY1" fmla="*/ 474 h 497"/>
                  <a:gd name="connsiteX2" fmla="*/ 695 w 695"/>
                  <a:gd name="connsiteY2" fmla="*/ 127 h 497"/>
                  <a:gd name="connsiteX3" fmla="*/ 625 w 695"/>
                  <a:gd name="connsiteY3" fmla="*/ 0 h 497"/>
                  <a:gd name="connsiteX4" fmla="*/ 0 w 695"/>
                  <a:gd name="connsiteY4" fmla="*/ 497 h 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5" h="497">
                    <a:moveTo>
                      <a:pt x="0" y="497"/>
                    </a:moveTo>
                    <a:lnTo>
                      <a:pt x="67" y="474"/>
                    </a:lnTo>
                    <a:lnTo>
                      <a:pt x="695" y="127"/>
                    </a:lnTo>
                    <a:lnTo>
                      <a:pt x="625" y="0"/>
                    </a:lnTo>
                    <a:lnTo>
                      <a:pt x="0" y="49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B4D3376-6E35-4D7F-BAF8-E8DBC42794BE}"/>
                  </a:ext>
                </a:extLst>
              </p:cNvPr>
              <p:cNvSpPr/>
              <p:nvPr/>
            </p:nvSpPr>
            <p:spPr>
              <a:xfrm rot="10226849" flipH="1">
                <a:off x="5957318" y="3298500"/>
                <a:ext cx="605" cy="399"/>
              </a:xfrm>
              <a:custGeom>
                <a:avLst/>
                <a:gdLst>
                  <a:gd name="connsiteX0" fmla="*/ 59 w 605"/>
                  <a:gd name="connsiteY0" fmla="*/ 399 h 399"/>
                  <a:gd name="connsiteX1" fmla="*/ 605 w 605"/>
                  <a:gd name="connsiteY1" fmla="*/ 209 h 399"/>
                  <a:gd name="connsiteX2" fmla="*/ 532 w 605"/>
                  <a:gd name="connsiteY2" fmla="*/ 0 h 399"/>
                  <a:gd name="connsiteX3" fmla="*/ 0 w 605"/>
                  <a:gd name="connsiteY3" fmla="*/ 293 h 399"/>
                  <a:gd name="connsiteX4" fmla="*/ 59 w 605"/>
                  <a:gd name="connsiteY4" fmla="*/ 399 h 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" h="399">
                    <a:moveTo>
                      <a:pt x="59" y="399"/>
                    </a:moveTo>
                    <a:lnTo>
                      <a:pt x="605" y="209"/>
                    </a:lnTo>
                    <a:lnTo>
                      <a:pt x="532" y="0"/>
                    </a:lnTo>
                    <a:lnTo>
                      <a:pt x="0" y="293"/>
                    </a:lnTo>
                    <a:lnTo>
                      <a:pt x="59" y="39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27AFB71B-8B28-4153-A345-02620CFECE4A}"/>
                  </a:ext>
                </a:extLst>
              </p:cNvPr>
              <p:cNvSpPr/>
              <p:nvPr/>
            </p:nvSpPr>
            <p:spPr>
              <a:xfrm rot="10226849" flipH="1">
                <a:off x="5957975" y="3298563"/>
                <a:ext cx="878" cy="697"/>
              </a:xfrm>
              <a:custGeom>
                <a:avLst/>
                <a:gdLst>
                  <a:gd name="connsiteX0" fmla="*/ 0 w 878"/>
                  <a:gd name="connsiteY0" fmla="*/ 697 h 697"/>
                  <a:gd name="connsiteX1" fmla="*/ 878 w 878"/>
                  <a:gd name="connsiteY1" fmla="*/ 390 h 697"/>
                  <a:gd name="connsiteX2" fmla="*/ 812 w 878"/>
                  <a:gd name="connsiteY2" fmla="*/ 0 h 697"/>
                  <a:gd name="connsiteX3" fmla="*/ 1 w 878"/>
                  <a:gd name="connsiteY3" fmla="*/ 447 h 697"/>
                  <a:gd name="connsiteX4" fmla="*/ 0 w 878"/>
                  <a:gd name="connsiteY4" fmla="*/ 697 h 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" h="697">
                    <a:moveTo>
                      <a:pt x="0" y="697"/>
                    </a:moveTo>
                    <a:lnTo>
                      <a:pt x="878" y="390"/>
                    </a:lnTo>
                    <a:lnTo>
                      <a:pt x="812" y="0"/>
                    </a:lnTo>
                    <a:lnTo>
                      <a:pt x="1" y="447"/>
                    </a:lnTo>
                    <a:lnTo>
                      <a:pt x="0" y="69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01BB573F-9926-4DF6-B79C-5FF19B583C3B}"/>
                  </a:ext>
                </a:extLst>
              </p:cNvPr>
              <p:cNvSpPr/>
              <p:nvPr/>
            </p:nvSpPr>
            <p:spPr>
              <a:xfrm rot="10226849" flipH="1">
                <a:off x="5957065" y="3298767"/>
                <a:ext cx="803" cy="1137"/>
              </a:xfrm>
              <a:custGeom>
                <a:avLst/>
                <a:gdLst>
                  <a:gd name="connsiteX0" fmla="*/ 287 w 803"/>
                  <a:gd name="connsiteY0" fmla="*/ 1137 h 1137"/>
                  <a:gd name="connsiteX1" fmla="*/ 803 w 803"/>
                  <a:gd name="connsiteY1" fmla="*/ 726 h 1137"/>
                  <a:gd name="connsiteX2" fmla="*/ 549 w 803"/>
                  <a:gd name="connsiteY2" fmla="*/ 0 h 1137"/>
                  <a:gd name="connsiteX3" fmla="*/ 0 w 803"/>
                  <a:gd name="connsiteY3" fmla="*/ 616 h 1137"/>
                  <a:gd name="connsiteX4" fmla="*/ 287 w 803"/>
                  <a:gd name="connsiteY4" fmla="*/ 1137 h 1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" h="1137">
                    <a:moveTo>
                      <a:pt x="287" y="1137"/>
                    </a:moveTo>
                    <a:lnTo>
                      <a:pt x="803" y="726"/>
                    </a:lnTo>
                    <a:lnTo>
                      <a:pt x="549" y="0"/>
                    </a:lnTo>
                    <a:lnTo>
                      <a:pt x="0" y="616"/>
                    </a:lnTo>
                    <a:lnTo>
                      <a:pt x="287" y="113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B141D24C-6424-475F-ADD6-060145CDD2C8}"/>
                  </a:ext>
                </a:extLst>
              </p:cNvPr>
              <p:cNvSpPr/>
              <p:nvPr/>
            </p:nvSpPr>
            <p:spPr>
              <a:xfrm rot="10226849" flipH="1">
                <a:off x="5957825" y="3298856"/>
                <a:ext cx="165" cy="375"/>
              </a:xfrm>
              <a:custGeom>
                <a:avLst/>
                <a:gdLst>
                  <a:gd name="connsiteX0" fmla="*/ 86 w 165"/>
                  <a:gd name="connsiteY0" fmla="*/ 375 h 375"/>
                  <a:gd name="connsiteX1" fmla="*/ 165 w 165"/>
                  <a:gd name="connsiteY1" fmla="*/ 332 h 375"/>
                  <a:gd name="connsiteX2" fmla="*/ 164 w 165"/>
                  <a:gd name="connsiteY2" fmla="*/ 0 h 375"/>
                  <a:gd name="connsiteX3" fmla="*/ 0 w 165"/>
                  <a:gd name="connsiteY3" fmla="*/ 130 h 375"/>
                  <a:gd name="connsiteX4" fmla="*/ 86 w 165"/>
                  <a:gd name="connsiteY4" fmla="*/ 375 h 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" h="375">
                    <a:moveTo>
                      <a:pt x="86" y="375"/>
                    </a:moveTo>
                    <a:lnTo>
                      <a:pt x="165" y="332"/>
                    </a:lnTo>
                    <a:lnTo>
                      <a:pt x="164" y="0"/>
                    </a:lnTo>
                    <a:lnTo>
                      <a:pt x="0" y="130"/>
                    </a:lnTo>
                    <a:lnTo>
                      <a:pt x="86" y="37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50508E40-C859-4EC3-BDB5-8416B01433EF}"/>
                  </a:ext>
                </a:extLst>
              </p:cNvPr>
              <p:cNvSpPr/>
              <p:nvPr/>
            </p:nvSpPr>
            <p:spPr>
              <a:xfrm rot="10226849" flipH="1">
                <a:off x="5959226" y="3298158"/>
                <a:ext cx="12089" cy="6619"/>
              </a:xfrm>
              <a:custGeom>
                <a:avLst/>
                <a:gdLst>
                  <a:gd name="connsiteX0" fmla="*/ 79 w 12089"/>
                  <a:gd name="connsiteY0" fmla="*/ 6619 h 6619"/>
                  <a:gd name="connsiteX1" fmla="*/ 12089 w 12089"/>
                  <a:gd name="connsiteY1" fmla="*/ 0 h 6619"/>
                  <a:gd name="connsiteX2" fmla="*/ 7732 w 12089"/>
                  <a:gd name="connsiteY2" fmla="*/ 0 h 6619"/>
                  <a:gd name="connsiteX3" fmla="*/ 0 w 12089"/>
                  <a:gd name="connsiteY3" fmla="*/ 6151 h 6619"/>
                  <a:gd name="connsiteX4" fmla="*/ 79 w 12089"/>
                  <a:gd name="connsiteY4" fmla="*/ 6619 h 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89" h="6619">
                    <a:moveTo>
                      <a:pt x="79" y="6619"/>
                    </a:moveTo>
                    <a:lnTo>
                      <a:pt x="12089" y="0"/>
                    </a:lnTo>
                    <a:lnTo>
                      <a:pt x="7732" y="0"/>
                    </a:lnTo>
                    <a:lnTo>
                      <a:pt x="0" y="6151"/>
                    </a:lnTo>
                    <a:lnTo>
                      <a:pt x="79" y="661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47B83781-3435-4B51-807C-741D05541C00}"/>
                  </a:ext>
                </a:extLst>
              </p:cNvPr>
              <p:cNvSpPr/>
              <p:nvPr/>
            </p:nvSpPr>
            <p:spPr>
              <a:xfrm rot="10226849" flipH="1">
                <a:off x="5944830" y="3299489"/>
                <a:ext cx="4157" cy="2366"/>
              </a:xfrm>
              <a:custGeom>
                <a:avLst/>
                <a:gdLst>
                  <a:gd name="connsiteX0" fmla="*/ 3863 w 4157"/>
                  <a:gd name="connsiteY0" fmla="*/ 2366 h 2366"/>
                  <a:gd name="connsiteX1" fmla="*/ 4157 w 4157"/>
                  <a:gd name="connsiteY1" fmla="*/ 1601 h 2366"/>
                  <a:gd name="connsiteX2" fmla="*/ 0 w 4157"/>
                  <a:gd name="connsiteY2" fmla="*/ 0 h 2366"/>
                  <a:gd name="connsiteX3" fmla="*/ 3863 w 4157"/>
                  <a:gd name="connsiteY3" fmla="*/ 2366 h 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7" h="2366">
                    <a:moveTo>
                      <a:pt x="3863" y="2366"/>
                    </a:moveTo>
                    <a:lnTo>
                      <a:pt x="4157" y="1601"/>
                    </a:lnTo>
                    <a:lnTo>
                      <a:pt x="0" y="0"/>
                    </a:lnTo>
                    <a:lnTo>
                      <a:pt x="3863" y="236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2EA0DEE9-4E65-4682-8EB9-BBF8459C74E8}"/>
                  </a:ext>
                </a:extLst>
              </p:cNvPr>
              <p:cNvSpPr/>
              <p:nvPr/>
            </p:nvSpPr>
            <p:spPr>
              <a:xfrm rot="10226849" flipH="1">
                <a:off x="5958153" y="3299142"/>
                <a:ext cx="733" cy="1679"/>
              </a:xfrm>
              <a:custGeom>
                <a:avLst/>
                <a:gdLst>
                  <a:gd name="connsiteX0" fmla="*/ 0 w 733"/>
                  <a:gd name="connsiteY0" fmla="*/ 1679 h 1679"/>
                  <a:gd name="connsiteX1" fmla="*/ 733 w 733"/>
                  <a:gd name="connsiteY1" fmla="*/ 1096 h 1679"/>
                  <a:gd name="connsiteX2" fmla="*/ 549 w 733"/>
                  <a:gd name="connsiteY2" fmla="*/ 0 h 1679"/>
                  <a:gd name="connsiteX3" fmla="*/ 0 w 733"/>
                  <a:gd name="connsiteY3" fmla="*/ 615 h 1679"/>
                  <a:gd name="connsiteX4" fmla="*/ 0 w 733"/>
                  <a:gd name="connsiteY4" fmla="*/ 1679 h 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3" h="1679">
                    <a:moveTo>
                      <a:pt x="0" y="1679"/>
                    </a:moveTo>
                    <a:lnTo>
                      <a:pt x="733" y="1096"/>
                    </a:lnTo>
                    <a:lnTo>
                      <a:pt x="549" y="0"/>
                    </a:lnTo>
                    <a:lnTo>
                      <a:pt x="0" y="615"/>
                    </a:lnTo>
                    <a:lnTo>
                      <a:pt x="0" y="167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CA059C71-3047-4A11-B6A6-BDCBE009FBC8}"/>
                  </a:ext>
                </a:extLst>
              </p:cNvPr>
              <p:cNvSpPr/>
              <p:nvPr/>
            </p:nvSpPr>
            <p:spPr>
              <a:xfrm rot="10226849" flipH="1">
                <a:off x="5957440" y="3299859"/>
                <a:ext cx="934" cy="3001"/>
              </a:xfrm>
              <a:custGeom>
                <a:avLst/>
                <a:gdLst>
                  <a:gd name="connsiteX0" fmla="*/ 516 w 934"/>
                  <a:gd name="connsiteY0" fmla="*/ 3001 h 3001"/>
                  <a:gd name="connsiteX1" fmla="*/ 934 w 934"/>
                  <a:gd name="connsiteY1" fmla="*/ 2533 h 3001"/>
                  <a:gd name="connsiteX2" fmla="*/ 934 w 934"/>
                  <a:gd name="connsiteY2" fmla="*/ 0 h 3001"/>
                  <a:gd name="connsiteX3" fmla="*/ 0 w 934"/>
                  <a:gd name="connsiteY3" fmla="*/ 1525 h 3001"/>
                  <a:gd name="connsiteX4" fmla="*/ 516 w 934"/>
                  <a:gd name="connsiteY4" fmla="*/ 3001 h 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4" h="3001">
                    <a:moveTo>
                      <a:pt x="516" y="3001"/>
                    </a:moveTo>
                    <a:lnTo>
                      <a:pt x="934" y="2533"/>
                    </a:lnTo>
                    <a:lnTo>
                      <a:pt x="934" y="0"/>
                    </a:lnTo>
                    <a:lnTo>
                      <a:pt x="0" y="1525"/>
                    </a:lnTo>
                    <a:lnTo>
                      <a:pt x="516" y="300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29E8DB42-E1D4-4CAE-9148-8B6F7A60EB59}"/>
                  </a:ext>
                </a:extLst>
              </p:cNvPr>
              <p:cNvSpPr/>
              <p:nvPr/>
            </p:nvSpPr>
            <p:spPr>
              <a:xfrm rot="10226849" flipH="1">
                <a:off x="5987824" y="3300305"/>
                <a:ext cx="8945" cy="4203"/>
              </a:xfrm>
              <a:custGeom>
                <a:avLst/>
                <a:gdLst>
                  <a:gd name="connsiteX0" fmla="*/ 6899 w 8945"/>
                  <a:gd name="connsiteY0" fmla="*/ 4203 h 4203"/>
                  <a:gd name="connsiteX1" fmla="*/ 8945 w 8945"/>
                  <a:gd name="connsiteY1" fmla="*/ 864 h 4203"/>
                  <a:gd name="connsiteX2" fmla="*/ 4138 w 8945"/>
                  <a:gd name="connsiteY2" fmla="*/ 0 h 4203"/>
                  <a:gd name="connsiteX3" fmla="*/ 0 w 8945"/>
                  <a:gd name="connsiteY3" fmla="*/ 1447 h 4203"/>
                  <a:gd name="connsiteX4" fmla="*/ 0 w 8945"/>
                  <a:gd name="connsiteY4" fmla="*/ 2166 h 4203"/>
                  <a:gd name="connsiteX5" fmla="*/ 3325 w 8945"/>
                  <a:gd name="connsiteY5" fmla="*/ 4203 h 4203"/>
                  <a:gd name="connsiteX6" fmla="*/ 6899 w 8945"/>
                  <a:gd name="connsiteY6" fmla="*/ 4203 h 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45" h="4203">
                    <a:moveTo>
                      <a:pt x="6899" y="4203"/>
                    </a:moveTo>
                    <a:lnTo>
                      <a:pt x="8945" y="864"/>
                    </a:lnTo>
                    <a:lnTo>
                      <a:pt x="4138" y="0"/>
                    </a:lnTo>
                    <a:lnTo>
                      <a:pt x="0" y="1447"/>
                    </a:lnTo>
                    <a:lnTo>
                      <a:pt x="0" y="2166"/>
                    </a:lnTo>
                    <a:lnTo>
                      <a:pt x="3325" y="4203"/>
                    </a:lnTo>
                    <a:lnTo>
                      <a:pt x="6899" y="420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E59DBA6-7DEA-45EE-A774-5C81D9246E07}"/>
                  </a:ext>
                </a:extLst>
              </p:cNvPr>
              <p:cNvSpPr/>
              <p:nvPr/>
            </p:nvSpPr>
            <p:spPr>
              <a:xfrm rot="10226849" flipH="1">
                <a:off x="5986846" y="3300036"/>
                <a:ext cx="605" cy="1098"/>
              </a:xfrm>
              <a:custGeom>
                <a:avLst/>
                <a:gdLst>
                  <a:gd name="connsiteX0" fmla="*/ 605 w 605"/>
                  <a:gd name="connsiteY0" fmla="*/ 1098 h 1098"/>
                  <a:gd name="connsiteX1" fmla="*/ 605 w 605"/>
                  <a:gd name="connsiteY1" fmla="*/ 343 h 1098"/>
                  <a:gd name="connsiteX2" fmla="*/ 332 w 605"/>
                  <a:gd name="connsiteY2" fmla="*/ 0 h 1098"/>
                  <a:gd name="connsiteX3" fmla="*/ 0 w 605"/>
                  <a:gd name="connsiteY3" fmla="*/ 0 h 1098"/>
                  <a:gd name="connsiteX4" fmla="*/ 605 w 605"/>
                  <a:gd name="connsiteY4" fmla="*/ 1098 h 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" h="1098">
                    <a:moveTo>
                      <a:pt x="605" y="1098"/>
                    </a:moveTo>
                    <a:lnTo>
                      <a:pt x="605" y="343"/>
                    </a:lnTo>
                    <a:lnTo>
                      <a:pt x="332" y="0"/>
                    </a:lnTo>
                    <a:lnTo>
                      <a:pt x="0" y="0"/>
                    </a:lnTo>
                    <a:lnTo>
                      <a:pt x="605" y="109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30A7CF82-F6FA-4774-9063-BEA1DF27ECC0}"/>
                  </a:ext>
                </a:extLst>
              </p:cNvPr>
              <p:cNvSpPr/>
              <p:nvPr/>
            </p:nvSpPr>
            <p:spPr>
              <a:xfrm rot="10226849" flipH="1">
                <a:off x="5996872" y="3300855"/>
                <a:ext cx="7878" cy="2922"/>
              </a:xfrm>
              <a:custGeom>
                <a:avLst/>
                <a:gdLst>
                  <a:gd name="connsiteX0" fmla="*/ 7652 w 7878"/>
                  <a:gd name="connsiteY0" fmla="*/ 2922 h 2922"/>
                  <a:gd name="connsiteX1" fmla="*/ 7878 w 7878"/>
                  <a:gd name="connsiteY1" fmla="*/ 2670 h 2922"/>
                  <a:gd name="connsiteX2" fmla="*/ 948 w 7878"/>
                  <a:gd name="connsiteY2" fmla="*/ 0 h 2922"/>
                  <a:gd name="connsiteX3" fmla="*/ 0 w 7878"/>
                  <a:gd name="connsiteY3" fmla="*/ 1547 h 2922"/>
                  <a:gd name="connsiteX4" fmla="*/ 7652 w 7878"/>
                  <a:gd name="connsiteY4" fmla="*/ 2922 h 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8" h="2922">
                    <a:moveTo>
                      <a:pt x="7652" y="2922"/>
                    </a:moveTo>
                    <a:lnTo>
                      <a:pt x="7878" y="2670"/>
                    </a:lnTo>
                    <a:lnTo>
                      <a:pt x="948" y="0"/>
                    </a:lnTo>
                    <a:lnTo>
                      <a:pt x="0" y="1547"/>
                    </a:lnTo>
                    <a:lnTo>
                      <a:pt x="7652" y="292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7AD66789-68D9-49CD-AE2F-47D675277740}"/>
                  </a:ext>
                </a:extLst>
              </p:cNvPr>
              <p:cNvSpPr/>
              <p:nvPr/>
            </p:nvSpPr>
            <p:spPr>
              <a:xfrm rot="10226849" flipH="1">
                <a:off x="5987486" y="3300464"/>
                <a:ext cx="204" cy="599"/>
              </a:xfrm>
              <a:custGeom>
                <a:avLst/>
                <a:gdLst>
                  <a:gd name="connsiteX0" fmla="*/ 204 w 204"/>
                  <a:gd name="connsiteY0" fmla="*/ 599 h 599"/>
                  <a:gd name="connsiteX1" fmla="*/ 103 w 204"/>
                  <a:gd name="connsiteY1" fmla="*/ 0 h 599"/>
                  <a:gd name="connsiteX2" fmla="*/ 0 w 204"/>
                  <a:gd name="connsiteY2" fmla="*/ 0 h 599"/>
                  <a:gd name="connsiteX3" fmla="*/ 0 w 204"/>
                  <a:gd name="connsiteY3" fmla="*/ 343 h 599"/>
                  <a:gd name="connsiteX4" fmla="*/ 204 w 204"/>
                  <a:gd name="connsiteY4" fmla="*/ 599 h 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" h="599">
                    <a:moveTo>
                      <a:pt x="204" y="599"/>
                    </a:moveTo>
                    <a:lnTo>
                      <a:pt x="103" y="0"/>
                    </a:lnTo>
                    <a:lnTo>
                      <a:pt x="0" y="0"/>
                    </a:lnTo>
                    <a:lnTo>
                      <a:pt x="0" y="343"/>
                    </a:lnTo>
                    <a:lnTo>
                      <a:pt x="204" y="59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8288F699-C614-481C-9094-851ADCB6FE8A}"/>
                  </a:ext>
                </a:extLst>
              </p:cNvPr>
              <p:cNvSpPr/>
              <p:nvPr/>
            </p:nvSpPr>
            <p:spPr>
              <a:xfrm rot="10226849" flipH="1">
                <a:off x="5954691" y="3300624"/>
                <a:ext cx="3074" cy="5681"/>
              </a:xfrm>
              <a:custGeom>
                <a:avLst/>
                <a:gdLst>
                  <a:gd name="connsiteX0" fmla="*/ 2449 w 3074"/>
                  <a:gd name="connsiteY0" fmla="*/ 5681 h 5681"/>
                  <a:gd name="connsiteX1" fmla="*/ 3074 w 3074"/>
                  <a:gd name="connsiteY1" fmla="*/ 4662 h 5681"/>
                  <a:gd name="connsiteX2" fmla="*/ 1444 w 3074"/>
                  <a:gd name="connsiteY2" fmla="*/ 0 h 5681"/>
                  <a:gd name="connsiteX3" fmla="*/ 222 w 3074"/>
                  <a:gd name="connsiteY3" fmla="*/ 0 h 5681"/>
                  <a:gd name="connsiteX4" fmla="*/ 0 w 3074"/>
                  <a:gd name="connsiteY4" fmla="*/ 1236 h 5681"/>
                  <a:gd name="connsiteX5" fmla="*/ 2449 w 3074"/>
                  <a:gd name="connsiteY5" fmla="*/ 5681 h 5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4" h="5681">
                    <a:moveTo>
                      <a:pt x="2449" y="5681"/>
                    </a:moveTo>
                    <a:lnTo>
                      <a:pt x="3074" y="4662"/>
                    </a:lnTo>
                    <a:lnTo>
                      <a:pt x="1444" y="0"/>
                    </a:lnTo>
                    <a:lnTo>
                      <a:pt x="222" y="0"/>
                    </a:lnTo>
                    <a:lnTo>
                      <a:pt x="0" y="1236"/>
                    </a:lnTo>
                    <a:lnTo>
                      <a:pt x="2449" y="568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7B23B4A8-F6D2-4848-8544-1AD3F637256C}"/>
                  </a:ext>
                </a:extLst>
              </p:cNvPr>
              <p:cNvSpPr/>
              <p:nvPr/>
            </p:nvSpPr>
            <p:spPr>
              <a:xfrm rot="10226849" flipH="1">
                <a:off x="5958858" y="3300402"/>
                <a:ext cx="4879" cy="5055"/>
              </a:xfrm>
              <a:custGeom>
                <a:avLst/>
                <a:gdLst>
                  <a:gd name="connsiteX0" fmla="*/ 372 w 4879"/>
                  <a:gd name="connsiteY0" fmla="*/ 5055 h 5055"/>
                  <a:gd name="connsiteX1" fmla="*/ 4879 w 4879"/>
                  <a:gd name="connsiteY1" fmla="*/ 0 h 5055"/>
                  <a:gd name="connsiteX2" fmla="*/ 1746 w 4879"/>
                  <a:gd name="connsiteY2" fmla="*/ 0 h 5055"/>
                  <a:gd name="connsiteX3" fmla="*/ 0 w 4879"/>
                  <a:gd name="connsiteY3" fmla="*/ 2848 h 5055"/>
                  <a:gd name="connsiteX4" fmla="*/ 372 w 4879"/>
                  <a:gd name="connsiteY4" fmla="*/ 5055 h 5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9" h="5055">
                    <a:moveTo>
                      <a:pt x="372" y="5055"/>
                    </a:moveTo>
                    <a:lnTo>
                      <a:pt x="4879" y="0"/>
                    </a:lnTo>
                    <a:lnTo>
                      <a:pt x="1746" y="0"/>
                    </a:lnTo>
                    <a:lnTo>
                      <a:pt x="0" y="2848"/>
                    </a:lnTo>
                    <a:lnTo>
                      <a:pt x="372" y="50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59274375-C3C1-491A-9588-ABC2192A0B39}"/>
                  </a:ext>
                </a:extLst>
              </p:cNvPr>
              <p:cNvSpPr/>
              <p:nvPr/>
            </p:nvSpPr>
            <p:spPr>
              <a:xfrm rot="10226849" flipH="1">
                <a:off x="5987590" y="3301005"/>
                <a:ext cx="792" cy="706"/>
              </a:xfrm>
              <a:custGeom>
                <a:avLst/>
                <a:gdLst>
                  <a:gd name="connsiteX0" fmla="*/ 792 w 792"/>
                  <a:gd name="connsiteY0" fmla="*/ 706 h 706"/>
                  <a:gd name="connsiteX1" fmla="*/ 0 w 792"/>
                  <a:gd name="connsiteY1" fmla="*/ 0 h 706"/>
                  <a:gd name="connsiteX2" fmla="*/ 0 w 792"/>
                  <a:gd name="connsiteY2" fmla="*/ 94 h 706"/>
                  <a:gd name="connsiteX3" fmla="*/ 103 w 792"/>
                  <a:gd name="connsiteY3" fmla="*/ 706 h 706"/>
                  <a:gd name="connsiteX4" fmla="*/ 792 w 792"/>
                  <a:gd name="connsiteY4" fmla="*/ 706 h 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2" h="706">
                    <a:moveTo>
                      <a:pt x="792" y="706"/>
                    </a:moveTo>
                    <a:lnTo>
                      <a:pt x="0" y="0"/>
                    </a:lnTo>
                    <a:lnTo>
                      <a:pt x="0" y="94"/>
                    </a:lnTo>
                    <a:lnTo>
                      <a:pt x="103" y="706"/>
                    </a:lnTo>
                    <a:lnTo>
                      <a:pt x="792" y="70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8BF832FA-068F-4907-A3DE-D9565F3B162D}"/>
                  </a:ext>
                </a:extLst>
              </p:cNvPr>
              <p:cNvSpPr/>
              <p:nvPr/>
            </p:nvSpPr>
            <p:spPr>
              <a:xfrm rot="10226849" flipH="1">
                <a:off x="5986127" y="3301194"/>
                <a:ext cx="1599" cy="2133"/>
              </a:xfrm>
              <a:custGeom>
                <a:avLst/>
                <a:gdLst>
                  <a:gd name="connsiteX0" fmla="*/ 1599 w 1599"/>
                  <a:gd name="connsiteY0" fmla="*/ 2133 h 2133"/>
                  <a:gd name="connsiteX1" fmla="*/ 1599 w 1599"/>
                  <a:gd name="connsiteY1" fmla="*/ 1521 h 2133"/>
                  <a:gd name="connsiteX2" fmla="*/ 1580 w 1599"/>
                  <a:gd name="connsiteY2" fmla="*/ 1410 h 2133"/>
                  <a:gd name="connsiteX3" fmla="*/ 0 w 1599"/>
                  <a:gd name="connsiteY3" fmla="*/ 0 h 2133"/>
                  <a:gd name="connsiteX4" fmla="*/ 290 w 1599"/>
                  <a:gd name="connsiteY4" fmla="*/ 829 h 2133"/>
                  <a:gd name="connsiteX5" fmla="*/ 1326 w 1599"/>
                  <a:gd name="connsiteY5" fmla="*/ 2133 h 2133"/>
                  <a:gd name="connsiteX6" fmla="*/ 1599 w 1599"/>
                  <a:gd name="connsiteY6" fmla="*/ 2133 h 2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" h="2133">
                    <a:moveTo>
                      <a:pt x="1599" y="2133"/>
                    </a:moveTo>
                    <a:lnTo>
                      <a:pt x="1599" y="1521"/>
                    </a:lnTo>
                    <a:lnTo>
                      <a:pt x="1580" y="1410"/>
                    </a:lnTo>
                    <a:lnTo>
                      <a:pt x="0" y="0"/>
                    </a:lnTo>
                    <a:lnTo>
                      <a:pt x="290" y="829"/>
                    </a:lnTo>
                    <a:lnTo>
                      <a:pt x="1326" y="2133"/>
                    </a:lnTo>
                    <a:lnTo>
                      <a:pt x="1599" y="213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4FA692C9-2F95-4649-B4AE-44FE47B2E01D}"/>
                  </a:ext>
                </a:extLst>
              </p:cNvPr>
              <p:cNvSpPr/>
              <p:nvPr/>
            </p:nvSpPr>
            <p:spPr>
              <a:xfrm rot="10226849" flipH="1">
                <a:off x="5986367" y="3301225"/>
                <a:ext cx="681" cy="1235"/>
              </a:xfrm>
              <a:custGeom>
                <a:avLst/>
                <a:gdLst>
                  <a:gd name="connsiteX0" fmla="*/ 681 w 681"/>
                  <a:gd name="connsiteY0" fmla="*/ 1235 h 1235"/>
                  <a:gd name="connsiteX1" fmla="*/ 0 w 681"/>
                  <a:gd name="connsiteY1" fmla="*/ 0 h 1235"/>
                  <a:gd name="connsiteX2" fmla="*/ 432 w 681"/>
                  <a:gd name="connsiteY2" fmla="*/ 1235 h 1235"/>
                  <a:gd name="connsiteX3" fmla="*/ 681 w 681"/>
                  <a:gd name="connsiteY3" fmla="*/ 1235 h 1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1" h="1235">
                    <a:moveTo>
                      <a:pt x="681" y="1235"/>
                    </a:moveTo>
                    <a:lnTo>
                      <a:pt x="0" y="0"/>
                    </a:lnTo>
                    <a:lnTo>
                      <a:pt x="432" y="1235"/>
                    </a:lnTo>
                    <a:lnTo>
                      <a:pt x="681" y="123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98DC9287-973F-4C54-862A-1D66053433F8}"/>
                  </a:ext>
                </a:extLst>
              </p:cNvPr>
              <p:cNvSpPr/>
              <p:nvPr/>
            </p:nvSpPr>
            <p:spPr>
              <a:xfrm rot="10226849" flipH="1">
                <a:off x="5983583" y="3301659"/>
                <a:ext cx="1127" cy="1701"/>
              </a:xfrm>
              <a:custGeom>
                <a:avLst/>
                <a:gdLst>
                  <a:gd name="connsiteX0" fmla="*/ 821 w 1127"/>
                  <a:gd name="connsiteY0" fmla="*/ 1701 h 1701"/>
                  <a:gd name="connsiteX1" fmla="*/ 1127 w 1127"/>
                  <a:gd name="connsiteY1" fmla="*/ 0 h 1701"/>
                  <a:gd name="connsiteX2" fmla="*/ 582 w 1127"/>
                  <a:gd name="connsiteY2" fmla="*/ 191 h 1701"/>
                  <a:gd name="connsiteX3" fmla="*/ 0 w 1127"/>
                  <a:gd name="connsiteY3" fmla="*/ 1701 h 1701"/>
                  <a:gd name="connsiteX4" fmla="*/ 821 w 1127"/>
                  <a:gd name="connsiteY4" fmla="*/ 1701 h 1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" h="1701">
                    <a:moveTo>
                      <a:pt x="821" y="1701"/>
                    </a:moveTo>
                    <a:lnTo>
                      <a:pt x="1127" y="0"/>
                    </a:lnTo>
                    <a:lnTo>
                      <a:pt x="582" y="191"/>
                    </a:lnTo>
                    <a:lnTo>
                      <a:pt x="0" y="1701"/>
                    </a:lnTo>
                    <a:lnTo>
                      <a:pt x="821" y="170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04F8E8B5-73C4-4A49-9F1E-38103044E753}"/>
                  </a:ext>
                </a:extLst>
              </p:cNvPr>
              <p:cNvSpPr/>
              <p:nvPr/>
            </p:nvSpPr>
            <p:spPr>
              <a:xfrm rot="10226849" flipH="1">
                <a:off x="5987513" y="3301784"/>
                <a:ext cx="267" cy="1495"/>
              </a:xfrm>
              <a:custGeom>
                <a:avLst/>
                <a:gdLst>
                  <a:gd name="connsiteX0" fmla="*/ 267 w 267"/>
                  <a:gd name="connsiteY0" fmla="*/ 1495 h 1495"/>
                  <a:gd name="connsiteX1" fmla="*/ 267 w 267"/>
                  <a:gd name="connsiteY1" fmla="*/ 164 h 1495"/>
                  <a:gd name="connsiteX2" fmla="*/ 0 w 267"/>
                  <a:gd name="connsiteY2" fmla="*/ 0 h 1495"/>
                  <a:gd name="connsiteX3" fmla="*/ 248 w 267"/>
                  <a:gd name="connsiteY3" fmla="*/ 1478 h 1495"/>
                  <a:gd name="connsiteX4" fmla="*/ 267 w 267"/>
                  <a:gd name="connsiteY4" fmla="*/ 1495 h 1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" h="1495">
                    <a:moveTo>
                      <a:pt x="267" y="1495"/>
                    </a:moveTo>
                    <a:lnTo>
                      <a:pt x="267" y="164"/>
                    </a:lnTo>
                    <a:lnTo>
                      <a:pt x="0" y="0"/>
                    </a:lnTo>
                    <a:lnTo>
                      <a:pt x="248" y="1478"/>
                    </a:lnTo>
                    <a:lnTo>
                      <a:pt x="267" y="149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7FC8C35B-52BD-4BCB-B9DD-E5A5137ABB61}"/>
                  </a:ext>
                </a:extLst>
              </p:cNvPr>
              <p:cNvSpPr/>
              <p:nvPr/>
            </p:nvSpPr>
            <p:spPr>
              <a:xfrm rot="10226849" flipH="1">
                <a:off x="5951949" y="3302189"/>
                <a:ext cx="2874" cy="4602"/>
              </a:xfrm>
              <a:custGeom>
                <a:avLst/>
                <a:gdLst>
                  <a:gd name="connsiteX0" fmla="*/ 2269 w 2874"/>
                  <a:gd name="connsiteY0" fmla="*/ 4602 h 4602"/>
                  <a:gd name="connsiteX1" fmla="*/ 2874 w 2874"/>
                  <a:gd name="connsiteY1" fmla="*/ 1236 h 4602"/>
                  <a:gd name="connsiteX2" fmla="*/ 2193 w 2874"/>
                  <a:gd name="connsiteY2" fmla="*/ 0 h 4602"/>
                  <a:gd name="connsiteX3" fmla="*/ 674 w 2874"/>
                  <a:gd name="connsiteY3" fmla="*/ 0 h 4602"/>
                  <a:gd name="connsiteX4" fmla="*/ 0 w 2874"/>
                  <a:gd name="connsiteY4" fmla="*/ 1750 h 4602"/>
                  <a:gd name="connsiteX5" fmla="*/ 2269 w 2874"/>
                  <a:gd name="connsiteY5" fmla="*/ 4602 h 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74" h="4602">
                    <a:moveTo>
                      <a:pt x="2269" y="4602"/>
                    </a:moveTo>
                    <a:lnTo>
                      <a:pt x="2874" y="1236"/>
                    </a:lnTo>
                    <a:lnTo>
                      <a:pt x="2193" y="0"/>
                    </a:lnTo>
                    <a:lnTo>
                      <a:pt x="674" y="0"/>
                    </a:lnTo>
                    <a:lnTo>
                      <a:pt x="0" y="1750"/>
                    </a:lnTo>
                    <a:lnTo>
                      <a:pt x="2269" y="460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627DE8DA-2561-4D24-BC64-28504EBFB2A2}"/>
                  </a:ext>
                </a:extLst>
              </p:cNvPr>
              <p:cNvSpPr/>
              <p:nvPr/>
            </p:nvSpPr>
            <p:spPr>
              <a:xfrm rot="10226849" flipH="1">
                <a:off x="5930190" y="3303425"/>
                <a:ext cx="15466" cy="5958"/>
              </a:xfrm>
              <a:custGeom>
                <a:avLst/>
                <a:gdLst>
                  <a:gd name="connsiteX0" fmla="*/ 15466 w 15466"/>
                  <a:gd name="connsiteY0" fmla="*/ 5958 h 5958"/>
                  <a:gd name="connsiteX1" fmla="*/ 5743 w 15466"/>
                  <a:gd name="connsiteY1" fmla="*/ 0 h 5958"/>
                  <a:gd name="connsiteX2" fmla="*/ 0 w 15466"/>
                  <a:gd name="connsiteY2" fmla="*/ 0 h 5958"/>
                  <a:gd name="connsiteX3" fmla="*/ 15466 w 15466"/>
                  <a:gd name="connsiteY3" fmla="*/ 5958 h 5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66" h="5958">
                    <a:moveTo>
                      <a:pt x="15466" y="5958"/>
                    </a:moveTo>
                    <a:lnTo>
                      <a:pt x="5743" y="0"/>
                    </a:lnTo>
                    <a:lnTo>
                      <a:pt x="0" y="0"/>
                    </a:lnTo>
                    <a:lnTo>
                      <a:pt x="15466" y="595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BE3EC3CD-753E-4EDE-9FBC-12D6857B212F}"/>
                  </a:ext>
                </a:extLst>
              </p:cNvPr>
              <p:cNvSpPr/>
              <p:nvPr/>
            </p:nvSpPr>
            <p:spPr>
              <a:xfrm rot="10226849" flipH="1">
                <a:off x="5945191" y="3302638"/>
                <a:ext cx="6795" cy="4958"/>
              </a:xfrm>
              <a:custGeom>
                <a:avLst/>
                <a:gdLst>
                  <a:gd name="connsiteX0" fmla="*/ 5559 w 6795"/>
                  <a:gd name="connsiteY0" fmla="*/ 4958 h 4958"/>
                  <a:gd name="connsiteX1" fmla="*/ 6795 w 6795"/>
                  <a:gd name="connsiteY1" fmla="*/ 1750 h 4958"/>
                  <a:gd name="connsiteX2" fmla="*/ 5403 w 6795"/>
                  <a:gd name="connsiteY2" fmla="*/ 0 h 4958"/>
                  <a:gd name="connsiteX3" fmla="*/ 0 w 6795"/>
                  <a:gd name="connsiteY3" fmla="*/ 0 h 4958"/>
                  <a:gd name="connsiteX4" fmla="*/ 5559 w 6795"/>
                  <a:gd name="connsiteY4" fmla="*/ 4958 h 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95" h="4958">
                    <a:moveTo>
                      <a:pt x="5559" y="4958"/>
                    </a:moveTo>
                    <a:lnTo>
                      <a:pt x="6795" y="1750"/>
                    </a:lnTo>
                    <a:lnTo>
                      <a:pt x="5403" y="0"/>
                    </a:lnTo>
                    <a:lnTo>
                      <a:pt x="0" y="0"/>
                    </a:lnTo>
                    <a:lnTo>
                      <a:pt x="5559" y="495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374C2209-4151-444D-8DB4-5D4EF1CC0D30}"/>
                  </a:ext>
                </a:extLst>
              </p:cNvPr>
              <p:cNvSpPr/>
              <p:nvPr/>
            </p:nvSpPr>
            <p:spPr>
              <a:xfrm rot="10226849" flipH="1">
                <a:off x="5972155" y="3302602"/>
                <a:ext cx="13095" cy="5600"/>
              </a:xfrm>
              <a:custGeom>
                <a:avLst/>
                <a:gdLst>
                  <a:gd name="connsiteX0" fmla="*/ 8096 w 13095"/>
                  <a:gd name="connsiteY0" fmla="*/ 5600 h 5600"/>
                  <a:gd name="connsiteX1" fmla="*/ 12415 w 13095"/>
                  <a:gd name="connsiteY1" fmla="*/ 4090 h 5600"/>
                  <a:gd name="connsiteX2" fmla="*/ 13095 w 13095"/>
                  <a:gd name="connsiteY2" fmla="*/ 2323 h 5600"/>
                  <a:gd name="connsiteX3" fmla="*/ 11210 w 13095"/>
                  <a:gd name="connsiteY3" fmla="*/ 642 h 5600"/>
                  <a:gd name="connsiteX4" fmla="*/ 10163 w 13095"/>
                  <a:gd name="connsiteY4" fmla="*/ 0 h 5600"/>
                  <a:gd name="connsiteX5" fmla="*/ 0 w 13095"/>
                  <a:gd name="connsiteY5" fmla="*/ 5600 h 5600"/>
                  <a:gd name="connsiteX6" fmla="*/ 8096 w 13095"/>
                  <a:gd name="connsiteY6" fmla="*/ 5600 h 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95" h="5600">
                    <a:moveTo>
                      <a:pt x="8096" y="5600"/>
                    </a:moveTo>
                    <a:lnTo>
                      <a:pt x="12415" y="4090"/>
                    </a:lnTo>
                    <a:lnTo>
                      <a:pt x="13095" y="2323"/>
                    </a:lnTo>
                    <a:lnTo>
                      <a:pt x="11210" y="642"/>
                    </a:lnTo>
                    <a:lnTo>
                      <a:pt x="10163" y="0"/>
                    </a:lnTo>
                    <a:lnTo>
                      <a:pt x="0" y="5600"/>
                    </a:lnTo>
                    <a:lnTo>
                      <a:pt x="8096" y="560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47742C63-3F8B-4E86-9FB6-E2CA90D9E94F}"/>
                  </a:ext>
                </a:extLst>
              </p:cNvPr>
              <p:cNvSpPr/>
              <p:nvPr/>
            </p:nvSpPr>
            <p:spPr>
              <a:xfrm rot="10226849" flipH="1">
                <a:off x="5985921" y="3302684"/>
                <a:ext cx="575" cy="774"/>
              </a:xfrm>
              <a:custGeom>
                <a:avLst/>
                <a:gdLst>
                  <a:gd name="connsiteX0" fmla="*/ 575 w 575"/>
                  <a:gd name="connsiteY0" fmla="*/ 774 h 774"/>
                  <a:gd name="connsiteX1" fmla="*/ 148 w 575"/>
                  <a:gd name="connsiteY1" fmla="*/ 0 h 774"/>
                  <a:gd name="connsiteX2" fmla="*/ 0 w 575"/>
                  <a:gd name="connsiteY2" fmla="*/ 52 h 774"/>
                  <a:gd name="connsiteX3" fmla="*/ 575 w 575"/>
                  <a:gd name="connsiteY3" fmla="*/ 774 h 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5" h="774">
                    <a:moveTo>
                      <a:pt x="575" y="774"/>
                    </a:moveTo>
                    <a:lnTo>
                      <a:pt x="148" y="0"/>
                    </a:lnTo>
                    <a:lnTo>
                      <a:pt x="0" y="52"/>
                    </a:lnTo>
                    <a:lnTo>
                      <a:pt x="575" y="77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CB62F88-4E04-440F-89A7-527A255871B5}"/>
                  </a:ext>
                </a:extLst>
              </p:cNvPr>
              <p:cNvSpPr/>
              <p:nvPr/>
            </p:nvSpPr>
            <p:spPr>
              <a:xfrm rot="10226849" flipH="1">
                <a:off x="5958726" y="3302738"/>
                <a:ext cx="177" cy="1341"/>
              </a:xfrm>
              <a:custGeom>
                <a:avLst/>
                <a:gdLst>
                  <a:gd name="connsiteX0" fmla="*/ 0 w 177"/>
                  <a:gd name="connsiteY0" fmla="*/ 1341 h 1341"/>
                  <a:gd name="connsiteX1" fmla="*/ 177 w 177"/>
                  <a:gd name="connsiteY1" fmla="*/ 1052 h 1341"/>
                  <a:gd name="connsiteX2" fmla="*/ 0 w 177"/>
                  <a:gd name="connsiteY2" fmla="*/ 0 h 1341"/>
                  <a:gd name="connsiteX3" fmla="*/ 0 w 177"/>
                  <a:gd name="connsiteY3" fmla="*/ 1341 h 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" h="1341">
                    <a:moveTo>
                      <a:pt x="0" y="1341"/>
                    </a:moveTo>
                    <a:lnTo>
                      <a:pt x="177" y="1052"/>
                    </a:lnTo>
                    <a:lnTo>
                      <a:pt x="0" y="0"/>
                    </a:lnTo>
                    <a:lnTo>
                      <a:pt x="0" y="134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44DEB5F5-F471-4633-8298-FA769CA0517C}"/>
                  </a:ext>
                </a:extLst>
              </p:cNvPr>
              <p:cNvSpPr/>
              <p:nvPr/>
            </p:nvSpPr>
            <p:spPr>
              <a:xfrm rot="10226849" flipH="1">
                <a:off x="5984955" y="3303154"/>
                <a:ext cx="1089" cy="1428"/>
              </a:xfrm>
              <a:custGeom>
                <a:avLst/>
                <a:gdLst>
                  <a:gd name="connsiteX0" fmla="*/ 0 w 1089"/>
                  <a:gd name="connsiteY0" fmla="*/ 1428 h 1428"/>
                  <a:gd name="connsiteX1" fmla="*/ 1089 w 1089"/>
                  <a:gd name="connsiteY1" fmla="*/ 1047 h 1428"/>
                  <a:gd name="connsiteX2" fmla="*/ 256 w 1089"/>
                  <a:gd name="connsiteY2" fmla="*/ 0 h 1428"/>
                  <a:gd name="connsiteX3" fmla="*/ 0 w 1089"/>
                  <a:gd name="connsiteY3" fmla="*/ 1428 h 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9" h="1428">
                    <a:moveTo>
                      <a:pt x="0" y="1428"/>
                    </a:moveTo>
                    <a:lnTo>
                      <a:pt x="1089" y="1047"/>
                    </a:lnTo>
                    <a:lnTo>
                      <a:pt x="256" y="0"/>
                    </a:lnTo>
                    <a:lnTo>
                      <a:pt x="0" y="142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376B19BD-CA70-4EE3-9516-0214EF434185}"/>
                  </a:ext>
                </a:extLst>
              </p:cNvPr>
              <p:cNvSpPr/>
              <p:nvPr/>
            </p:nvSpPr>
            <p:spPr>
              <a:xfrm rot="10226849" flipH="1">
                <a:off x="5987199" y="3303328"/>
                <a:ext cx="480" cy="436"/>
              </a:xfrm>
              <a:custGeom>
                <a:avLst/>
                <a:gdLst>
                  <a:gd name="connsiteX0" fmla="*/ 480 w 480"/>
                  <a:gd name="connsiteY0" fmla="*/ 436 h 436"/>
                  <a:gd name="connsiteX1" fmla="*/ 406 w 480"/>
                  <a:gd name="connsiteY1" fmla="*/ 0 h 436"/>
                  <a:gd name="connsiteX2" fmla="*/ 0 w 480"/>
                  <a:gd name="connsiteY2" fmla="*/ 142 h 436"/>
                  <a:gd name="connsiteX3" fmla="*/ 480 w 480"/>
                  <a:gd name="connsiteY3" fmla="*/ 436 h 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0" h="436">
                    <a:moveTo>
                      <a:pt x="480" y="436"/>
                    </a:moveTo>
                    <a:lnTo>
                      <a:pt x="406" y="0"/>
                    </a:lnTo>
                    <a:lnTo>
                      <a:pt x="0" y="142"/>
                    </a:lnTo>
                    <a:lnTo>
                      <a:pt x="480" y="43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414BA28-4BE3-410F-B8C6-BA4D62E56B12}"/>
                  </a:ext>
                </a:extLst>
              </p:cNvPr>
              <p:cNvSpPr/>
              <p:nvPr/>
            </p:nvSpPr>
            <p:spPr>
              <a:xfrm rot="10226849" flipH="1">
                <a:off x="5985987" y="3303477"/>
                <a:ext cx="304" cy="316"/>
              </a:xfrm>
              <a:custGeom>
                <a:avLst/>
                <a:gdLst>
                  <a:gd name="connsiteX0" fmla="*/ 174 w 304"/>
                  <a:gd name="connsiteY0" fmla="*/ 316 h 316"/>
                  <a:gd name="connsiteX1" fmla="*/ 304 w 304"/>
                  <a:gd name="connsiteY1" fmla="*/ 271 h 316"/>
                  <a:gd name="connsiteX2" fmla="*/ 0 w 304"/>
                  <a:gd name="connsiteY2" fmla="*/ 0 h 316"/>
                  <a:gd name="connsiteX3" fmla="*/ 174 w 304"/>
                  <a:gd name="connsiteY3" fmla="*/ 316 h 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" h="316">
                    <a:moveTo>
                      <a:pt x="174" y="316"/>
                    </a:moveTo>
                    <a:lnTo>
                      <a:pt x="304" y="271"/>
                    </a:lnTo>
                    <a:lnTo>
                      <a:pt x="0" y="0"/>
                    </a:lnTo>
                    <a:lnTo>
                      <a:pt x="174" y="31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E16A74C5-8B95-4C8B-B5A6-4B430B729ED3}"/>
                  </a:ext>
                </a:extLst>
              </p:cNvPr>
              <p:cNvSpPr/>
              <p:nvPr/>
            </p:nvSpPr>
            <p:spPr>
              <a:xfrm rot="10226849" flipH="1">
                <a:off x="5986016" y="3303455"/>
                <a:ext cx="1246" cy="1068"/>
              </a:xfrm>
              <a:custGeom>
                <a:avLst/>
                <a:gdLst>
                  <a:gd name="connsiteX0" fmla="*/ 373 w 1246"/>
                  <a:gd name="connsiteY0" fmla="*/ 1068 h 1068"/>
                  <a:gd name="connsiteX1" fmla="*/ 1246 w 1246"/>
                  <a:gd name="connsiteY1" fmla="*/ 763 h 1068"/>
                  <a:gd name="connsiteX2" fmla="*/ 0 w 1246"/>
                  <a:gd name="connsiteY2" fmla="*/ 0 h 1068"/>
                  <a:gd name="connsiteX3" fmla="*/ 373 w 1246"/>
                  <a:gd name="connsiteY3" fmla="*/ 1068 h 1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6" h="1068">
                    <a:moveTo>
                      <a:pt x="373" y="1068"/>
                    </a:moveTo>
                    <a:lnTo>
                      <a:pt x="1246" y="763"/>
                    </a:lnTo>
                    <a:lnTo>
                      <a:pt x="0" y="0"/>
                    </a:lnTo>
                    <a:lnTo>
                      <a:pt x="373" y="106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EBC57EAA-B4BE-4D3A-94B5-52F736592DFA}"/>
                  </a:ext>
                </a:extLst>
              </p:cNvPr>
              <p:cNvSpPr/>
              <p:nvPr/>
            </p:nvSpPr>
            <p:spPr>
              <a:xfrm rot="10226849" flipH="1">
                <a:off x="5987431" y="3303722"/>
                <a:ext cx="752" cy="2445"/>
              </a:xfrm>
              <a:custGeom>
                <a:avLst/>
                <a:gdLst>
                  <a:gd name="connsiteX0" fmla="*/ 411 w 752"/>
                  <a:gd name="connsiteY0" fmla="*/ 2445 h 2445"/>
                  <a:gd name="connsiteX1" fmla="*/ 752 w 752"/>
                  <a:gd name="connsiteY1" fmla="*/ 2326 h 2445"/>
                  <a:gd name="connsiteX2" fmla="*/ 752 w 752"/>
                  <a:gd name="connsiteY2" fmla="*/ 135 h 2445"/>
                  <a:gd name="connsiteX3" fmla="*/ 0 w 752"/>
                  <a:gd name="connsiteY3" fmla="*/ 0 h 2445"/>
                  <a:gd name="connsiteX4" fmla="*/ 411 w 752"/>
                  <a:gd name="connsiteY4" fmla="*/ 2445 h 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2" h="2445">
                    <a:moveTo>
                      <a:pt x="411" y="2445"/>
                    </a:moveTo>
                    <a:lnTo>
                      <a:pt x="752" y="2326"/>
                    </a:lnTo>
                    <a:lnTo>
                      <a:pt x="752" y="135"/>
                    </a:lnTo>
                    <a:lnTo>
                      <a:pt x="0" y="0"/>
                    </a:lnTo>
                    <a:lnTo>
                      <a:pt x="411" y="244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65F75B86-9927-4BA1-BA3F-16DDD8ED8A53}"/>
                  </a:ext>
                </a:extLst>
              </p:cNvPr>
              <p:cNvSpPr/>
              <p:nvPr/>
            </p:nvSpPr>
            <p:spPr>
              <a:xfrm rot="10226849" flipH="1">
                <a:off x="5985322" y="3303875"/>
                <a:ext cx="801" cy="1220"/>
              </a:xfrm>
              <a:custGeom>
                <a:avLst/>
                <a:gdLst>
                  <a:gd name="connsiteX0" fmla="*/ 801 w 801"/>
                  <a:gd name="connsiteY0" fmla="*/ 1220 h 1220"/>
                  <a:gd name="connsiteX1" fmla="*/ 148 w 801"/>
                  <a:gd name="connsiteY1" fmla="*/ 35 h 1220"/>
                  <a:gd name="connsiteX2" fmla="*/ 92 w 801"/>
                  <a:gd name="connsiteY2" fmla="*/ 0 h 1220"/>
                  <a:gd name="connsiteX3" fmla="*/ 0 w 801"/>
                  <a:gd name="connsiteY3" fmla="*/ 506 h 1220"/>
                  <a:gd name="connsiteX4" fmla="*/ 801 w 801"/>
                  <a:gd name="connsiteY4" fmla="*/ 1220 h 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" h="1220">
                    <a:moveTo>
                      <a:pt x="801" y="1220"/>
                    </a:moveTo>
                    <a:lnTo>
                      <a:pt x="148" y="35"/>
                    </a:lnTo>
                    <a:lnTo>
                      <a:pt x="92" y="0"/>
                    </a:lnTo>
                    <a:lnTo>
                      <a:pt x="0" y="506"/>
                    </a:lnTo>
                    <a:lnTo>
                      <a:pt x="801" y="122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6036E54-F037-45DD-BF79-B8BA0186AB6B}"/>
                  </a:ext>
                </a:extLst>
              </p:cNvPr>
              <p:cNvSpPr/>
              <p:nvPr/>
            </p:nvSpPr>
            <p:spPr>
              <a:xfrm rot="10226849" flipH="1">
                <a:off x="5958688" y="3304097"/>
                <a:ext cx="302" cy="1796"/>
              </a:xfrm>
              <a:custGeom>
                <a:avLst/>
                <a:gdLst>
                  <a:gd name="connsiteX0" fmla="*/ 302 w 302"/>
                  <a:gd name="connsiteY0" fmla="*/ 1796 h 1796"/>
                  <a:gd name="connsiteX1" fmla="*/ 302 w 302"/>
                  <a:gd name="connsiteY1" fmla="*/ 0 h 1796"/>
                  <a:gd name="connsiteX2" fmla="*/ 0 w 302"/>
                  <a:gd name="connsiteY2" fmla="*/ 0 h 1796"/>
                  <a:gd name="connsiteX3" fmla="*/ 302 w 302"/>
                  <a:gd name="connsiteY3" fmla="*/ 1796 h 1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2" h="1796">
                    <a:moveTo>
                      <a:pt x="302" y="1796"/>
                    </a:moveTo>
                    <a:lnTo>
                      <a:pt x="302" y="0"/>
                    </a:lnTo>
                    <a:lnTo>
                      <a:pt x="0" y="0"/>
                    </a:lnTo>
                    <a:lnTo>
                      <a:pt x="302" y="179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8CA0D005-5361-4CEA-9B20-33D0EBD9BCD3}"/>
                  </a:ext>
                </a:extLst>
              </p:cNvPr>
              <p:cNvSpPr/>
              <p:nvPr/>
            </p:nvSpPr>
            <p:spPr>
              <a:xfrm rot="10226849" flipH="1">
                <a:off x="5996440" y="3304305"/>
                <a:ext cx="2848" cy="1693"/>
              </a:xfrm>
              <a:custGeom>
                <a:avLst/>
                <a:gdLst>
                  <a:gd name="connsiteX0" fmla="*/ 1810 w 2848"/>
                  <a:gd name="connsiteY0" fmla="*/ 1693 h 1693"/>
                  <a:gd name="connsiteX1" fmla="*/ 2848 w 2848"/>
                  <a:gd name="connsiteY1" fmla="*/ 0 h 1693"/>
                  <a:gd name="connsiteX2" fmla="*/ 0 w 2848"/>
                  <a:gd name="connsiteY2" fmla="*/ 996 h 1693"/>
                  <a:gd name="connsiteX3" fmla="*/ 1810 w 2848"/>
                  <a:gd name="connsiteY3" fmla="*/ 1693 h 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8" h="1693">
                    <a:moveTo>
                      <a:pt x="1810" y="1693"/>
                    </a:moveTo>
                    <a:lnTo>
                      <a:pt x="2848" y="0"/>
                    </a:lnTo>
                    <a:lnTo>
                      <a:pt x="0" y="996"/>
                    </a:lnTo>
                    <a:lnTo>
                      <a:pt x="1810" y="169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79F2EA41-D60F-40CA-89CE-DF34D6FDFBAD}"/>
                  </a:ext>
                </a:extLst>
              </p:cNvPr>
              <p:cNvSpPr/>
              <p:nvPr/>
            </p:nvSpPr>
            <p:spPr>
              <a:xfrm rot="10226849" flipH="1">
                <a:off x="5964673" y="3303949"/>
                <a:ext cx="12229" cy="7658"/>
              </a:xfrm>
              <a:custGeom>
                <a:avLst/>
                <a:gdLst>
                  <a:gd name="connsiteX0" fmla="*/ 3409 w 12229"/>
                  <a:gd name="connsiteY0" fmla="*/ 7658 h 7658"/>
                  <a:gd name="connsiteX1" fmla="*/ 12229 w 12229"/>
                  <a:gd name="connsiteY1" fmla="*/ 641 h 7658"/>
                  <a:gd name="connsiteX2" fmla="*/ 8662 w 12229"/>
                  <a:gd name="connsiteY2" fmla="*/ 0 h 7658"/>
                  <a:gd name="connsiteX3" fmla="*/ 6507 w 12229"/>
                  <a:gd name="connsiteY3" fmla="*/ 362 h 7658"/>
                  <a:gd name="connsiteX4" fmla="*/ 0 w 12229"/>
                  <a:gd name="connsiteY4" fmla="*/ 7658 h 7658"/>
                  <a:gd name="connsiteX5" fmla="*/ 3409 w 12229"/>
                  <a:gd name="connsiteY5" fmla="*/ 7658 h 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29" h="7658">
                    <a:moveTo>
                      <a:pt x="3409" y="7658"/>
                    </a:moveTo>
                    <a:lnTo>
                      <a:pt x="12229" y="641"/>
                    </a:lnTo>
                    <a:lnTo>
                      <a:pt x="8662" y="0"/>
                    </a:lnTo>
                    <a:lnTo>
                      <a:pt x="6507" y="362"/>
                    </a:lnTo>
                    <a:lnTo>
                      <a:pt x="0" y="7658"/>
                    </a:lnTo>
                    <a:lnTo>
                      <a:pt x="3409" y="765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153880D-BE65-4EDC-B34D-3CD327C048CA}"/>
                  </a:ext>
                </a:extLst>
              </p:cNvPr>
              <p:cNvSpPr/>
              <p:nvPr/>
            </p:nvSpPr>
            <p:spPr>
              <a:xfrm rot="10226849" flipH="1">
                <a:off x="5988552" y="3304519"/>
                <a:ext cx="8083" cy="4494"/>
              </a:xfrm>
              <a:custGeom>
                <a:avLst/>
                <a:gdLst>
                  <a:gd name="connsiteX0" fmla="*/ 4138 w 8083"/>
                  <a:gd name="connsiteY0" fmla="*/ 4494 h 4494"/>
                  <a:gd name="connsiteX1" fmla="*/ 8083 w 8083"/>
                  <a:gd name="connsiteY1" fmla="*/ 3114 h 4494"/>
                  <a:gd name="connsiteX2" fmla="*/ 0 w 8083"/>
                  <a:gd name="connsiteY2" fmla="*/ 0 h 4494"/>
                  <a:gd name="connsiteX3" fmla="*/ 0 w 8083"/>
                  <a:gd name="connsiteY3" fmla="*/ 3750 h 4494"/>
                  <a:gd name="connsiteX4" fmla="*/ 4138 w 8083"/>
                  <a:gd name="connsiteY4" fmla="*/ 4494 h 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83" h="4494">
                    <a:moveTo>
                      <a:pt x="4138" y="4494"/>
                    </a:moveTo>
                    <a:lnTo>
                      <a:pt x="8083" y="3114"/>
                    </a:lnTo>
                    <a:lnTo>
                      <a:pt x="0" y="0"/>
                    </a:lnTo>
                    <a:lnTo>
                      <a:pt x="0" y="3750"/>
                    </a:lnTo>
                    <a:lnTo>
                      <a:pt x="4138" y="449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EFF4F87E-C728-4CA7-B13B-68EF5E5220B4}"/>
                  </a:ext>
                </a:extLst>
              </p:cNvPr>
              <p:cNvSpPr/>
              <p:nvPr/>
            </p:nvSpPr>
            <p:spPr>
              <a:xfrm rot="10226849" flipH="1">
                <a:off x="5985557" y="3304666"/>
                <a:ext cx="662" cy="1221"/>
              </a:xfrm>
              <a:custGeom>
                <a:avLst/>
                <a:gdLst>
                  <a:gd name="connsiteX0" fmla="*/ 662 w 662"/>
                  <a:gd name="connsiteY0" fmla="*/ 1221 h 1221"/>
                  <a:gd name="connsiteX1" fmla="*/ 235 w 662"/>
                  <a:gd name="connsiteY1" fmla="*/ 0 h 1221"/>
                  <a:gd name="connsiteX2" fmla="*/ 49 w 662"/>
                  <a:gd name="connsiteY2" fmla="*/ 482 h 1221"/>
                  <a:gd name="connsiteX3" fmla="*/ 0 w 662"/>
                  <a:gd name="connsiteY3" fmla="*/ 759 h 1221"/>
                  <a:gd name="connsiteX4" fmla="*/ 47 w 662"/>
                  <a:gd name="connsiteY4" fmla="*/ 844 h 1221"/>
                  <a:gd name="connsiteX5" fmla="*/ 662 w 662"/>
                  <a:gd name="connsiteY5" fmla="*/ 1221 h 1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2" h="1221">
                    <a:moveTo>
                      <a:pt x="662" y="1221"/>
                    </a:moveTo>
                    <a:lnTo>
                      <a:pt x="235" y="0"/>
                    </a:lnTo>
                    <a:lnTo>
                      <a:pt x="49" y="482"/>
                    </a:lnTo>
                    <a:lnTo>
                      <a:pt x="0" y="759"/>
                    </a:lnTo>
                    <a:lnTo>
                      <a:pt x="47" y="844"/>
                    </a:lnTo>
                    <a:lnTo>
                      <a:pt x="662" y="122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4E566212-06AB-414D-A6A9-9AD72703B025}"/>
                  </a:ext>
                </a:extLst>
              </p:cNvPr>
              <p:cNvSpPr/>
              <p:nvPr/>
            </p:nvSpPr>
            <p:spPr>
              <a:xfrm rot="10226849" flipH="1">
                <a:off x="5984517" y="3304836"/>
                <a:ext cx="975" cy="1020"/>
              </a:xfrm>
              <a:custGeom>
                <a:avLst/>
                <a:gdLst>
                  <a:gd name="connsiteX0" fmla="*/ 812 w 975"/>
                  <a:gd name="connsiteY0" fmla="*/ 1020 h 1020"/>
                  <a:gd name="connsiteX1" fmla="*/ 975 w 975"/>
                  <a:gd name="connsiteY1" fmla="*/ 597 h 1020"/>
                  <a:gd name="connsiteX2" fmla="*/ 0 w 975"/>
                  <a:gd name="connsiteY2" fmla="*/ 0 h 1020"/>
                  <a:gd name="connsiteX3" fmla="*/ 812 w 975"/>
                  <a:gd name="connsiteY3" fmla="*/ 1020 h 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5" h="1020">
                    <a:moveTo>
                      <a:pt x="812" y="1020"/>
                    </a:moveTo>
                    <a:lnTo>
                      <a:pt x="975" y="597"/>
                    </a:lnTo>
                    <a:lnTo>
                      <a:pt x="0" y="0"/>
                    </a:lnTo>
                    <a:lnTo>
                      <a:pt x="812" y="102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520D1185-1C49-46C6-A1F1-F759AF6E80DB}"/>
                  </a:ext>
                </a:extLst>
              </p:cNvPr>
              <p:cNvSpPr/>
              <p:nvPr/>
            </p:nvSpPr>
            <p:spPr>
              <a:xfrm rot="10226849" flipH="1">
                <a:off x="5984663" y="3305305"/>
                <a:ext cx="1211" cy="1831"/>
              </a:xfrm>
              <a:custGeom>
                <a:avLst/>
                <a:gdLst>
                  <a:gd name="connsiteX0" fmla="*/ 1008 w 1211"/>
                  <a:gd name="connsiteY0" fmla="*/ 1831 h 1831"/>
                  <a:gd name="connsiteX1" fmla="*/ 1091 w 1211"/>
                  <a:gd name="connsiteY1" fmla="*/ 1615 h 1831"/>
                  <a:gd name="connsiteX2" fmla="*/ 1211 w 1211"/>
                  <a:gd name="connsiteY2" fmla="*/ 946 h 1831"/>
                  <a:gd name="connsiteX3" fmla="*/ 940 w 1211"/>
                  <a:gd name="connsiteY3" fmla="*/ 169 h 1831"/>
                  <a:gd name="connsiteX4" fmla="*/ 0 w 1211"/>
                  <a:gd name="connsiteY4" fmla="*/ 0 h 1831"/>
                  <a:gd name="connsiteX5" fmla="*/ 1008 w 1211"/>
                  <a:gd name="connsiteY5" fmla="*/ 1831 h 1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1" h="1831">
                    <a:moveTo>
                      <a:pt x="1008" y="1831"/>
                    </a:moveTo>
                    <a:lnTo>
                      <a:pt x="1091" y="1615"/>
                    </a:lnTo>
                    <a:lnTo>
                      <a:pt x="1211" y="946"/>
                    </a:lnTo>
                    <a:lnTo>
                      <a:pt x="940" y="169"/>
                    </a:lnTo>
                    <a:lnTo>
                      <a:pt x="0" y="0"/>
                    </a:lnTo>
                    <a:lnTo>
                      <a:pt x="1008" y="183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DCD62E47-E882-4FB0-91B4-6BE0FCF5A45D}"/>
                  </a:ext>
                </a:extLst>
              </p:cNvPr>
              <p:cNvSpPr/>
              <p:nvPr/>
            </p:nvSpPr>
            <p:spPr>
              <a:xfrm rot="10226849" flipH="1">
                <a:off x="5959622" y="3305331"/>
                <a:ext cx="5798" cy="6326"/>
              </a:xfrm>
              <a:custGeom>
                <a:avLst/>
                <a:gdLst>
                  <a:gd name="connsiteX0" fmla="*/ 1923 w 5798"/>
                  <a:gd name="connsiteY0" fmla="*/ 6326 h 6326"/>
                  <a:gd name="connsiteX1" fmla="*/ 5798 w 5798"/>
                  <a:gd name="connsiteY1" fmla="*/ 0 h 6326"/>
                  <a:gd name="connsiteX2" fmla="*/ 1 w 5798"/>
                  <a:gd name="connsiteY2" fmla="*/ 976 h 6326"/>
                  <a:gd name="connsiteX3" fmla="*/ 0 w 5798"/>
                  <a:gd name="connsiteY3" fmla="*/ 6326 h 6326"/>
                  <a:gd name="connsiteX4" fmla="*/ 1923 w 5798"/>
                  <a:gd name="connsiteY4" fmla="*/ 6326 h 6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8" h="6326">
                    <a:moveTo>
                      <a:pt x="1923" y="6326"/>
                    </a:moveTo>
                    <a:lnTo>
                      <a:pt x="5798" y="0"/>
                    </a:lnTo>
                    <a:lnTo>
                      <a:pt x="1" y="976"/>
                    </a:lnTo>
                    <a:lnTo>
                      <a:pt x="0" y="6326"/>
                    </a:lnTo>
                    <a:lnTo>
                      <a:pt x="1923" y="632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FE68738B-EC65-4F19-9197-252783A9D29F}"/>
                  </a:ext>
                </a:extLst>
              </p:cNvPr>
              <p:cNvSpPr/>
              <p:nvPr/>
            </p:nvSpPr>
            <p:spPr>
              <a:xfrm rot="10226849" flipH="1">
                <a:off x="5999983" y="3304262"/>
                <a:ext cx="17236" cy="8357"/>
              </a:xfrm>
              <a:custGeom>
                <a:avLst/>
                <a:gdLst>
                  <a:gd name="connsiteX0" fmla="*/ 0 w 17236"/>
                  <a:gd name="connsiteY0" fmla="*/ 8357 h 8357"/>
                  <a:gd name="connsiteX1" fmla="*/ 14217 w 17236"/>
                  <a:gd name="connsiteY1" fmla="*/ 3385 h 8357"/>
                  <a:gd name="connsiteX2" fmla="*/ 17236 w 17236"/>
                  <a:gd name="connsiteY2" fmla="*/ 0 h 8357"/>
                  <a:gd name="connsiteX3" fmla="*/ 3728 w 17236"/>
                  <a:gd name="connsiteY3" fmla="*/ 2273 h 8357"/>
                  <a:gd name="connsiteX4" fmla="*/ 0 w 17236"/>
                  <a:gd name="connsiteY4" fmla="*/ 8357 h 8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36" h="8357">
                    <a:moveTo>
                      <a:pt x="0" y="8357"/>
                    </a:moveTo>
                    <a:lnTo>
                      <a:pt x="14217" y="3385"/>
                    </a:lnTo>
                    <a:lnTo>
                      <a:pt x="17236" y="0"/>
                    </a:lnTo>
                    <a:lnTo>
                      <a:pt x="3728" y="2273"/>
                    </a:lnTo>
                    <a:lnTo>
                      <a:pt x="0" y="835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F3726CA6-8DA2-4193-A838-F6E6205FEC24}"/>
                  </a:ext>
                </a:extLst>
              </p:cNvPr>
              <p:cNvSpPr/>
              <p:nvPr/>
            </p:nvSpPr>
            <p:spPr>
              <a:xfrm rot="10226849" flipH="1">
                <a:off x="5985900" y="3305866"/>
                <a:ext cx="392" cy="892"/>
              </a:xfrm>
              <a:custGeom>
                <a:avLst/>
                <a:gdLst>
                  <a:gd name="connsiteX0" fmla="*/ 66 w 392"/>
                  <a:gd name="connsiteY0" fmla="*/ 892 h 892"/>
                  <a:gd name="connsiteX1" fmla="*/ 392 w 392"/>
                  <a:gd name="connsiteY1" fmla="*/ 47 h 892"/>
                  <a:gd name="connsiteX2" fmla="*/ 127 w 392"/>
                  <a:gd name="connsiteY2" fmla="*/ 0 h 892"/>
                  <a:gd name="connsiteX3" fmla="*/ 0 w 392"/>
                  <a:gd name="connsiteY3" fmla="*/ 705 h 892"/>
                  <a:gd name="connsiteX4" fmla="*/ 66 w 392"/>
                  <a:gd name="connsiteY4" fmla="*/ 892 h 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" h="892">
                    <a:moveTo>
                      <a:pt x="66" y="892"/>
                    </a:moveTo>
                    <a:lnTo>
                      <a:pt x="392" y="47"/>
                    </a:lnTo>
                    <a:lnTo>
                      <a:pt x="127" y="0"/>
                    </a:lnTo>
                    <a:lnTo>
                      <a:pt x="0" y="705"/>
                    </a:lnTo>
                    <a:lnTo>
                      <a:pt x="66" y="89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7895E592-3A29-47DA-A3EB-8525BFE1A070}"/>
                  </a:ext>
                </a:extLst>
              </p:cNvPr>
              <p:cNvSpPr/>
              <p:nvPr/>
            </p:nvSpPr>
            <p:spPr>
              <a:xfrm rot="10226849" flipH="1">
                <a:off x="5956218" y="3306124"/>
                <a:ext cx="3069" cy="5153"/>
              </a:xfrm>
              <a:custGeom>
                <a:avLst/>
                <a:gdLst>
                  <a:gd name="connsiteX0" fmla="*/ 3069 w 3069"/>
                  <a:gd name="connsiteY0" fmla="*/ 5153 h 5153"/>
                  <a:gd name="connsiteX1" fmla="*/ 2202 w 3069"/>
                  <a:gd name="connsiteY1" fmla="*/ 0 h 5153"/>
                  <a:gd name="connsiteX2" fmla="*/ 459 w 3069"/>
                  <a:gd name="connsiteY2" fmla="*/ 293 h 5153"/>
                  <a:gd name="connsiteX3" fmla="*/ 0 w 3069"/>
                  <a:gd name="connsiteY3" fmla="*/ 2846 h 5153"/>
                  <a:gd name="connsiteX4" fmla="*/ 807 w 3069"/>
                  <a:gd name="connsiteY4" fmla="*/ 5153 h 5153"/>
                  <a:gd name="connsiteX5" fmla="*/ 3069 w 3069"/>
                  <a:gd name="connsiteY5" fmla="*/ 5153 h 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9" h="5153">
                    <a:moveTo>
                      <a:pt x="3069" y="5153"/>
                    </a:moveTo>
                    <a:lnTo>
                      <a:pt x="2202" y="0"/>
                    </a:lnTo>
                    <a:lnTo>
                      <a:pt x="459" y="293"/>
                    </a:lnTo>
                    <a:lnTo>
                      <a:pt x="0" y="2846"/>
                    </a:lnTo>
                    <a:lnTo>
                      <a:pt x="807" y="5153"/>
                    </a:lnTo>
                    <a:lnTo>
                      <a:pt x="3069" y="515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87AF913C-4688-4D02-A5AD-F2F6DC4EAE3D}"/>
                  </a:ext>
                </a:extLst>
              </p:cNvPr>
              <p:cNvSpPr/>
              <p:nvPr/>
            </p:nvSpPr>
            <p:spPr>
              <a:xfrm rot="10226849" flipH="1">
                <a:off x="5982834" y="3306078"/>
                <a:ext cx="1919" cy="1596"/>
              </a:xfrm>
              <a:custGeom>
                <a:avLst/>
                <a:gdLst>
                  <a:gd name="connsiteX0" fmla="*/ 1919 w 1919"/>
                  <a:gd name="connsiteY0" fmla="*/ 1596 h 1596"/>
                  <a:gd name="connsiteX1" fmla="*/ 703 w 1919"/>
                  <a:gd name="connsiteY1" fmla="*/ 66 h 1596"/>
                  <a:gd name="connsiteX2" fmla="*/ 334 w 1919"/>
                  <a:gd name="connsiteY2" fmla="*/ 0 h 1596"/>
                  <a:gd name="connsiteX3" fmla="*/ 0 w 1919"/>
                  <a:gd name="connsiteY3" fmla="*/ 184 h 1596"/>
                  <a:gd name="connsiteX4" fmla="*/ 845 w 1919"/>
                  <a:gd name="connsiteY4" fmla="*/ 938 h 1596"/>
                  <a:gd name="connsiteX5" fmla="*/ 1919 w 1919"/>
                  <a:gd name="connsiteY5" fmla="*/ 1596 h 1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9" h="1596">
                    <a:moveTo>
                      <a:pt x="1919" y="1596"/>
                    </a:moveTo>
                    <a:lnTo>
                      <a:pt x="703" y="66"/>
                    </a:lnTo>
                    <a:lnTo>
                      <a:pt x="334" y="0"/>
                    </a:lnTo>
                    <a:lnTo>
                      <a:pt x="0" y="184"/>
                    </a:lnTo>
                    <a:lnTo>
                      <a:pt x="845" y="938"/>
                    </a:lnTo>
                    <a:lnTo>
                      <a:pt x="1919" y="159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9F5A76E6-0E01-41D4-AEC8-90430114C3FB}"/>
                  </a:ext>
                </a:extLst>
              </p:cNvPr>
              <p:cNvSpPr/>
              <p:nvPr/>
            </p:nvSpPr>
            <p:spPr>
              <a:xfrm rot="10226849" flipH="1">
                <a:off x="5986522" y="3306306"/>
                <a:ext cx="1342" cy="2593"/>
              </a:xfrm>
              <a:custGeom>
                <a:avLst/>
                <a:gdLst>
                  <a:gd name="connsiteX0" fmla="*/ 1342 w 1342"/>
                  <a:gd name="connsiteY0" fmla="*/ 2593 h 2593"/>
                  <a:gd name="connsiteX1" fmla="*/ 905 w 1342"/>
                  <a:gd name="connsiteY1" fmla="*/ 0 h 2593"/>
                  <a:gd name="connsiteX2" fmla="*/ 0 w 1342"/>
                  <a:gd name="connsiteY2" fmla="*/ 2351 h 2593"/>
                  <a:gd name="connsiteX3" fmla="*/ 1342 w 1342"/>
                  <a:gd name="connsiteY3" fmla="*/ 2593 h 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2" h="2593">
                    <a:moveTo>
                      <a:pt x="1342" y="2593"/>
                    </a:moveTo>
                    <a:lnTo>
                      <a:pt x="905" y="0"/>
                    </a:lnTo>
                    <a:lnTo>
                      <a:pt x="0" y="2351"/>
                    </a:lnTo>
                    <a:lnTo>
                      <a:pt x="1342" y="259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C557047F-A9A9-4F86-9CCB-2C49EA91FDF9}"/>
                  </a:ext>
                </a:extLst>
              </p:cNvPr>
              <p:cNvSpPr/>
              <p:nvPr/>
            </p:nvSpPr>
            <p:spPr>
              <a:xfrm rot="10226849" flipH="1">
                <a:off x="5954001" y="3306566"/>
                <a:ext cx="2212" cy="4645"/>
              </a:xfrm>
              <a:custGeom>
                <a:avLst/>
                <a:gdLst>
                  <a:gd name="connsiteX0" fmla="*/ 1797 w 2212"/>
                  <a:gd name="connsiteY0" fmla="*/ 4645 h 4645"/>
                  <a:gd name="connsiteX1" fmla="*/ 2212 w 2212"/>
                  <a:gd name="connsiteY1" fmla="*/ 2338 h 4645"/>
                  <a:gd name="connsiteX2" fmla="*/ 1394 w 2212"/>
                  <a:gd name="connsiteY2" fmla="*/ 0 h 4645"/>
                  <a:gd name="connsiteX3" fmla="*/ 1148 w 2212"/>
                  <a:gd name="connsiteY3" fmla="*/ 41 h 4645"/>
                  <a:gd name="connsiteX4" fmla="*/ 0 w 2212"/>
                  <a:gd name="connsiteY4" fmla="*/ 3023 h 4645"/>
                  <a:gd name="connsiteX5" fmla="*/ 894 w 2212"/>
                  <a:gd name="connsiteY5" fmla="*/ 4645 h 4645"/>
                  <a:gd name="connsiteX6" fmla="*/ 1797 w 2212"/>
                  <a:gd name="connsiteY6" fmla="*/ 4645 h 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2" h="4645">
                    <a:moveTo>
                      <a:pt x="1797" y="4645"/>
                    </a:moveTo>
                    <a:lnTo>
                      <a:pt x="2212" y="2338"/>
                    </a:lnTo>
                    <a:lnTo>
                      <a:pt x="1394" y="0"/>
                    </a:lnTo>
                    <a:lnTo>
                      <a:pt x="1148" y="41"/>
                    </a:lnTo>
                    <a:lnTo>
                      <a:pt x="0" y="3023"/>
                    </a:lnTo>
                    <a:lnTo>
                      <a:pt x="894" y="4645"/>
                    </a:lnTo>
                    <a:lnTo>
                      <a:pt x="1797" y="464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B2A4DEA5-7ED6-4B4A-9759-50EBEA0B8970}"/>
                  </a:ext>
                </a:extLst>
              </p:cNvPr>
              <p:cNvSpPr/>
              <p:nvPr/>
            </p:nvSpPr>
            <p:spPr>
              <a:xfrm rot="10226849" flipH="1">
                <a:off x="5985363" y="3306790"/>
                <a:ext cx="1365" cy="2369"/>
              </a:xfrm>
              <a:custGeom>
                <a:avLst/>
                <a:gdLst>
                  <a:gd name="connsiteX0" fmla="*/ 939 w 1365"/>
                  <a:gd name="connsiteY0" fmla="*/ 2369 h 2369"/>
                  <a:gd name="connsiteX1" fmla="*/ 1365 w 1365"/>
                  <a:gd name="connsiteY1" fmla="*/ 0 h 2369"/>
                  <a:gd name="connsiteX2" fmla="*/ 0 w 1365"/>
                  <a:gd name="connsiteY2" fmla="*/ 752 h 2369"/>
                  <a:gd name="connsiteX3" fmla="*/ 541 w 1365"/>
                  <a:gd name="connsiteY3" fmla="*/ 2297 h 2369"/>
                  <a:gd name="connsiteX4" fmla="*/ 939 w 1365"/>
                  <a:gd name="connsiteY4" fmla="*/ 2369 h 2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5" h="2369">
                    <a:moveTo>
                      <a:pt x="939" y="2369"/>
                    </a:moveTo>
                    <a:lnTo>
                      <a:pt x="1365" y="0"/>
                    </a:lnTo>
                    <a:lnTo>
                      <a:pt x="0" y="752"/>
                    </a:lnTo>
                    <a:lnTo>
                      <a:pt x="541" y="2297"/>
                    </a:lnTo>
                    <a:lnTo>
                      <a:pt x="939" y="236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223E5E7C-5C69-423E-8743-C809968B11AA}"/>
                  </a:ext>
                </a:extLst>
              </p:cNvPr>
              <p:cNvSpPr/>
              <p:nvPr/>
            </p:nvSpPr>
            <p:spPr>
              <a:xfrm rot="10226849" flipH="1">
                <a:off x="5948547" y="3307206"/>
                <a:ext cx="5468" cy="4174"/>
              </a:xfrm>
              <a:custGeom>
                <a:avLst/>
                <a:gdLst>
                  <a:gd name="connsiteX0" fmla="*/ 4843 w 5468"/>
                  <a:gd name="connsiteY0" fmla="*/ 4174 h 4174"/>
                  <a:gd name="connsiteX1" fmla="*/ 5468 w 5468"/>
                  <a:gd name="connsiteY1" fmla="*/ 2552 h 4174"/>
                  <a:gd name="connsiteX2" fmla="*/ 4062 w 5468"/>
                  <a:gd name="connsiteY2" fmla="*/ 0 h 4174"/>
                  <a:gd name="connsiteX3" fmla="*/ 0 w 5468"/>
                  <a:gd name="connsiteY3" fmla="*/ 684 h 4174"/>
                  <a:gd name="connsiteX4" fmla="*/ 2777 w 5468"/>
                  <a:gd name="connsiteY4" fmla="*/ 4174 h 4174"/>
                  <a:gd name="connsiteX5" fmla="*/ 4843 w 5468"/>
                  <a:gd name="connsiteY5" fmla="*/ 4174 h 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68" h="4174">
                    <a:moveTo>
                      <a:pt x="4843" y="4174"/>
                    </a:moveTo>
                    <a:lnTo>
                      <a:pt x="5468" y="2552"/>
                    </a:lnTo>
                    <a:lnTo>
                      <a:pt x="4062" y="0"/>
                    </a:lnTo>
                    <a:lnTo>
                      <a:pt x="0" y="684"/>
                    </a:lnTo>
                    <a:lnTo>
                      <a:pt x="2777" y="4174"/>
                    </a:lnTo>
                    <a:lnTo>
                      <a:pt x="4843" y="417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172A24EF-04E3-41C4-A75A-BD939FD20F87}"/>
                  </a:ext>
                </a:extLst>
              </p:cNvPr>
              <p:cNvSpPr/>
              <p:nvPr/>
            </p:nvSpPr>
            <p:spPr>
              <a:xfrm rot="10226849" flipH="1">
                <a:off x="5983543" y="3307331"/>
                <a:ext cx="1362" cy="886"/>
              </a:xfrm>
              <a:custGeom>
                <a:avLst/>
                <a:gdLst>
                  <a:gd name="connsiteX0" fmla="*/ 1362 w 1362"/>
                  <a:gd name="connsiteY0" fmla="*/ 886 h 886"/>
                  <a:gd name="connsiteX1" fmla="*/ 873 w 1362"/>
                  <a:gd name="connsiteY1" fmla="*/ 0 h 886"/>
                  <a:gd name="connsiteX2" fmla="*/ 0 w 1362"/>
                  <a:gd name="connsiteY2" fmla="*/ 481 h 886"/>
                  <a:gd name="connsiteX3" fmla="*/ 149 w 1362"/>
                  <a:gd name="connsiteY3" fmla="*/ 668 h 886"/>
                  <a:gd name="connsiteX4" fmla="*/ 1362 w 1362"/>
                  <a:gd name="connsiteY4" fmla="*/ 886 h 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2" h="886">
                    <a:moveTo>
                      <a:pt x="1362" y="886"/>
                    </a:moveTo>
                    <a:lnTo>
                      <a:pt x="873" y="0"/>
                    </a:lnTo>
                    <a:lnTo>
                      <a:pt x="0" y="481"/>
                    </a:lnTo>
                    <a:lnTo>
                      <a:pt x="149" y="668"/>
                    </a:lnTo>
                    <a:lnTo>
                      <a:pt x="1362" y="88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1C256E0-1787-49FE-8837-F11D431EE50E}"/>
                  </a:ext>
                </a:extLst>
              </p:cNvPr>
              <p:cNvSpPr/>
              <p:nvPr/>
            </p:nvSpPr>
            <p:spPr>
              <a:xfrm rot="10226849" flipH="1">
                <a:off x="5981877" y="3307617"/>
                <a:ext cx="1108" cy="555"/>
              </a:xfrm>
              <a:custGeom>
                <a:avLst/>
                <a:gdLst>
                  <a:gd name="connsiteX0" fmla="*/ 906 w 1108"/>
                  <a:gd name="connsiteY0" fmla="*/ 555 h 555"/>
                  <a:gd name="connsiteX1" fmla="*/ 1108 w 1108"/>
                  <a:gd name="connsiteY1" fmla="*/ 443 h 555"/>
                  <a:gd name="connsiteX2" fmla="*/ 765 w 1108"/>
                  <a:gd name="connsiteY2" fmla="*/ 137 h 555"/>
                  <a:gd name="connsiteX3" fmla="*/ 0 w 1108"/>
                  <a:gd name="connsiteY3" fmla="*/ 0 h 555"/>
                  <a:gd name="connsiteX4" fmla="*/ 906 w 1108"/>
                  <a:gd name="connsiteY4" fmla="*/ 555 h 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8" h="555">
                    <a:moveTo>
                      <a:pt x="906" y="555"/>
                    </a:moveTo>
                    <a:lnTo>
                      <a:pt x="1108" y="443"/>
                    </a:lnTo>
                    <a:lnTo>
                      <a:pt x="765" y="137"/>
                    </a:lnTo>
                    <a:lnTo>
                      <a:pt x="0" y="0"/>
                    </a:lnTo>
                    <a:lnTo>
                      <a:pt x="906" y="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D4E9457F-4E1D-457A-8541-837836680B34}"/>
                  </a:ext>
                </a:extLst>
              </p:cNvPr>
              <p:cNvSpPr/>
              <p:nvPr/>
            </p:nvSpPr>
            <p:spPr>
              <a:xfrm rot="10226849" flipH="1">
                <a:off x="5979915" y="3308032"/>
                <a:ext cx="3893" cy="3056"/>
              </a:xfrm>
              <a:custGeom>
                <a:avLst/>
                <a:gdLst>
                  <a:gd name="connsiteX0" fmla="*/ 3673 w 3893"/>
                  <a:gd name="connsiteY0" fmla="*/ 3056 h 3056"/>
                  <a:gd name="connsiteX1" fmla="*/ 3893 w 3893"/>
                  <a:gd name="connsiteY1" fmla="*/ 2935 h 3056"/>
                  <a:gd name="connsiteX2" fmla="*/ 1558 w 3893"/>
                  <a:gd name="connsiteY2" fmla="*/ 0 h 3056"/>
                  <a:gd name="connsiteX3" fmla="*/ 0 w 3893"/>
                  <a:gd name="connsiteY3" fmla="*/ 262 h 3056"/>
                  <a:gd name="connsiteX4" fmla="*/ 2996 w 3893"/>
                  <a:gd name="connsiteY4" fmla="*/ 2934 h 3056"/>
                  <a:gd name="connsiteX5" fmla="*/ 3673 w 3893"/>
                  <a:gd name="connsiteY5" fmla="*/ 3056 h 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93" h="3056">
                    <a:moveTo>
                      <a:pt x="3673" y="3056"/>
                    </a:moveTo>
                    <a:lnTo>
                      <a:pt x="3893" y="2935"/>
                    </a:lnTo>
                    <a:lnTo>
                      <a:pt x="1558" y="0"/>
                    </a:lnTo>
                    <a:lnTo>
                      <a:pt x="0" y="262"/>
                    </a:lnTo>
                    <a:lnTo>
                      <a:pt x="2996" y="2934"/>
                    </a:lnTo>
                    <a:lnTo>
                      <a:pt x="3673" y="305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A5815F90-9FE6-482F-8E72-72805959C043}"/>
                  </a:ext>
                </a:extLst>
              </p:cNvPr>
              <p:cNvSpPr/>
              <p:nvPr/>
            </p:nvSpPr>
            <p:spPr>
              <a:xfrm rot="10226849" flipH="1">
                <a:off x="5934723" y="3309038"/>
                <a:ext cx="11217" cy="2564"/>
              </a:xfrm>
              <a:custGeom>
                <a:avLst/>
                <a:gdLst>
                  <a:gd name="connsiteX0" fmla="*/ 11217 w 11217"/>
                  <a:gd name="connsiteY0" fmla="*/ 2564 h 2564"/>
                  <a:gd name="connsiteX1" fmla="*/ 8342 w 11217"/>
                  <a:gd name="connsiteY1" fmla="*/ 0 h 2564"/>
                  <a:gd name="connsiteX2" fmla="*/ 0 w 11217"/>
                  <a:gd name="connsiteY2" fmla="*/ 1403 h 2564"/>
                  <a:gd name="connsiteX3" fmla="*/ 1894 w 11217"/>
                  <a:gd name="connsiteY3" fmla="*/ 2564 h 2564"/>
                  <a:gd name="connsiteX4" fmla="*/ 11217 w 11217"/>
                  <a:gd name="connsiteY4" fmla="*/ 2564 h 2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17" h="2564">
                    <a:moveTo>
                      <a:pt x="11217" y="2564"/>
                    </a:moveTo>
                    <a:lnTo>
                      <a:pt x="8342" y="0"/>
                    </a:lnTo>
                    <a:lnTo>
                      <a:pt x="0" y="1403"/>
                    </a:lnTo>
                    <a:lnTo>
                      <a:pt x="1894" y="2564"/>
                    </a:lnTo>
                    <a:lnTo>
                      <a:pt x="11217" y="256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C0786D7F-197E-44DC-B109-2C046927E3D3}"/>
                  </a:ext>
                </a:extLst>
              </p:cNvPr>
              <p:cNvSpPr/>
              <p:nvPr/>
            </p:nvSpPr>
            <p:spPr>
              <a:xfrm rot="10226849" flipH="1">
                <a:off x="5983231" y="3308209"/>
                <a:ext cx="2398" cy="2996"/>
              </a:xfrm>
              <a:custGeom>
                <a:avLst/>
                <a:gdLst>
                  <a:gd name="connsiteX0" fmla="*/ 1510 w 2398"/>
                  <a:gd name="connsiteY0" fmla="*/ 2996 h 2996"/>
                  <a:gd name="connsiteX1" fmla="*/ 2398 w 2398"/>
                  <a:gd name="connsiteY1" fmla="*/ 2506 h 2996"/>
                  <a:gd name="connsiteX2" fmla="*/ 1522 w 2398"/>
                  <a:gd name="connsiteY2" fmla="*/ 0 h 2996"/>
                  <a:gd name="connsiteX3" fmla="*/ 0 w 2398"/>
                  <a:gd name="connsiteY3" fmla="*/ 256 h 2996"/>
                  <a:gd name="connsiteX4" fmla="*/ 1510 w 2398"/>
                  <a:gd name="connsiteY4" fmla="*/ 2996 h 2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8" h="2996">
                    <a:moveTo>
                      <a:pt x="1510" y="2996"/>
                    </a:moveTo>
                    <a:lnTo>
                      <a:pt x="2398" y="2506"/>
                    </a:lnTo>
                    <a:lnTo>
                      <a:pt x="1522" y="0"/>
                    </a:lnTo>
                    <a:lnTo>
                      <a:pt x="0" y="256"/>
                    </a:lnTo>
                    <a:lnTo>
                      <a:pt x="1510" y="299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3947B0-444C-495D-B0BA-E85519823B26}"/>
                  </a:ext>
                </a:extLst>
              </p:cNvPr>
              <p:cNvSpPr/>
              <p:nvPr/>
            </p:nvSpPr>
            <p:spPr>
              <a:xfrm rot="10226849" flipH="1">
                <a:off x="5977339" y="3308645"/>
                <a:ext cx="4794" cy="2034"/>
              </a:xfrm>
              <a:custGeom>
                <a:avLst/>
                <a:gdLst>
                  <a:gd name="connsiteX0" fmla="*/ 4794 w 4794"/>
                  <a:gd name="connsiteY0" fmla="*/ 2034 h 2034"/>
                  <a:gd name="connsiteX1" fmla="*/ 1474 w 4794"/>
                  <a:gd name="connsiteY1" fmla="*/ 0 h 2034"/>
                  <a:gd name="connsiteX2" fmla="*/ 0 w 4794"/>
                  <a:gd name="connsiteY2" fmla="*/ 1172 h 2034"/>
                  <a:gd name="connsiteX3" fmla="*/ 4794 w 4794"/>
                  <a:gd name="connsiteY3" fmla="*/ 2034 h 2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94" h="2034">
                    <a:moveTo>
                      <a:pt x="4794" y="2034"/>
                    </a:moveTo>
                    <a:lnTo>
                      <a:pt x="1474" y="0"/>
                    </a:lnTo>
                    <a:lnTo>
                      <a:pt x="0" y="1172"/>
                    </a:lnTo>
                    <a:lnTo>
                      <a:pt x="4794" y="203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A7028914-8B5A-4CC0-A6EF-7FCCF73EB166}"/>
                  </a:ext>
                </a:extLst>
              </p:cNvPr>
              <p:cNvSpPr/>
              <p:nvPr/>
            </p:nvSpPr>
            <p:spPr>
              <a:xfrm rot="10226849" flipH="1">
                <a:off x="5987615" y="3308824"/>
                <a:ext cx="306" cy="603"/>
              </a:xfrm>
              <a:custGeom>
                <a:avLst/>
                <a:gdLst>
                  <a:gd name="connsiteX0" fmla="*/ 73 w 306"/>
                  <a:gd name="connsiteY0" fmla="*/ 603 h 603"/>
                  <a:gd name="connsiteX1" fmla="*/ 306 w 306"/>
                  <a:gd name="connsiteY1" fmla="*/ 0 h 603"/>
                  <a:gd name="connsiteX2" fmla="*/ 0 w 306"/>
                  <a:gd name="connsiteY2" fmla="*/ 168 h 603"/>
                  <a:gd name="connsiteX3" fmla="*/ 73 w 306"/>
                  <a:gd name="connsiteY3" fmla="*/ 603 h 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" h="603">
                    <a:moveTo>
                      <a:pt x="73" y="603"/>
                    </a:moveTo>
                    <a:lnTo>
                      <a:pt x="306" y="0"/>
                    </a:lnTo>
                    <a:lnTo>
                      <a:pt x="0" y="168"/>
                    </a:lnTo>
                    <a:lnTo>
                      <a:pt x="73" y="60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F6F1F5A-CD91-4797-B5EC-338D0186BAC5}"/>
                  </a:ext>
                </a:extLst>
              </p:cNvPr>
              <p:cNvSpPr/>
              <p:nvPr/>
            </p:nvSpPr>
            <p:spPr>
              <a:xfrm rot="10226849" flipH="1">
                <a:off x="5987043" y="3308962"/>
                <a:ext cx="671" cy="1591"/>
              </a:xfrm>
              <a:custGeom>
                <a:avLst/>
                <a:gdLst>
                  <a:gd name="connsiteX0" fmla="*/ 0 w 671"/>
                  <a:gd name="connsiteY0" fmla="*/ 1591 h 1591"/>
                  <a:gd name="connsiteX1" fmla="*/ 671 w 671"/>
                  <a:gd name="connsiteY1" fmla="*/ 1221 h 1591"/>
                  <a:gd name="connsiteX2" fmla="*/ 478 w 671"/>
                  <a:gd name="connsiteY2" fmla="*/ 74 h 1591"/>
                  <a:gd name="connsiteX3" fmla="*/ 286 w 671"/>
                  <a:gd name="connsiteY3" fmla="*/ 0 h 1591"/>
                  <a:gd name="connsiteX4" fmla="*/ 0 w 671"/>
                  <a:gd name="connsiteY4" fmla="*/ 1591 h 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1" h="1591">
                    <a:moveTo>
                      <a:pt x="0" y="1591"/>
                    </a:moveTo>
                    <a:lnTo>
                      <a:pt x="671" y="1221"/>
                    </a:lnTo>
                    <a:lnTo>
                      <a:pt x="478" y="74"/>
                    </a:lnTo>
                    <a:lnTo>
                      <a:pt x="286" y="0"/>
                    </a:lnTo>
                    <a:lnTo>
                      <a:pt x="0" y="159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75FE8B1-B72C-4A29-9873-5C6382E966D4}"/>
                  </a:ext>
                </a:extLst>
              </p:cNvPr>
              <p:cNvSpPr/>
              <p:nvPr/>
            </p:nvSpPr>
            <p:spPr>
              <a:xfrm rot="10226849" flipH="1">
                <a:off x="5988019" y="3309323"/>
                <a:ext cx="840" cy="685"/>
              </a:xfrm>
              <a:custGeom>
                <a:avLst/>
                <a:gdLst>
                  <a:gd name="connsiteX0" fmla="*/ 0 w 840"/>
                  <a:gd name="connsiteY0" fmla="*/ 685 h 685"/>
                  <a:gd name="connsiteX1" fmla="*/ 840 w 840"/>
                  <a:gd name="connsiteY1" fmla="*/ 222 h 685"/>
                  <a:gd name="connsiteX2" fmla="*/ 264 w 840"/>
                  <a:gd name="connsiteY2" fmla="*/ 0 h 685"/>
                  <a:gd name="connsiteX3" fmla="*/ 0 w 840"/>
                  <a:gd name="connsiteY3" fmla="*/ 685 h 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0" h="685">
                    <a:moveTo>
                      <a:pt x="0" y="685"/>
                    </a:moveTo>
                    <a:lnTo>
                      <a:pt x="840" y="222"/>
                    </a:lnTo>
                    <a:lnTo>
                      <a:pt x="264" y="0"/>
                    </a:lnTo>
                    <a:lnTo>
                      <a:pt x="0" y="68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E100E7F-E141-468B-A343-CF2D2F1FE121}"/>
                  </a:ext>
                </a:extLst>
              </p:cNvPr>
              <p:cNvSpPr/>
              <p:nvPr/>
            </p:nvSpPr>
            <p:spPr>
              <a:xfrm rot="10226849" flipH="1">
                <a:off x="5988874" y="3309661"/>
                <a:ext cx="116" cy="108"/>
              </a:xfrm>
              <a:custGeom>
                <a:avLst/>
                <a:gdLst>
                  <a:gd name="connsiteX0" fmla="*/ 116 w 116"/>
                  <a:gd name="connsiteY0" fmla="*/ 108 h 108"/>
                  <a:gd name="connsiteX1" fmla="*/ 116 w 116"/>
                  <a:gd name="connsiteY1" fmla="*/ 0 h 108"/>
                  <a:gd name="connsiteX2" fmla="*/ 0 w 116"/>
                  <a:gd name="connsiteY2" fmla="*/ 64 h 108"/>
                  <a:gd name="connsiteX3" fmla="*/ 116 w 116"/>
                  <a:gd name="connsiteY3" fmla="*/ 108 h 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" h="108">
                    <a:moveTo>
                      <a:pt x="116" y="108"/>
                    </a:moveTo>
                    <a:lnTo>
                      <a:pt x="116" y="0"/>
                    </a:lnTo>
                    <a:lnTo>
                      <a:pt x="0" y="64"/>
                    </a:lnTo>
                    <a:lnTo>
                      <a:pt x="116" y="10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FD4EC62A-F09A-4BC5-892B-A8DB1B4117F1}"/>
                  </a:ext>
                </a:extLst>
              </p:cNvPr>
              <p:cNvSpPr/>
              <p:nvPr/>
            </p:nvSpPr>
            <p:spPr>
              <a:xfrm rot="10226849" flipH="1">
                <a:off x="5989139" y="3309443"/>
                <a:ext cx="3634" cy="2003"/>
              </a:xfrm>
              <a:custGeom>
                <a:avLst/>
                <a:gdLst>
                  <a:gd name="connsiteX0" fmla="*/ 0 w 3634"/>
                  <a:gd name="connsiteY0" fmla="*/ 2003 h 2003"/>
                  <a:gd name="connsiteX1" fmla="*/ 3634 w 3634"/>
                  <a:gd name="connsiteY1" fmla="*/ 0 h 2003"/>
                  <a:gd name="connsiteX2" fmla="*/ 0 w 3634"/>
                  <a:gd name="connsiteY2" fmla="*/ 612 h 2003"/>
                  <a:gd name="connsiteX3" fmla="*/ 0 w 3634"/>
                  <a:gd name="connsiteY3" fmla="*/ 2003 h 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4" h="2003">
                    <a:moveTo>
                      <a:pt x="0" y="2003"/>
                    </a:moveTo>
                    <a:lnTo>
                      <a:pt x="3634" y="0"/>
                    </a:lnTo>
                    <a:lnTo>
                      <a:pt x="0" y="612"/>
                    </a:lnTo>
                    <a:lnTo>
                      <a:pt x="0" y="200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EF42320E-E012-47C1-A38C-80636AB0C513}"/>
                  </a:ext>
                </a:extLst>
              </p:cNvPr>
              <p:cNvSpPr/>
              <p:nvPr/>
            </p:nvSpPr>
            <p:spPr>
              <a:xfrm rot="10226849" flipH="1">
                <a:off x="5987583" y="3310055"/>
                <a:ext cx="1321" cy="1194"/>
              </a:xfrm>
              <a:custGeom>
                <a:avLst/>
                <a:gdLst>
                  <a:gd name="connsiteX0" fmla="*/ 862 w 1321"/>
                  <a:gd name="connsiteY0" fmla="*/ 1194 h 1194"/>
                  <a:gd name="connsiteX1" fmla="*/ 1321 w 1321"/>
                  <a:gd name="connsiteY1" fmla="*/ 0 h 1194"/>
                  <a:gd name="connsiteX2" fmla="*/ 16 w 1321"/>
                  <a:gd name="connsiteY2" fmla="*/ 219 h 1194"/>
                  <a:gd name="connsiteX3" fmla="*/ 0 w 1321"/>
                  <a:gd name="connsiteY3" fmla="*/ 310 h 1194"/>
                  <a:gd name="connsiteX4" fmla="*/ 99 w 1321"/>
                  <a:gd name="connsiteY4" fmla="*/ 900 h 1194"/>
                  <a:gd name="connsiteX5" fmla="*/ 862 w 1321"/>
                  <a:gd name="connsiteY5" fmla="*/ 1194 h 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1" h="1194">
                    <a:moveTo>
                      <a:pt x="862" y="1194"/>
                    </a:moveTo>
                    <a:lnTo>
                      <a:pt x="1321" y="0"/>
                    </a:lnTo>
                    <a:lnTo>
                      <a:pt x="16" y="219"/>
                    </a:lnTo>
                    <a:lnTo>
                      <a:pt x="0" y="310"/>
                    </a:lnTo>
                    <a:lnTo>
                      <a:pt x="99" y="900"/>
                    </a:lnTo>
                    <a:lnTo>
                      <a:pt x="862" y="119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E968E2CE-C575-4F0D-A405-49139FB0B9D6}"/>
                  </a:ext>
                </a:extLst>
              </p:cNvPr>
              <p:cNvSpPr/>
              <p:nvPr/>
            </p:nvSpPr>
            <p:spPr>
              <a:xfrm rot="10226849" flipH="1">
                <a:off x="5986457" y="3310627"/>
                <a:ext cx="1155" cy="601"/>
              </a:xfrm>
              <a:custGeom>
                <a:avLst/>
                <a:gdLst>
                  <a:gd name="connsiteX0" fmla="*/ 1062 w 1155"/>
                  <a:gd name="connsiteY0" fmla="*/ 601 h 601"/>
                  <a:gd name="connsiteX1" fmla="*/ 1155 w 1155"/>
                  <a:gd name="connsiteY1" fmla="*/ 85 h 601"/>
                  <a:gd name="connsiteX2" fmla="*/ 1141 w 1155"/>
                  <a:gd name="connsiteY2" fmla="*/ 0 h 601"/>
                  <a:gd name="connsiteX3" fmla="*/ 0 w 1155"/>
                  <a:gd name="connsiteY3" fmla="*/ 192 h 601"/>
                  <a:gd name="connsiteX4" fmla="*/ 1062 w 1155"/>
                  <a:gd name="connsiteY4" fmla="*/ 601 h 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5" h="601">
                    <a:moveTo>
                      <a:pt x="1062" y="601"/>
                    </a:moveTo>
                    <a:lnTo>
                      <a:pt x="1155" y="85"/>
                    </a:lnTo>
                    <a:lnTo>
                      <a:pt x="1141" y="0"/>
                    </a:lnTo>
                    <a:lnTo>
                      <a:pt x="0" y="192"/>
                    </a:lnTo>
                    <a:lnTo>
                      <a:pt x="1062" y="60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13543AB-1604-4850-B239-2E22DE16F03B}"/>
                  </a:ext>
                </a:extLst>
              </p:cNvPr>
              <p:cNvSpPr/>
              <p:nvPr/>
            </p:nvSpPr>
            <p:spPr>
              <a:xfrm rot="10226849" flipH="1">
                <a:off x="5927795" y="3310876"/>
                <a:ext cx="3048" cy="357"/>
              </a:xfrm>
              <a:custGeom>
                <a:avLst/>
                <a:gdLst>
                  <a:gd name="connsiteX0" fmla="*/ 3048 w 3048"/>
                  <a:gd name="connsiteY0" fmla="*/ 357 h 357"/>
                  <a:gd name="connsiteX1" fmla="*/ 2121 w 3048"/>
                  <a:gd name="connsiteY1" fmla="*/ 0 h 357"/>
                  <a:gd name="connsiteX2" fmla="*/ 0 w 3048"/>
                  <a:gd name="connsiteY2" fmla="*/ 357 h 357"/>
                  <a:gd name="connsiteX3" fmla="*/ 3048 w 3048"/>
                  <a:gd name="connsiteY3" fmla="*/ 357 h 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" h="357">
                    <a:moveTo>
                      <a:pt x="3048" y="357"/>
                    </a:moveTo>
                    <a:lnTo>
                      <a:pt x="2121" y="0"/>
                    </a:lnTo>
                    <a:lnTo>
                      <a:pt x="0" y="357"/>
                    </a:lnTo>
                    <a:lnTo>
                      <a:pt x="3048" y="35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80EB7F28-B94F-40DC-ABB4-9E542A6C9C3A}"/>
                  </a:ext>
                </a:extLst>
              </p:cNvPr>
              <p:cNvSpPr/>
              <p:nvPr/>
            </p:nvSpPr>
            <p:spPr>
              <a:xfrm rot="10226849" flipH="1">
                <a:off x="5978621" y="3310807"/>
                <a:ext cx="912" cy="403"/>
              </a:xfrm>
              <a:custGeom>
                <a:avLst/>
                <a:gdLst>
                  <a:gd name="connsiteX0" fmla="*/ 406 w 912"/>
                  <a:gd name="connsiteY0" fmla="*/ 403 h 403"/>
                  <a:gd name="connsiteX1" fmla="*/ 912 w 912"/>
                  <a:gd name="connsiteY1" fmla="*/ 0 h 403"/>
                  <a:gd name="connsiteX2" fmla="*/ 0 w 912"/>
                  <a:gd name="connsiteY2" fmla="*/ 154 h 403"/>
                  <a:gd name="connsiteX3" fmla="*/ 406 w 912"/>
                  <a:gd name="connsiteY3" fmla="*/ 403 h 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2" h="403">
                    <a:moveTo>
                      <a:pt x="406" y="403"/>
                    </a:moveTo>
                    <a:lnTo>
                      <a:pt x="912" y="0"/>
                    </a:lnTo>
                    <a:lnTo>
                      <a:pt x="0" y="154"/>
                    </a:lnTo>
                    <a:lnTo>
                      <a:pt x="406" y="40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DA85F6F9-2CB8-4022-AADF-D506976982D2}"/>
                  </a:ext>
                </a:extLst>
              </p:cNvPr>
              <p:cNvSpPr/>
              <p:nvPr/>
            </p:nvSpPr>
            <p:spPr>
              <a:xfrm rot="10226849" flipH="1">
                <a:off x="3211012" y="3104160"/>
                <a:ext cx="2525938" cy="419471"/>
              </a:xfrm>
              <a:custGeom>
                <a:avLst/>
                <a:gdLst>
                  <a:gd name="connsiteX0" fmla="*/ 33316 w 2525938"/>
                  <a:gd name="connsiteY0" fmla="*/ 419471 h 419471"/>
                  <a:gd name="connsiteX1" fmla="*/ 2525938 w 2525938"/>
                  <a:gd name="connsiteY1" fmla="*/ 0 h 419471"/>
                  <a:gd name="connsiteX2" fmla="*/ 0 w 2525938"/>
                  <a:gd name="connsiteY2" fmla="*/ 0 h 419471"/>
                  <a:gd name="connsiteX3" fmla="*/ 2359 w 2525938"/>
                  <a:gd name="connsiteY3" fmla="*/ 154427 h 419471"/>
                  <a:gd name="connsiteX4" fmla="*/ 33316 w 2525938"/>
                  <a:gd name="connsiteY4" fmla="*/ 419471 h 41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938" h="419471">
                    <a:moveTo>
                      <a:pt x="33316" y="419471"/>
                    </a:moveTo>
                    <a:lnTo>
                      <a:pt x="2525938" y="0"/>
                    </a:lnTo>
                    <a:lnTo>
                      <a:pt x="0" y="0"/>
                    </a:lnTo>
                    <a:lnTo>
                      <a:pt x="2359" y="154427"/>
                    </a:lnTo>
                    <a:lnTo>
                      <a:pt x="33316" y="419471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22A7B77-0C40-4FB8-A741-7D7EB8DBC2E8}"/>
                  </a:ext>
                </a:extLst>
              </p:cNvPr>
              <p:cNvSpPr/>
              <p:nvPr/>
            </p:nvSpPr>
            <p:spPr>
              <a:xfrm rot="10226849" flipH="1">
                <a:off x="5853096" y="3310881"/>
                <a:ext cx="74670" cy="6490"/>
              </a:xfrm>
              <a:custGeom>
                <a:avLst/>
                <a:gdLst>
                  <a:gd name="connsiteX0" fmla="*/ 36104 w 74670"/>
                  <a:gd name="connsiteY0" fmla="*/ 6490 h 6490"/>
                  <a:gd name="connsiteX1" fmla="*/ 74670 w 74670"/>
                  <a:gd name="connsiteY1" fmla="*/ 0 h 6490"/>
                  <a:gd name="connsiteX2" fmla="*/ 0 w 74670"/>
                  <a:gd name="connsiteY2" fmla="*/ 0 h 6490"/>
                  <a:gd name="connsiteX3" fmla="*/ 36104 w 74670"/>
                  <a:gd name="connsiteY3" fmla="*/ 6490 h 6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70" h="6490">
                    <a:moveTo>
                      <a:pt x="36104" y="6490"/>
                    </a:moveTo>
                    <a:lnTo>
                      <a:pt x="74670" y="0"/>
                    </a:lnTo>
                    <a:lnTo>
                      <a:pt x="0" y="0"/>
                    </a:lnTo>
                    <a:lnTo>
                      <a:pt x="36104" y="649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FC38B984-E414-4851-BFF6-8C46C638C6BF}"/>
                  </a:ext>
                </a:extLst>
              </p:cNvPr>
              <p:cNvSpPr/>
              <p:nvPr/>
            </p:nvSpPr>
            <p:spPr>
              <a:xfrm rot="10226849" flipH="1">
                <a:off x="5859259" y="3316637"/>
                <a:ext cx="78281" cy="28314"/>
              </a:xfrm>
              <a:custGeom>
                <a:avLst/>
                <a:gdLst>
                  <a:gd name="connsiteX0" fmla="*/ 73505 w 78281"/>
                  <a:gd name="connsiteY0" fmla="*/ 28314 h 28314"/>
                  <a:gd name="connsiteX1" fmla="*/ 78281 w 78281"/>
                  <a:gd name="connsiteY1" fmla="*/ 27510 h 28314"/>
                  <a:gd name="connsiteX2" fmla="*/ 47244 w 78281"/>
                  <a:gd name="connsiteY2" fmla="*/ 8493 h 28314"/>
                  <a:gd name="connsiteX3" fmla="*/ 0 w 78281"/>
                  <a:gd name="connsiteY3" fmla="*/ 0 h 28314"/>
                  <a:gd name="connsiteX4" fmla="*/ 73505 w 78281"/>
                  <a:gd name="connsiteY4" fmla="*/ 28314 h 28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81" h="28314">
                    <a:moveTo>
                      <a:pt x="73505" y="28314"/>
                    </a:moveTo>
                    <a:lnTo>
                      <a:pt x="78281" y="27510"/>
                    </a:lnTo>
                    <a:lnTo>
                      <a:pt x="47244" y="8493"/>
                    </a:lnTo>
                    <a:lnTo>
                      <a:pt x="0" y="0"/>
                    </a:lnTo>
                    <a:lnTo>
                      <a:pt x="73505" y="2831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D912CD78-8586-41A7-87D3-736F744BD957}"/>
                  </a:ext>
                </a:extLst>
              </p:cNvPr>
              <p:cNvSpPr/>
              <p:nvPr/>
            </p:nvSpPr>
            <p:spPr>
              <a:xfrm rot="10226849" flipH="1">
                <a:off x="5929604" y="3311810"/>
                <a:ext cx="20296" cy="13195"/>
              </a:xfrm>
              <a:custGeom>
                <a:avLst/>
                <a:gdLst>
                  <a:gd name="connsiteX0" fmla="*/ 14795 w 20296"/>
                  <a:gd name="connsiteY0" fmla="*/ 13195 h 13195"/>
                  <a:gd name="connsiteX1" fmla="*/ 20296 w 20296"/>
                  <a:gd name="connsiteY1" fmla="*/ 12269 h 13195"/>
                  <a:gd name="connsiteX2" fmla="*/ 12294 w 20296"/>
                  <a:gd name="connsiteY2" fmla="*/ 2210 h 13195"/>
                  <a:gd name="connsiteX3" fmla="*/ 0 w 20296"/>
                  <a:gd name="connsiteY3" fmla="*/ 0 h 13195"/>
                  <a:gd name="connsiteX4" fmla="*/ 14795 w 20296"/>
                  <a:gd name="connsiteY4" fmla="*/ 13195 h 1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96" h="13195">
                    <a:moveTo>
                      <a:pt x="14795" y="13195"/>
                    </a:moveTo>
                    <a:lnTo>
                      <a:pt x="20296" y="12269"/>
                    </a:lnTo>
                    <a:lnTo>
                      <a:pt x="12294" y="2210"/>
                    </a:lnTo>
                    <a:lnTo>
                      <a:pt x="0" y="0"/>
                    </a:lnTo>
                    <a:lnTo>
                      <a:pt x="14795" y="1319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86913EE2-C078-49CE-8D79-A0CFDCFBE8E5}"/>
                  </a:ext>
                </a:extLst>
              </p:cNvPr>
              <p:cNvSpPr/>
              <p:nvPr/>
            </p:nvSpPr>
            <p:spPr>
              <a:xfrm rot="10226849" flipH="1">
                <a:off x="5949205" y="3311218"/>
                <a:ext cx="7099" cy="7999"/>
              </a:xfrm>
              <a:custGeom>
                <a:avLst/>
                <a:gdLst>
                  <a:gd name="connsiteX0" fmla="*/ 4408 w 7099"/>
                  <a:gd name="connsiteY0" fmla="*/ 7999 h 7999"/>
                  <a:gd name="connsiteX1" fmla="*/ 6962 w 7099"/>
                  <a:gd name="connsiteY1" fmla="*/ 7569 h 7999"/>
                  <a:gd name="connsiteX2" fmla="*/ 7099 w 7099"/>
                  <a:gd name="connsiteY2" fmla="*/ 7215 h 7999"/>
                  <a:gd name="connsiteX3" fmla="*/ 4883 w 7099"/>
                  <a:gd name="connsiteY3" fmla="*/ 878 h 7999"/>
                  <a:gd name="connsiteX4" fmla="*/ 0 w 7099"/>
                  <a:gd name="connsiteY4" fmla="*/ 0 h 7999"/>
                  <a:gd name="connsiteX5" fmla="*/ 4408 w 7099"/>
                  <a:gd name="connsiteY5" fmla="*/ 7999 h 7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99" h="7999">
                    <a:moveTo>
                      <a:pt x="4408" y="7999"/>
                    </a:moveTo>
                    <a:lnTo>
                      <a:pt x="6962" y="7569"/>
                    </a:lnTo>
                    <a:lnTo>
                      <a:pt x="7099" y="7215"/>
                    </a:lnTo>
                    <a:lnTo>
                      <a:pt x="4883" y="878"/>
                    </a:lnTo>
                    <a:lnTo>
                      <a:pt x="0" y="0"/>
                    </a:lnTo>
                    <a:lnTo>
                      <a:pt x="4408" y="799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3BD4E70-4F67-4708-9145-4151E5DB57F6}"/>
                  </a:ext>
                </a:extLst>
              </p:cNvPr>
              <p:cNvSpPr/>
              <p:nvPr/>
            </p:nvSpPr>
            <p:spPr>
              <a:xfrm rot="10226849" flipH="1">
                <a:off x="5956140" y="3310917"/>
                <a:ext cx="2312" cy="5867"/>
              </a:xfrm>
              <a:custGeom>
                <a:avLst/>
                <a:gdLst>
                  <a:gd name="connsiteX0" fmla="*/ 109 w 2312"/>
                  <a:gd name="connsiteY0" fmla="*/ 5867 h 5867"/>
                  <a:gd name="connsiteX1" fmla="*/ 1386 w 2312"/>
                  <a:gd name="connsiteY1" fmla="*/ 5652 h 5867"/>
                  <a:gd name="connsiteX2" fmla="*/ 2312 w 2312"/>
                  <a:gd name="connsiteY2" fmla="*/ 502 h 5867"/>
                  <a:gd name="connsiteX3" fmla="*/ 2230 w 2312"/>
                  <a:gd name="connsiteY3" fmla="*/ 16 h 5867"/>
                  <a:gd name="connsiteX4" fmla="*/ 2139 w 2312"/>
                  <a:gd name="connsiteY4" fmla="*/ 0 h 5867"/>
                  <a:gd name="connsiteX5" fmla="*/ 0 w 2312"/>
                  <a:gd name="connsiteY5" fmla="*/ 5554 h 5867"/>
                  <a:gd name="connsiteX6" fmla="*/ 109 w 2312"/>
                  <a:gd name="connsiteY6" fmla="*/ 5867 h 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2" h="5867">
                    <a:moveTo>
                      <a:pt x="109" y="5867"/>
                    </a:moveTo>
                    <a:lnTo>
                      <a:pt x="1386" y="5652"/>
                    </a:lnTo>
                    <a:lnTo>
                      <a:pt x="2312" y="502"/>
                    </a:lnTo>
                    <a:lnTo>
                      <a:pt x="2230" y="16"/>
                    </a:lnTo>
                    <a:lnTo>
                      <a:pt x="2139" y="0"/>
                    </a:lnTo>
                    <a:lnTo>
                      <a:pt x="0" y="5554"/>
                    </a:lnTo>
                    <a:lnTo>
                      <a:pt x="109" y="586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8AA5D34C-C287-4765-A7A3-743BEB6418F7}"/>
                  </a:ext>
                </a:extLst>
              </p:cNvPr>
              <p:cNvSpPr/>
              <p:nvPr/>
            </p:nvSpPr>
            <p:spPr>
              <a:xfrm rot="10226849" flipH="1">
                <a:off x="5958460" y="3311064"/>
                <a:ext cx="1987" cy="5313"/>
              </a:xfrm>
              <a:custGeom>
                <a:avLst/>
                <a:gdLst>
                  <a:gd name="connsiteX0" fmla="*/ 817 w 1987"/>
                  <a:gd name="connsiteY0" fmla="*/ 5313 h 5313"/>
                  <a:gd name="connsiteX1" fmla="*/ 1987 w 1987"/>
                  <a:gd name="connsiteY1" fmla="*/ 5116 h 5313"/>
                  <a:gd name="connsiteX2" fmla="*/ 1986 w 1987"/>
                  <a:gd name="connsiteY2" fmla="*/ 342 h 5313"/>
                  <a:gd name="connsiteX3" fmla="*/ 82 w 1987"/>
                  <a:gd name="connsiteY3" fmla="*/ 0 h 5313"/>
                  <a:gd name="connsiteX4" fmla="*/ 0 w 1987"/>
                  <a:gd name="connsiteY4" fmla="*/ 456 h 5313"/>
                  <a:gd name="connsiteX5" fmla="*/ 817 w 1987"/>
                  <a:gd name="connsiteY5" fmla="*/ 5313 h 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7" h="5313">
                    <a:moveTo>
                      <a:pt x="817" y="5313"/>
                    </a:moveTo>
                    <a:lnTo>
                      <a:pt x="1987" y="5116"/>
                    </a:lnTo>
                    <a:lnTo>
                      <a:pt x="1986" y="342"/>
                    </a:lnTo>
                    <a:lnTo>
                      <a:pt x="82" y="0"/>
                    </a:lnTo>
                    <a:lnTo>
                      <a:pt x="0" y="456"/>
                    </a:lnTo>
                    <a:lnTo>
                      <a:pt x="817" y="531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D229B21C-EE9E-4BED-8175-AEA84EAC94FB}"/>
                  </a:ext>
                </a:extLst>
              </p:cNvPr>
              <p:cNvSpPr/>
              <p:nvPr/>
            </p:nvSpPr>
            <p:spPr>
              <a:xfrm rot="10226849" flipH="1">
                <a:off x="5966067" y="3310588"/>
                <a:ext cx="6342" cy="2482"/>
              </a:xfrm>
              <a:custGeom>
                <a:avLst/>
                <a:gdLst>
                  <a:gd name="connsiteX0" fmla="*/ 0 w 6342"/>
                  <a:gd name="connsiteY0" fmla="*/ 2482 h 2482"/>
                  <a:gd name="connsiteX1" fmla="*/ 5765 w 6342"/>
                  <a:gd name="connsiteY1" fmla="*/ 1512 h 2482"/>
                  <a:gd name="connsiteX2" fmla="*/ 6342 w 6342"/>
                  <a:gd name="connsiteY2" fmla="*/ 866 h 2482"/>
                  <a:gd name="connsiteX3" fmla="*/ 1522 w 6342"/>
                  <a:gd name="connsiteY3" fmla="*/ 0 h 2482"/>
                  <a:gd name="connsiteX4" fmla="*/ 0 w 6342"/>
                  <a:gd name="connsiteY4" fmla="*/ 2482 h 2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42" h="2482">
                    <a:moveTo>
                      <a:pt x="0" y="2482"/>
                    </a:moveTo>
                    <a:lnTo>
                      <a:pt x="5765" y="1512"/>
                    </a:lnTo>
                    <a:lnTo>
                      <a:pt x="6342" y="866"/>
                    </a:lnTo>
                    <a:lnTo>
                      <a:pt x="1522" y="0"/>
                    </a:lnTo>
                    <a:lnTo>
                      <a:pt x="0" y="248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3D0942-125F-450E-9D75-61BEFDA7F44D}"/>
                  </a:ext>
                </a:extLst>
              </p:cNvPr>
              <p:cNvSpPr/>
              <p:nvPr/>
            </p:nvSpPr>
            <p:spPr>
              <a:xfrm rot="10226849" flipH="1">
                <a:off x="5972590" y="3310856"/>
                <a:ext cx="6213" cy="3067"/>
              </a:xfrm>
              <a:custGeom>
                <a:avLst/>
                <a:gdLst>
                  <a:gd name="connsiteX0" fmla="*/ 1578 w 6213"/>
                  <a:gd name="connsiteY0" fmla="*/ 3067 h 3067"/>
                  <a:gd name="connsiteX1" fmla="*/ 6213 w 6213"/>
                  <a:gd name="connsiteY1" fmla="*/ 2287 h 3067"/>
                  <a:gd name="connsiteX2" fmla="*/ 2482 w 6213"/>
                  <a:gd name="connsiteY2" fmla="*/ 0 h 3067"/>
                  <a:gd name="connsiteX3" fmla="*/ 0 w 6213"/>
                  <a:gd name="connsiteY3" fmla="*/ 2783 h 3067"/>
                  <a:gd name="connsiteX4" fmla="*/ 1578 w 6213"/>
                  <a:gd name="connsiteY4" fmla="*/ 3067 h 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3" h="3067">
                    <a:moveTo>
                      <a:pt x="1578" y="3067"/>
                    </a:moveTo>
                    <a:lnTo>
                      <a:pt x="6213" y="2287"/>
                    </a:lnTo>
                    <a:lnTo>
                      <a:pt x="2482" y="0"/>
                    </a:lnTo>
                    <a:lnTo>
                      <a:pt x="0" y="2783"/>
                    </a:lnTo>
                    <a:lnTo>
                      <a:pt x="1578" y="306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3BC2EF7-7EE6-44D0-9AFD-90559B87B50F}"/>
                  </a:ext>
                </a:extLst>
              </p:cNvPr>
              <p:cNvSpPr/>
              <p:nvPr/>
            </p:nvSpPr>
            <p:spPr>
              <a:xfrm rot="10226849" flipH="1">
                <a:off x="5979580" y="3311081"/>
                <a:ext cx="583" cy="291"/>
              </a:xfrm>
              <a:custGeom>
                <a:avLst/>
                <a:gdLst>
                  <a:gd name="connsiteX0" fmla="*/ 0 w 583"/>
                  <a:gd name="connsiteY0" fmla="*/ 291 h 291"/>
                  <a:gd name="connsiteX1" fmla="*/ 583 w 583"/>
                  <a:gd name="connsiteY1" fmla="*/ 193 h 291"/>
                  <a:gd name="connsiteX2" fmla="*/ 366 w 583"/>
                  <a:gd name="connsiteY2" fmla="*/ 0 h 291"/>
                  <a:gd name="connsiteX3" fmla="*/ 0 w 583"/>
                  <a:gd name="connsiteY3" fmla="*/ 291 h 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3" h="291">
                    <a:moveTo>
                      <a:pt x="0" y="291"/>
                    </a:moveTo>
                    <a:lnTo>
                      <a:pt x="583" y="193"/>
                    </a:lnTo>
                    <a:lnTo>
                      <a:pt x="366" y="0"/>
                    </a:lnTo>
                    <a:lnTo>
                      <a:pt x="0" y="29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644E7DDA-2F9D-4A8A-A802-ED622DCE5D4B}"/>
                  </a:ext>
                </a:extLst>
              </p:cNvPr>
              <p:cNvSpPr/>
              <p:nvPr/>
            </p:nvSpPr>
            <p:spPr>
              <a:xfrm rot="10226849" flipH="1">
                <a:off x="5981233" y="3311030"/>
                <a:ext cx="2352" cy="1960"/>
              </a:xfrm>
              <a:custGeom>
                <a:avLst/>
                <a:gdLst>
                  <a:gd name="connsiteX0" fmla="*/ 654 w 2352"/>
                  <a:gd name="connsiteY0" fmla="*/ 1960 h 1960"/>
                  <a:gd name="connsiteX1" fmla="*/ 2352 w 2352"/>
                  <a:gd name="connsiteY1" fmla="*/ 1674 h 1960"/>
                  <a:gd name="connsiteX2" fmla="*/ 1430 w 2352"/>
                  <a:gd name="connsiteY2" fmla="*/ 0 h 1960"/>
                  <a:gd name="connsiteX3" fmla="*/ 0 w 2352"/>
                  <a:gd name="connsiteY3" fmla="*/ 1138 h 1960"/>
                  <a:gd name="connsiteX4" fmla="*/ 654 w 2352"/>
                  <a:gd name="connsiteY4" fmla="*/ 1960 h 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2" h="1960">
                    <a:moveTo>
                      <a:pt x="654" y="1960"/>
                    </a:moveTo>
                    <a:lnTo>
                      <a:pt x="2352" y="1674"/>
                    </a:lnTo>
                    <a:lnTo>
                      <a:pt x="1430" y="0"/>
                    </a:lnTo>
                    <a:lnTo>
                      <a:pt x="0" y="1138"/>
                    </a:lnTo>
                    <a:lnTo>
                      <a:pt x="654" y="196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6982023F-7863-43D1-AC06-AC58EB71D1BC}"/>
                  </a:ext>
                </a:extLst>
              </p:cNvPr>
              <p:cNvSpPr/>
              <p:nvPr/>
            </p:nvSpPr>
            <p:spPr>
              <a:xfrm rot="10226849" flipH="1">
                <a:off x="5984738" y="3311030"/>
                <a:ext cx="1793" cy="937"/>
              </a:xfrm>
              <a:custGeom>
                <a:avLst/>
                <a:gdLst>
                  <a:gd name="connsiteX0" fmla="*/ 328 w 1793"/>
                  <a:gd name="connsiteY0" fmla="*/ 937 h 937"/>
                  <a:gd name="connsiteX1" fmla="*/ 1793 w 1793"/>
                  <a:gd name="connsiteY1" fmla="*/ 691 h 937"/>
                  <a:gd name="connsiteX2" fmla="*/ 0 w 1793"/>
                  <a:gd name="connsiteY2" fmla="*/ 0 h 937"/>
                  <a:gd name="connsiteX3" fmla="*/ 328 w 1793"/>
                  <a:gd name="connsiteY3" fmla="*/ 937 h 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3" h="937">
                    <a:moveTo>
                      <a:pt x="328" y="937"/>
                    </a:moveTo>
                    <a:lnTo>
                      <a:pt x="1793" y="691"/>
                    </a:lnTo>
                    <a:lnTo>
                      <a:pt x="0" y="0"/>
                    </a:lnTo>
                    <a:lnTo>
                      <a:pt x="328" y="93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E7CA8517-FC2A-41F2-8ECC-BF97BEE33B99}"/>
                  </a:ext>
                </a:extLst>
              </p:cNvPr>
              <p:cNvSpPr/>
              <p:nvPr/>
            </p:nvSpPr>
            <p:spPr>
              <a:xfrm rot="10226849" flipH="1">
                <a:off x="5987381" y="3311062"/>
                <a:ext cx="1824" cy="5859"/>
              </a:xfrm>
              <a:custGeom>
                <a:avLst/>
                <a:gdLst>
                  <a:gd name="connsiteX0" fmla="*/ 742 w 1824"/>
                  <a:gd name="connsiteY0" fmla="*/ 5859 h 5859"/>
                  <a:gd name="connsiteX1" fmla="*/ 772 w 1824"/>
                  <a:gd name="connsiteY1" fmla="*/ 5853 h 5859"/>
                  <a:gd name="connsiteX2" fmla="*/ 1824 w 1824"/>
                  <a:gd name="connsiteY2" fmla="*/ 0 h 5859"/>
                  <a:gd name="connsiteX3" fmla="*/ 0 w 1824"/>
                  <a:gd name="connsiteY3" fmla="*/ 1451 h 5859"/>
                  <a:gd name="connsiteX4" fmla="*/ 742 w 1824"/>
                  <a:gd name="connsiteY4" fmla="*/ 5859 h 5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4" h="5859">
                    <a:moveTo>
                      <a:pt x="742" y="5859"/>
                    </a:moveTo>
                    <a:lnTo>
                      <a:pt x="772" y="5853"/>
                    </a:lnTo>
                    <a:lnTo>
                      <a:pt x="1824" y="0"/>
                    </a:lnTo>
                    <a:lnTo>
                      <a:pt x="0" y="1451"/>
                    </a:lnTo>
                    <a:lnTo>
                      <a:pt x="742" y="585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8193E880-71DF-4935-AD3C-0CAE11076D41}"/>
                  </a:ext>
                </a:extLst>
              </p:cNvPr>
              <p:cNvSpPr/>
              <p:nvPr/>
            </p:nvSpPr>
            <p:spPr>
              <a:xfrm rot="10226849" flipH="1">
                <a:off x="5989042" y="3311107"/>
                <a:ext cx="233" cy="605"/>
              </a:xfrm>
              <a:custGeom>
                <a:avLst/>
                <a:gdLst>
                  <a:gd name="connsiteX0" fmla="*/ 0 w 233"/>
                  <a:gd name="connsiteY0" fmla="*/ 605 h 605"/>
                  <a:gd name="connsiteX1" fmla="*/ 233 w 233"/>
                  <a:gd name="connsiteY1" fmla="*/ 566 h 605"/>
                  <a:gd name="connsiteX2" fmla="*/ 233 w 233"/>
                  <a:gd name="connsiteY2" fmla="*/ 0 h 605"/>
                  <a:gd name="connsiteX3" fmla="*/ 0 w 233"/>
                  <a:gd name="connsiteY3" fmla="*/ 605 h 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" h="605">
                    <a:moveTo>
                      <a:pt x="0" y="605"/>
                    </a:moveTo>
                    <a:lnTo>
                      <a:pt x="233" y="566"/>
                    </a:lnTo>
                    <a:lnTo>
                      <a:pt x="233" y="0"/>
                    </a:lnTo>
                    <a:lnTo>
                      <a:pt x="0" y="60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D89EDB2-8BDA-4A7F-B372-73DFB74A10AD}"/>
                  </a:ext>
                </a:extLst>
              </p:cNvPr>
              <p:cNvSpPr/>
              <p:nvPr/>
            </p:nvSpPr>
            <p:spPr>
              <a:xfrm rot="10226849" flipH="1">
                <a:off x="5993493" y="3309836"/>
                <a:ext cx="14929" cy="8227"/>
              </a:xfrm>
              <a:custGeom>
                <a:avLst/>
                <a:gdLst>
                  <a:gd name="connsiteX0" fmla="*/ 0 w 14929"/>
                  <a:gd name="connsiteY0" fmla="*/ 8227 h 8227"/>
                  <a:gd name="connsiteX1" fmla="*/ 11025 w 14929"/>
                  <a:gd name="connsiteY1" fmla="*/ 6372 h 8227"/>
                  <a:gd name="connsiteX2" fmla="*/ 14929 w 14929"/>
                  <a:gd name="connsiteY2" fmla="*/ 0 h 8227"/>
                  <a:gd name="connsiteX3" fmla="*/ 0 w 14929"/>
                  <a:gd name="connsiteY3" fmla="*/ 8227 h 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29" h="8227">
                    <a:moveTo>
                      <a:pt x="0" y="8227"/>
                    </a:moveTo>
                    <a:lnTo>
                      <a:pt x="11025" y="6372"/>
                    </a:lnTo>
                    <a:lnTo>
                      <a:pt x="14929" y="0"/>
                    </a:lnTo>
                    <a:lnTo>
                      <a:pt x="0" y="822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7134B3A0-C263-4918-9479-6C3BE5EBCCE2}"/>
                  </a:ext>
                </a:extLst>
              </p:cNvPr>
              <p:cNvSpPr/>
              <p:nvPr/>
            </p:nvSpPr>
            <p:spPr>
              <a:xfrm rot="10226849" flipH="1">
                <a:off x="6022150" y="3303060"/>
                <a:ext cx="92230" cy="60220"/>
              </a:xfrm>
              <a:custGeom>
                <a:avLst/>
                <a:gdLst>
                  <a:gd name="connsiteX0" fmla="*/ 0 w 92230"/>
                  <a:gd name="connsiteY0" fmla="*/ 60220 h 60220"/>
                  <a:gd name="connsiteX1" fmla="*/ 12838 w 92230"/>
                  <a:gd name="connsiteY1" fmla="*/ 58059 h 60220"/>
                  <a:gd name="connsiteX2" fmla="*/ 24279 w 92230"/>
                  <a:gd name="connsiteY2" fmla="*/ 54058 h 60220"/>
                  <a:gd name="connsiteX3" fmla="*/ 92230 w 92230"/>
                  <a:gd name="connsiteY3" fmla="*/ 0 h 60220"/>
                  <a:gd name="connsiteX4" fmla="*/ 16472 w 92230"/>
                  <a:gd name="connsiteY4" fmla="*/ 41751 h 60220"/>
                  <a:gd name="connsiteX5" fmla="*/ 0 w 92230"/>
                  <a:gd name="connsiteY5" fmla="*/ 60220 h 6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230" h="60220">
                    <a:moveTo>
                      <a:pt x="0" y="60220"/>
                    </a:moveTo>
                    <a:lnTo>
                      <a:pt x="12838" y="58059"/>
                    </a:lnTo>
                    <a:lnTo>
                      <a:pt x="24279" y="54058"/>
                    </a:lnTo>
                    <a:lnTo>
                      <a:pt x="92230" y="0"/>
                    </a:lnTo>
                    <a:lnTo>
                      <a:pt x="16472" y="41751"/>
                    </a:lnTo>
                    <a:lnTo>
                      <a:pt x="0" y="6022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3C6A7DE5-A98D-4C5A-8B97-47FE5B321441}"/>
                  </a:ext>
                </a:extLst>
              </p:cNvPr>
              <p:cNvSpPr/>
              <p:nvPr/>
            </p:nvSpPr>
            <p:spPr>
              <a:xfrm rot="10226849" flipH="1">
                <a:off x="6041039" y="3303936"/>
                <a:ext cx="84127" cy="30897"/>
              </a:xfrm>
              <a:custGeom>
                <a:avLst/>
                <a:gdLst>
                  <a:gd name="connsiteX0" fmla="*/ 0 w 84127"/>
                  <a:gd name="connsiteY0" fmla="*/ 30897 h 30897"/>
                  <a:gd name="connsiteX1" fmla="*/ 40399 w 84127"/>
                  <a:gd name="connsiteY1" fmla="*/ 24098 h 30897"/>
                  <a:gd name="connsiteX2" fmla="*/ 84127 w 84127"/>
                  <a:gd name="connsiteY2" fmla="*/ 0 h 30897"/>
                  <a:gd name="connsiteX3" fmla="*/ 3309 w 84127"/>
                  <a:gd name="connsiteY3" fmla="*/ 28264 h 30897"/>
                  <a:gd name="connsiteX4" fmla="*/ 0 w 84127"/>
                  <a:gd name="connsiteY4" fmla="*/ 30897 h 3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27" h="30897">
                    <a:moveTo>
                      <a:pt x="0" y="30897"/>
                    </a:moveTo>
                    <a:lnTo>
                      <a:pt x="40399" y="24098"/>
                    </a:lnTo>
                    <a:lnTo>
                      <a:pt x="84127" y="0"/>
                    </a:lnTo>
                    <a:lnTo>
                      <a:pt x="3309" y="28264"/>
                    </a:lnTo>
                    <a:lnTo>
                      <a:pt x="0" y="3089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C7B26C5-6602-46A6-AF8A-A5217D3425B5}"/>
                  </a:ext>
                </a:extLst>
              </p:cNvPr>
              <p:cNvSpPr/>
              <p:nvPr/>
            </p:nvSpPr>
            <p:spPr>
              <a:xfrm rot="10226849" flipH="1">
                <a:off x="6253058" y="3099287"/>
                <a:ext cx="2483656" cy="830938"/>
              </a:xfrm>
              <a:custGeom>
                <a:avLst/>
                <a:gdLst>
                  <a:gd name="connsiteX0" fmla="*/ 0 w 2483656"/>
                  <a:gd name="connsiteY0" fmla="*/ 830938 h 830938"/>
                  <a:gd name="connsiteX1" fmla="*/ 2483656 w 2483656"/>
                  <a:gd name="connsiteY1" fmla="*/ 412976 h 830938"/>
                  <a:gd name="connsiteX2" fmla="*/ 2426158 w 2483656"/>
                  <a:gd name="connsiteY2" fmla="*/ 152399 h 830938"/>
                  <a:gd name="connsiteX3" fmla="*/ 2375963 w 2483656"/>
                  <a:gd name="connsiteY3" fmla="*/ 0 h 830938"/>
                  <a:gd name="connsiteX4" fmla="*/ 0 w 2483656"/>
                  <a:gd name="connsiteY4" fmla="*/ 830938 h 830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3656" h="830938">
                    <a:moveTo>
                      <a:pt x="0" y="830938"/>
                    </a:moveTo>
                    <a:lnTo>
                      <a:pt x="2483656" y="412976"/>
                    </a:lnTo>
                    <a:lnTo>
                      <a:pt x="2426158" y="152399"/>
                    </a:lnTo>
                    <a:lnTo>
                      <a:pt x="2375963" y="0"/>
                    </a:lnTo>
                    <a:lnTo>
                      <a:pt x="0" y="83093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8D35B26-9E9F-4B2C-BE4E-13E52F6013DF}"/>
                  </a:ext>
                </a:extLst>
              </p:cNvPr>
              <p:cNvSpPr/>
              <p:nvPr/>
            </p:nvSpPr>
            <p:spPr>
              <a:xfrm rot="10226849" flipH="1">
                <a:off x="5976647" y="3311542"/>
                <a:ext cx="4826" cy="4397"/>
              </a:xfrm>
              <a:custGeom>
                <a:avLst/>
                <a:gdLst>
                  <a:gd name="connsiteX0" fmla="*/ 3705 w 4826"/>
                  <a:gd name="connsiteY0" fmla="*/ 4397 h 4397"/>
                  <a:gd name="connsiteX1" fmla="*/ 4826 w 4826"/>
                  <a:gd name="connsiteY1" fmla="*/ 3506 h 4397"/>
                  <a:gd name="connsiteX2" fmla="*/ 2506 w 4826"/>
                  <a:gd name="connsiteY2" fmla="*/ 589 h 4397"/>
                  <a:gd name="connsiteX3" fmla="*/ 975 w 4826"/>
                  <a:gd name="connsiteY3" fmla="*/ 0 h 4397"/>
                  <a:gd name="connsiteX4" fmla="*/ 0 w 4826"/>
                  <a:gd name="connsiteY4" fmla="*/ 1092 h 4397"/>
                  <a:gd name="connsiteX5" fmla="*/ 3705 w 4826"/>
                  <a:gd name="connsiteY5" fmla="*/ 4397 h 4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26" h="4397">
                    <a:moveTo>
                      <a:pt x="3705" y="4397"/>
                    </a:moveTo>
                    <a:lnTo>
                      <a:pt x="4826" y="3506"/>
                    </a:lnTo>
                    <a:lnTo>
                      <a:pt x="2506" y="589"/>
                    </a:lnTo>
                    <a:lnTo>
                      <a:pt x="975" y="0"/>
                    </a:lnTo>
                    <a:lnTo>
                      <a:pt x="0" y="1092"/>
                    </a:lnTo>
                    <a:lnTo>
                      <a:pt x="3705" y="439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2F9168D7-B850-4F64-A82E-42D305C0F7DE}"/>
                  </a:ext>
                </a:extLst>
              </p:cNvPr>
              <p:cNvSpPr/>
              <p:nvPr/>
            </p:nvSpPr>
            <p:spPr>
              <a:xfrm rot="10226849" flipH="1">
                <a:off x="5989950" y="3311385"/>
                <a:ext cx="3008" cy="7808"/>
              </a:xfrm>
              <a:custGeom>
                <a:avLst/>
                <a:gdLst>
                  <a:gd name="connsiteX0" fmla="*/ 0 w 3008"/>
                  <a:gd name="connsiteY0" fmla="*/ 7808 h 7808"/>
                  <a:gd name="connsiteX1" fmla="*/ 3008 w 3008"/>
                  <a:gd name="connsiteY1" fmla="*/ 0 h 7808"/>
                  <a:gd name="connsiteX2" fmla="*/ 0 w 3008"/>
                  <a:gd name="connsiteY2" fmla="*/ 2393 h 7808"/>
                  <a:gd name="connsiteX3" fmla="*/ 0 w 3008"/>
                  <a:gd name="connsiteY3" fmla="*/ 7808 h 7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08" h="7808">
                    <a:moveTo>
                      <a:pt x="0" y="7808"/>
                    </a:moveTo>
                    <a:lnTo>
                      <a:pt x="3008" y="0"/>
                    </a:lnTo>
                    <a:lnTo>
                      <a:pt x="0" y="2393"/>
                    </a:lnTo>
                    <a:lnTo>
                      <a:pt x="0" y="780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CCFA2B33-1C42-4090-B3BE-ED2B3A544FCF}"/>
                  </a:ext>
                </a:extLst>
              </p:cNvPr>
              <p:cNvSpPr/>
              <p:nvPr/>
            </p:nvSpPr>
            <p:spPr>
              <a:xfrm rot="10226849" flipH="1">
                <a:off x="5983149" y="3312250"/>
                <a:ext cx="1833" cy="1694"/>
              </a:xfrm>
              <a:custGeom>
                <a:avLst/>
                <a:gdLst>
                  <a:gd name="connsiteX0" fmla="*/ 1833 w 1833"/>
                  <a:gd name="connsiteY0" fmla="*/ 1694 h 1694"/>
                  <a:gd name="connsiteX1" fmla="*/ 1241 w 1833"/>
                  <a:gd name="connsiteY1" fmla="*/ 0 h 1694"/>
                  <a:gd name="connsiteX2" fmla="*/ 0 w 1833"/>
                  <a:gd name="connsiteY2" fmla="*/ 988 h 1694"/>
                  <a:gd name="connsiteX3" fmla="*/ 1833 w 1833"/>
                  <a:gd name="connsiteY3" fmla="*/ 1694 h 1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3" h="1694">
                    <a:moveTo>
                      <a:pt x="1833" y="1694"/>
                    </a:moveTo>
                    <a:lnTo>
                      <a:pt x="1241" y="0"/>
                    </a:lnTo>
                    <a:lnTo>
                      <a:pt x="0" y="988"/>
                    </a:lnTo>
                    <a:lnTo>
                      <a:pt x="1833" y="169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D86726C-662B-4B30-B07A-10194FD3D399}"/>
                  </a:ext>
                </a:extLst>
              </p:cNvPr>
              <p:cNvSpPr/>
              <p:nvPr/>
            </p:nvSpPr>
            <p:spPr>
              <a:xfrm rot="10226849" flipH="1">
                <a:off x="5982623" y="3312928"/>
                <a:ext cx="517" cy="424"/>
              </a:xfrm>
              <a:custGeom>
                <a:avLst/>
                <a:gdLst>
                  <a:gd name="connsiteX0" fmla="*/ 234 w 517"/>
                  <a:gd name="connsiteY0" fmla="*/ 424 h 424"/>
                  <a:gd name="connsiteX1" fmla="*/ 517 w 517"/>
                  <a:gd name="connsiteY1" fmla="*/ 199 h 424"/>
                  <a:gd name="connsiteX2" fmla="*/ 0 w 517"/>
                  <a:gd name="connsiteY2" fmla="*/ 0 h 424"/>
                  <a:gd name="connsiteX3" fmla="*/ 234 w 517"/>
                  <a:gd name="connsiteY3" fmla="*/ 424 h 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7" h="424">
                    <a:moveTo>
                      <a:pt x="234" y="424"/>
                    </a:moveTo>
                    <a:lnTo>
                      <a:pt x="517" y="199"/>
                    </a:lnTo>
                    <a:lnTo>
                      <a:pt x="0" y="0"/>
                    </a:lnTo>
                    <a:lnTo>
                      <a:pt x="234" y="42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DB9FC1B-2BF5-476A-BD8C-E03C185E1F10}"/>
                  </a:ext>
                </a:extLst>
              </p:cNvPr>
              <p:cNvSpPr/>
              <p:nvPr/>
            </p:nvSpPr>
            <p:spPr>
              <a:xfrm rot="10226849" flipH="1">
                <a:off x="5961374" y="3313627"/>
                <a:ext cx="10167" cy="10195"/>
              </a:xfrm>
              <a:custGeom>
                <a:avLst/>
                <a:gdLst>
                  <a:gd name="connsiteX0" fmla="*/ 7320 w 10167"/>
                  <a:gd name="connsiteY0" fmla="*/ 10195 h 10195"/>
                  <a:gd name="connsiteX1" fmla="*/ 10167 w 10167"/>
                  <a:gd name="connsiteY1" fmla="*/ 5549 h 10195"/>
                  <a:gd name="connsiteX2" fmla="*/ 1112 w 10167"/>
                  <a:gd name="connsiteY2" fmla="*/ 0 h 10195"/>
                  <a:gd name="connsiteX3" fmla="*/ 0 w 10167"/>
                  <a:gd name="connsiteY3" fmla="*/ 2886 h 10195"/>
                  <a:gd name="connsiteX4" fmla="*/ 0 w 10167"/>
                  <a:gd name="connsiteY4" fmla="*/ 8879 h 10195"/>
                  <a:gd name="connsiteX5" fmla="*/ 7320 w 10167"/>
                  <a:gd name="connsiteY5" fmla="*/ 10195 h 10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67" h="10195">
                    <a:moveTo>
                      <a:pt x="7320" y="10195"/>
                    </a:moveTo>
                    <a:lnTo>
                      <a:pt x="10167" y="5549"/>
                    </a:lnTo>
                    <a:lnTo>
                      <a:pt x="1112" y="0"/>
                    </a:lnTo>
                    <a:lnTo>
                      <a:pt x="0" y="2886"/>
                    </a:lnTo>
                    <a:lnTo>
                      <a:pt x="0" y="8879"/>
                    </a:lnTo>
                    <a:lnTo>
                      <a:pt x="7320" y="1019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DEC2BBC5-2E9E-4C80-A69D-C537F8998CE9}"/>
                  </a:ext>
                </a:extLst>
              </p:cNvPr>
              <p:cNvSpPr/>
              <p:nvPr/>
            </p:nvSpPr>
            <p:spPr>
              <a:xfrm rot="10226849" flipH="1">
                <a:off x="5978597" y="3313731"/>
                <a:ext cx="4486" cy="4699"/>
              </a:xfrm>
              <a:custGeom>
                <a:avLst/>
                <a:gdLst>
                  <a:gd name="connsiteX0" fmla="*/ 4486 w 4486"/>
                  <a:gd name="connsiteY0" fmla="*/ 4699 h 4699"/>
                  <a:gd name="connsiteX1" fmla="*/ 1896 w 4486"/>
                  <a:gd name="connsiteY1" fmla="*/ 0 h 4699"/>
                  <a:gd name="connsiteX2" fmla="*/ 0 w 4486"/>
                  <a:gd name="connsiteY2" fmla="*/ 2126 h 4699"/>
                  <a:gd name="connsiteX3" fmla="*/ 970 w 4486"/>
                  <a:gd name="connsiteY3" fmla="*/ 3344 h 4699"/>
                  <a:gd name="connsiteX4" fmla="*/ 4486 w 4486"/>
                  <a:gd name="connsiteY4" fmla="*/ 4699 h 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86" h="4699">
                    <a:moveTo>
                      <a:pt x="4486" y="4699"/>
                    </a:moveTo>
                    <a:lnTo>
                      <a:pt x="1896" y="0"/>
                    </a:lnTo>
                    <a:lnTo>
                      <a:pt x="0" y="2126"/>
                    </a:lnTo>
                    <a:lnTo>
                      <a:pt x="970" y="3344"/>
                    </a:lnTo>
                    <a:lnTo>
                      <a:pt x="4486" y="469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EA1E7D7-CC93-4DD0-83A1-BE9AE788369D}"/>
                  </a:ext>
                </a:extLst>
              </p:cNvPr>
              <p:cNvSpPr/>
              <p:nvPr/>
            </p:nvSpPr>
            <p:spPr>
              <a:xfrm rot="10226849" flipH="1">
                <a:off x="5983176" y="3313759"/>
                <a:ext cx="4991" cy="10369"/>
              </a:xfrm>
              <a:custGeom>
                <a:avLst/>
                <a:gdLst>
                  <a:gd name="connsiteX0" fmla="*/ 2207 w 4991"/>
                  <a:gd name="connsiteY0" fmla="*/ 10369 h 10369"/>
                  <a:gd name="connsiteX1" fmla="*/ 4991 w 4991"/>
                  <a:gd name="connsiteY1" fmla="*/ 8154 h 10369"/>
                  <a:gd name="connsiteX2" fmla="*/ 3619 w 4991"/>
                  <a:gd name="connsiteY2" fmla="*/ 0 h 10369"/>
                  <a:gd name="connsiteX3" fmla="*/ 0 w 4991"/>
                  <a:gd name="connsiteY3" fmla="*/ 4058 h 10369"/>
                  <a:gd name="connsiteX4" fmla="*/ 2207 w 4991"/>
                  <a:gd name="connsiteY4" fmla="*/ 10369 h 10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1" h="10369">
                    <a:moveTo>
                      <a:pt x="2207" y="10369"/>
                    </a:moveTo>
                    <a:lnTo>
                      <a:pt x="4991" y="8154"/>
                    </a:lnTo>
                    <a:lnTo>
                      <a:pt x="3619" y="0"/>
                    </a:lnTo>
                    <a:lnTo>
                      <a:pt x="0" y="4058"/>
                    </a:lnTo>
                    <a:lnTo>
                      <a:pt x="2207" y="1036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7F4BCEC1-A65B-44A6-9593-F3AEB09E5244}"/>
                  </a:ext>
                </a:extLst>
              </p:cNvPr>
              <p:cNvSpPr/>
              <p:nvPr/>
            </p:nvSpPr>
            <p:spPr>
              <a:xfrm rot="10226849" flipH="1">
                <a:off x="5971291" y="3314234"/>
                <a:ext cx="5759" cy="4687"/>
              </a:xfrm>
              <a:custGeom>
                <a:avLst/>
                <a:gdLst>
                  <a:gd name="connsiteX0" fmla="*/ 4455 w 5759"/>
                  <a:gd name="connsiteY0" fmla="*/ 4687 h 4687"/>
                  <a:gd name="connsiteX1" fmla="*/ 5759 w 5759"/>
                  <a:gd name="connsiteY1" fmla="*/ 3224 h 4687"/>
                  <a:gd name="connsiteX2" fmla="*/ 2862 w 5759"/>
                  <a:gd name="connsiteY2" fmla="*/ 640 h 4687"/>
                  <a:gd name="connsiteX3" fmla="*/ 1199 w 5759"/>
                  <a:gd name="connsiteY3" fmla="*/ 0 h 4687"/>
                  <a:gd name="connsiteX4" fmla="*/ 0 w 5759"/>
                  <a:gd name="connsiteY4" fmla="*/ 1958 h 4687"/>
                  <a:gd name="connsiteX5" fmla="*/ 4455 w 5759"/>
                  <a:gd name="connsiteY5" fmla="*/ 4687 h 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59" h="4687">
                    <a:moveTo>
                      <a:pt x="4455" y="4687"/>
                    </a:moveTo>
                    <a:lnTo>
                      <a:pt x="5759" y="3224"/>
                    </a:lnTo>
                    <a:lnTo>
                      <a:pt x="2862" y="640"/>
                    </a:lnTo>
                    <a:lnTo>
                      <a:pt x="1199" y="0"/>
                    </a:lnTo>
                    <a:lnTo>
                      <a:pt x="0" y="1958"/>
                    </a:lnTo>
                    <a:lnTo>
                      <a:pt x="4455" y="468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3AC158A-8FF1-4FD1-80D8-E95A08FCCC73}"/>
                  </a:ext>
                </a:extLst>
              </p:cNvPr>
              <p:cNvSpPr/>
              <p:nvPr/>
            </p:nvSpPr>
            <p:spPr>
              <a:xfrm rot="10226849" flipH="1">
                <a:off x="5973304" y="3316493"/>
                <a:ext cx="5762" cy="5612"/>
              </a:xfrm>
              <a:custGeom>
                <a:avLst/>
                <a:gdLst>
                  <a:gd name="connsiteX0" fmla="*/ 5201 w 5762"/>
                  <a:gd name="connsiteY0" fmla="*/ 5612 h 5612"/>
                  <a:gd name="connsiteX1" fmla="*/ 5762 w 5762"/>
                  <a:gd name="connsiteY1" fmla="*/ 4983 h 5612"/>
                  <a:gd name="connsiteX2" fmla="*/ 1798 w 5762"/>
                  <a:gd name="connsiteY2" fmla="*/ 0 h 5612"/>
                  <a:gd name="connsiteX3" fmla="*/ 0 w 5762"/>
                  <a:gd name="connsiteY3" fmla="*/ 2935 h 5612"/>
                  <a:gd name="connsiteX4" fmla="*/ 1329 w 5762"/>
                  <a:gd name="connsiteY4" fmla="*/ 4120 h 5612"/>
                  <a:gd name="connsiteX5" fmla="*/ 5201 w 5762"/>
                  <a:gd name="connsiteY5" fmla="*/ 5612 h 5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62" h="5612">
                    <a:moveTo>
                      <a:pt x="5201" y="5612"/>
                    </a:moveTo>
                    <a:lnTo>
                      <a:pt x="5762" y="4983"/>
                    </a:lnTo>
                    <a:lnTo>
                      <a:pt x="1798" y="0"/>
                    </a:lnTo>
                    <a:lnTo>
                      <a:pt x="0" y="2935"/>
                    </a:lnTo>
                    <a:lnTo>
                      <a:pt x="1329" y="4120"/>
                    </a:lnTo>
                    <a:lnTo>
                      <a:pt x="5201" y="561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7264D9C7-1D12-4888-9A1B-4399779D2D88}"/>
                  </a:ext>
                </a:extLst>
              </p:cNvPr>
              <p:cNvSpPr/>
              <p:nvPr/>
            </p:nvSpPr>
            <p:spPr>
              <a:xfrm rot="10226849" flipH="1">
                <a:off x="5958912" y="3316480"/>
                <a:ext cx="432" cy="1324"/>
              </a:xfrm>
              <a:custGeom>
                <a:avLst/>
                <a:gdLst>
                  <a:gd name="connsiteX0" fmla="*/ 194 w 432"/>
                  <a:gd name="connsiteY0" fmla="*/ 1324 h 1324"/>
                  <a:gd name="connsiteX1" fmla="*/ 432 w 432"/>
                  <a:gd name="connsiteY1" fmla="*/ 0 h 1324"/>
                  <a:gd name="connsiteX2" fmla="*/ 0 w 432"/>
                  <a:gd name="connsiteY2" fmla="*/ 1120 h 1324"/>
                  <a:gd name="connsiteX3" fmla="*/ 30 w 432"/>
                  <a:gd name="connsiteY3" fmla="*/ 1294 h 1324"/>
                  <a:gd name="connsiteX4" fmla="*/ 194 w 432"/>
                  <a:gd name="connsiteY4" fmla="*/ 1324 h 1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" h="1324">
                    <a:moveTo>
                      <a:pt x="194" y="1324"/>
                    </a:moveTo>
                    <a:lnTo>
                      <a:pt x="432" y="0"/>
                    </a:lnTo>
                    <a:lnTo>
                      <a:pt x="0" y="1120"/>
                    </a:lnTo>
                    <a:lnTo>
                      <a:pt x="30" y="1294"/>
                    </a:lnTo>
                    <a:lnTo>
                      <a:pt x="194" y="132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53ED27DB-8AD7-4B2F-8CC8-9D7532DBE5E5}"/>
                  </a:ext>
                </a:extLst>
              </p:cNvPr>
              <p:cNvSpPr/>
              <p:nvPr/>
            </p:nvSpPr>
            <p:spPr>
              <a:xfrm rot="10226849" flipH="1">
                <a:off x="5951130" y="3317212"/>
                <a:ext cx="8864" cy="13501"/>
              </a:xfrm>
              <a:custGeom>
                <a:avLst/>
                <a:gdLst>
                  <a:gd name="connsiteX0" fmla="*/ 8803 w 8864"/>
                  <a:gd name="connsiteY0" fmla="*/ 13501 h 13501"/>
                  <a:gd name="connsiteX1" fmla="*/ 8864 w 8864"/>
                  <a:gd name="connsiteY1" fmla="*/ 13343 h 13501"/>
                  <a:gd name="connsiteX2" fmla="*/ 7078 w 8864"/>
                  <a:gd name="connsiteY2" fmla="*/ 2727 h 13501"/>
                  <a:gd name="connsiteX3" fmla="*/ 0 w 8864"/>
                  <a:gd name="connsiteY3" fmla="*/ 0 h 13501"/>
                  <a:gd name="connsiteX4" fmla="*/ 4448 w 8864"/>
                  <a:gd name="connsiteY4" fmla="*/ 12718 h 13501"/>
                  <a:gd name="connsiteX5" fmla="*/ 8803 w 8864"/>
                  <a:gd name="connsiteY5" fmla="*/ 13501 h 13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64" h="13501">
                    <a:moveTo>
                      <a:pt x="8803" y="13501"/>
                    </a:moveTo>
                    <a:lnTo>
                      <a:pt x="8864" y="13343"/>
                    </a:lnTo>
                    <a:lnTo>
                      <a:pt x="7078" y="2727"/>
                    </a:lnTo>
                    <a:lnTo>
                      <a:pt x="0" y="0"/>
                    </a:lnTo>
                    <a:lnTo>
                      <a:pt x="4448" y="12718"/>
                    </a:lnTo>
                    <a:lnTo>
                      <a:pt x="8803" y="1350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DDAB296-75E0-4897-8C43-2D38B8A9C29E}"/>
                  </a:ext>
                </a:extLst>
              </p:cNvPr>
              <p:cNvSpPr/>
              <p:nvPr/>
            </p:nvSpPr>
            <p:spPr>
              <a:xfrm rot="10226849" flipH="1">
                <a:off x="5989900" y="3316670"/>
                <a:ext cx="486" cy="2701"/>
              </a:xfrm>
              <a:custGeom>
                <a:avLst/>
                <a:gdLst>
                  <a:gd name="connsiteX0" fmla="*/ 0 w 486"/>
                  <a:gd name="connsiteY0" fmla="*/ 2701 h 2701"/>
                  <a:gd name="connsiteX1" fmla="*/ 486 w 486"/>
                  <a:gd name="connsiteY1" fmla="*/ 2315 h 2701"/>
                  <a:gd name="connsiteX2" fmla="*/ 486 w 486"/>
                  <a:gd name="connsiteY2" fmla="*/ 0 h 2701"/>
                  <a:gd name="connsiteX3" fmla="*/ 0 w 486"/>
                  <a:gd name="connsiteY3" fmla="*/ 2701 h 2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6" h="2701">
                    <a:moveTo>
                      <a:pt x="0" y="2701"/>
                    </a:moveTo>
                    <a:lnTo>
                      <a:pt x="486" y="2315"/>
                    </a:lnTo>
                    <a:lnTo>
                      <a:pt x="486" y="0"/>
                    </a:lnTo>
                    <a:lnTo>
                      <a:pt x="0" y="270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060F4D4-3F96-4F41-AEE4-152C4F3124F4}"/>
                  </a:ext>
                </a:extLst>
              </p:cNvPr>
              <p:cNvSpPr/>
              <p:nvPr/>
            </p:nvSpPr>
            <p:spPr>
              <a:xfrm rot="10226849" flipH="1">
                <a:off x="6014847" y="3309410"/>
                <a:ext cx="82206" cy="77307"/>
              </a:xfrm>
              <a:custGeom>
                <a:avLst/>
                <a:gdLst>
                  <a:gd name="connsiteX0" fmla="*/ 0 w 82206"/>
                  <a:gd name="connsiteY0" fmla="*/ 77307 h 77307"/>
                  <a:gd name="connsiteX1" fmla="*/ 26076 w 82206"/>
                  <a:gd name="connsiteY1" fmla="*/ 62937 h 77307"/>
                  <a:gd name="connsiteX2" fmla="*/ 82206 w 82206"/>
                  <a:gd name="connsiteY2" fmla="*/ 0 h 77307"/>
                  <a:gd name="connsiteX3" fmla="*/ 14238 w 82206"/>
                  <a:gd name="connsiteY3" fmla="*/ 54070 h 77307"/>
                  <a:gd name="connsiteX4" fmla="*/ 0 w 82206"/>
                  <a:gd name="connsiteY4" fmla="*/ 77307 h 7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06" h="77307">
                    <a:moveTo>
                      <a:pt x="0" y="77307"/>
                    </a:moveTo>
                    <a:lnTo>
                      <a:pt x="26076" y="62937"/>
                    </a:lnTo>
                    <a:lnTo>
                      <a:pt x="82206" y="0"/>
                    </a:lnTo>
                    <a:lnTo>
                      <a:pt x="14238" y="54070"/>
                    </a:lnTo>
                    <a:lnTo>
                      <a:pt x="0" y="7730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7D9EBCB-3877-4EE5-BE71-C9B8D4847800}"/>
                  </a:ext>
                </a:extLst>
              </p:cNvPr>
              <p:cNvSpPr/>
              <p:nvPr/>
            </p:nvSpPr>
            <p:spPr>
              <a:xfrm rot="10226849" flipH="1">
                <a:off x="5960105" y="3317565"/>
                <a:ext cx="1666" cy="8030"/>
              </a:xfrm>
              <a:custGeom>
                <a:avLst/>
                <a:gdLst>
                  <a:gd name="connsiteX0" fmla="*/ 0 w 1666"/>
                  <a:gd name="connsiteY0" fmla="*/ 8030 h 8030"/>
                  <a:gd name="connsiteX1" fmla="*/ 1666 w 1666"/>
                  <a:gd name="connsiteY1" fmla="*/ 3703 h 8030"/>
                  <a:gd name="connsiteX2" fmla="*/ 1666 w 1666"/>
                  <a:gd name="connsiteY2" fmla="*/ 136 h 8030"/>
                  <a:gd name="connsiteX3" fmla="*/ 1443 w 1666"/>
                  <a:gd name="connsiteY3" fmla="*/ 0 h 8030"/>
                  <a:gd name="connsiteX4" fmla="*/ 0 w 1666"/>
                  <a:gd name="connsiteY4" fmla="*/ 8030 h 8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6" h="8030">
                    <a:moveTo>
                      <a:pt x="0" y="8030"/>
                    </a:moveTo>
                    <a:lnTo>
                      <a:pt x="1666" y="3703"/>
                    </a:lnTo>
                    <a:lnTo>
                      <a:pt x="1666" y="136"/>
                    </a:lnTo>
                    <a:lnTo>
                      <a:pt x="1443" y="0"/>
                    </a:lnTo>
                    <a:lnTo>
                      <a:pt x="0" y="803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F0CCA54-421B-4444-8075-1D2A52E9500A}"/>
                  </a:ext>
                </a:extLst>
              </p:cNvPr>
              <p:cNvSpPr/>
              <p:nvPr/>
            </p:nvSpPr>
            <p:spPr>
              <a:xfrm rot="10226849" flipH="1">
                <a:off x="5978207" y="3318501"/>
                <a:ext cx="5744" cy="11004"/>
              </a:xfrm>
              <a:custGeom>
                <a:avLst/>
                <a:gdLst>
                  <a:gd name="connsiteX0" fmla="*/ 3603 w 5744"/>
                  <a:gd name="connsiteY0" fmla="*/ 11004 h 11004"/>
                  <a:gd name="connsiteX1" fmla="*/ 5744 w 5744"/>
                  <a:gd name="connsiteY1" fmla="*/ 8603 h 11004"/>
                  <a:gd name="connsiteX2" fmla="*/ 2735 w 5744"/>
                  <a:gd name="connsiteY2" fmla="*/ 0 h 11004"/>
                  <a:gd name="connsiteX3" fmla="*/ 0 w 5744"/>
                  <a:gd name="connsiteY3" fmla="*/ 4465 h 11004"/>
                  <a:gd name="connsiteX4" fmla="*/ 3603 w 5744"/>
                  <a:gd name="connsiteY4" fmla="*/ 11004 h 11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4" h="11004">
                    <a:moveTo>
                      <a:pt x="3603" y="11004"/>
                    </a:moveTo>
                    <a:lnTo>
                      <a:pt x="5744" y="8603"/>
                    </a:lnTo>
                    <a:lnTo>
                      <a:pt x="2735" y="0"/>
                    </a:lnTo>
                    <a:lnTo>
                      <a:pt x="0" y="4465"/>
                    </a:lnTo>
                    <a:lnTo>
                      <a:pt x="3603" y="1100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C5C19C15-FA40-462F-A8D5-A3728314919E}"/>
                  </a:ext>
                </a:extLst>
              </p:cNvPr>
              <p:cNvSpPr/>
              <p:nvPr/>
            </p:nvSpPr>
            <p:spPr>
              <a:xfrm rot="10226849" flipH="1">
                <a:off x="6000661" y="3312352"/>
                <a:ext cx="71162" cy="91216"/>
              </a:xfrm>
              <a:custGeom>
                <a:avLst/>
                <a:gdLst>
                  <a:gd name="connsiteX0" fmla="*/ 0 w 71162"/>
                  <a:gd name="connsiteY0" fmla="*/ 91216 h 91216"/>
                  <a:gd name="connsiteX1" fmla="*/ 29793 w 71162"/>
                  <a:gd name="connsiteY1" fmla="*/ 67514 h 91216"/>
                  <a:gd name="connsiteX2" fmla="*/ 71162 w 71162"/>
                  <a:gd name="connsiteY2" fmla="*/ 0 h 91216"/>
                  <a:gd name="connsiteX3" fmla="*/ 7747 w 71162"/>
                  <a:gd name="connsiteY3" fmla="*/ 71105 h 91216"/>
                  <a:gd name="connsiteX4" fmla="*/ 0 w 71162"/>
                  <a:gd name="connsiteY4" fmla="*/ 91216 h 9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62" h="91216">
                    <a:moveTo>
                      <a:pt x="0" y="91216"/>
                    </a:moveTo>
                    <a:lnTo>
                      <a:pt x="29793" y="67514"/>
                    </a:lnTo>
                    <a:lnTo>
                      <a:pt x="71162" y="0"/>
                    </a:lnTo>
                    <a:lnTo>
                      <a:pt x="7747" y="71105"/>
                    </a:lnTo>
                    <a:lnTo>
                      <a:pt x="0" y="9121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16942AD-BB51-48DA-8A06-37183B29AE67}"/>
                  </a:ext>
                </a:extLst>
              </p:cNvPr>
              <p:cNvSpPr/>
              <p:nvPr/>
            </p:nvSpPr>
            <p:spPr>
              <a:xfrm rot="10226849" flipH="1">
                <a:off x="5963530" y="3319923"/>
                <a:ext cx="10468" cy="8352"/>
              </a:xfrm>
              <a:custGeom>
                <a:avLst/>
                <a:gdLst>
                  <a:gd name="connsiteX0" fmla="*/ 10134 w 10468"/>
                  <a:gd name="connsiteY0" fmla="*/ 8352 h 8352"/>
                  <a:gd name="connsiteX1" fmla="*/ 10468 w 10468"/>
                  <a:gd name="connsiteY1" fmla="*/ 7807 h 8352"/>
                  <a:gd name="connsiteX2" fmla="*/ 1714 w 10468"/>
                  <a:gd name="connsiteY2" fmla="*/ 0 h 8352"/>
                  <a:gd name="connsiteX3" fmla="*/ 0 w 10468"/>
                  <a:gd name="connsiteY3" fmla="*/ 4448 h 8352"/>
                  <a:gd name="connsiteX4" fmla="*/ 10134 w 10468"/>
                  <a:gd name="connsiteY4" fmla="*/ 8352 h 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8" h="8352">
                    <a:moveTo>
                      <a:pt x="10134" y="8352"/>
                    </a:moveTo>
                    <a:lnTo>
                      <a:pt x="10468" y="7807"/>
                    </a:lnTo>
                    <a:lnTo>
                      <a:pt x="1714" y="0"/>
                    </a:lnTo>
                    <a:lnTo>
                      <a:pt x="0" y="4448"/>
                    </a:lnTo>
                    <a:lnTo>
                      <a:pt x="10134" y="835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9B04289C-F7A0-459C-8AD2-0CA757CB33EF}"/>
                  </a:ext>
                </a:extLst>
              </p:cNvPr>
              <p:cNvSpPr/>
              <p:nvPr/>
            </p:nvSpPr>
            <p:spPr>
              <a:xfrm rot="10226849" flipH="1">
                <a:off x="5991438" y="3319089"/>
                <a:ext cx="1830" cy="10183"/>
              </a:xfrm>
              <a:custGeom>
                <a:avLst/>
                <a:gdLst>
                  <a:gd name="connsiteX0" fmla="*/ 0 w 1830"/>
                  <a:gd name="connsiteY0" fmla="*/ 10183 h 10183"/>
                  <a:gd name="connsiteX1" fmla="*/ 1830 w 1830"/>
                  <a:gd name="connsiteY1" fmla="*/ 0 h 10183"/>
                  <a:gd name="connsiteX2" fmla="*/ 0 w 1830"/>
                  <a:gd name="connsiteY2" fmla="*/ 2053 h 10183"/>
                  <a:gd name="connsiteX3" fmla="*/ 0 w 1830"/>
                  <a:gd name="connsiteY3" fmla="*/ 10183 h 10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0" h="10183">
                    <a:moveTo>
                      <a:pt x="0" y="10183"/>
                    </a:moveTo>
                    <a:lnTo>
                      <a:pt x="1830" y="0"/>
                    </a:lnTo>
                    <a:lnTo>
                      <a:pt x="0" y="2053"/>
                    </a:lnTo>
                    <a:lnTo>
                      <a:pt x="0" y="1018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BB3FAC7A-A6D3-487F-8DCF-B9D17768FA05}"/>
                  </a:ext>
                </a:extLst>
              </p:cNvPr>
              <p:cNvSpPr/>
              <p:nvPr/>
            </p:nvSpPr>
            <p:spPr>
              <a:xfrm rot="10226849" flipH="1">
                <a:off x="5928585" y="3321534"/>
                <a:ext cx="23233" cy="20957"/>
              </a:xfrm>
              <a:custGeom>
                <a:avLst/>
                <a:gdLst>
                  <a:gd name="connsiteX0" fmla="*/ 23233 w 23233"/>
                  <a:gd name="connsiteY0" fmla="*/ 20957 h 20957"/>
                  <a:gd name="connsiteX1" fmla="*/ 14832 w 23233"/>
                  <a:gd name="connsiteY1" fmla="*/ 5713 h 20957"/>
                  <a:gd name="connsiteX2" fmla="*/ 0 w 23233"/>
                  <a:gd name="connsiteY2" fmla="*/ 0 h 20957"/>
                  <a:gd name="connsiteX3" fmla="*/ 15577 w 23233"/>
                  <a:gd name="connsiteY3" fmla="*/ 19581 h 20957"/>
                  <a:gd name="connsiteX4" fmla="*/ 23233 w 23233"/>
                  <a:gd name="connsiteY4" fmla="*/ 20957 h 2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33" h="20957">
                    <a:moveTo>
                      <a:pt x="23233" y="20957"/>
                    </a:moveTo>
                    <a:lnTo>
                      <a:pt x="14832" y="5713"/>
                    </a:lnTo>
                    <a:lnTo>
                      <a:pt x="0" y="0"/>
                    </a:lnTo>
                    <a:lnTo>
                      <a:pt x="15577" y="19581"/>
                    </a:lnTo>
                    <a:lnTo>
                      <a:pt x="23233" y="2095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93A41D6-D1D7-4000-9EE2-113C009EAA59}"/>
                  </a:ext>
                </a:extLst>
              </p:cNvPr>
              <p:cNvSpPr/>
              <p:nvPr/>
            </p:nvSpPr>
            <p:spPr>
              <a:xfrm rot="10226849" flipH="1">
                <a:off x="5968732" y="3322630"/>
                <a:ext cx="10631" cy="17852"/>
              </a:xfrm>
              <a:custGeom>
                <a:avLst/>
                <a:gdLst>
                  <a:gd name="connsiteX0" fmla="*/ 8374 w 10631"/>
                  <a:gd name="connsiteY0" fmla="*/ 17852 h 17852"/>
                  <a:gd name="connsiteX1" fmla="*/ 10631 w 10631"/>
                  <a:gd name="connsiteY1" fmla="*/ 14170 h 17852"/>
                  <a:gd name="connsiteX2" fmla="*/ 2822 w 10631"/>
                  <a:gd name="connsiteY2" fmla="*/ 0 h 17852"/>
                  <a:gd name="connsiteX3" fmla="*/ 0 w 10631"/>
                  <a:gd name="connsiteY3" fmla="*/ 7326 h 17852"/>
                  <a:gd name="connsiteX4" fmla="*/ 8374 w 10631"/>
                  <a:gd name="connsiteY4" fmla="*/ 17852 h 17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31" h="17852">
                    <a:moveTo>
                      <a:pt x="8374" y="17852"/>
                    </a:moveTo>
                    <a:lnTo>
                      <a:pt x="10631" y="14170"/>
                    </a:lnTo>
                    <a:lnTo>
                      <a:pt x="2822" y="0"/>
                    </a:lnTo>
                    <a:lnTo>
                      <a:pt x="0" y="7326"/>
                    </a:lnTo>
                    <a:lnTo>
                      <a:pt x="8374" y="1785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820BD7D3-1609-4A3A-A79C-795E0DB489C5}"/>
                  </a:ext>
                </a:extLst>
              </p:cNvPr>
              <p:cNvSpPr/>
              <p:nvPr/>
            </p:nvSpPr>
            <p:spPr>
              <a:xfrm rot="10226849" flipH="1">
                <a:off x="3286605" y="3538054"/>
                <a:ext cx="2624260" cy="464220"/>
              </a:xfrm>
              <a:custGeom>
                <a:avLst/>
                <a:gdLst>
                  <a:gd name="connsiteX0" fmla="*/ 2624260 w 2624260"/>
                  <a:gd name="connsiteY0" fmla="*/ 464220 h 464220"/>
                  <a:gd name="connsiteX1" fmla="*/ 41813 w 2624260"/>
                  <a:gd name="connsiteY1" fmla="*/ 0 h 464220"/>
                  <a:gd name="connsiteX2" fmla="*/ 23067 w 2624260"/>
                  <a:gd name="connsiteY2" fmla="*/ 100651 h 464220"/>
                  <a:gd name="connsiteX3" fmla="*/ 0 w 2624260"/>
                  <a:gd name="connsiteY3" fmla="*/ 371530 h 464220"/>
                  <a:gd name="connsiteX4" fmla="*/ 1416 w 2624260"/>
                  <a:gd name="connsiteY4" fmla="*/ 464220 h 464220"/>
                  <a:gd name="connsiteX5" fmla="*/ 2624260 w 2624260"/>
                  <a:gd name="connsiteY5" fmla="*/ 464220 h 46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4260" h="464220">
                    <a:moveTo>
                      <a:pt x="2624260" y="464220"/>
                    </a:moveTo>
                    <a:lnTo>
                      <a:pt x="41813" y="0"/>
                    </a:lnTo>
                    <a:lnTo>
                      <a:pt x="23067" y="100651"/>
                    </a:lnTo>
                    <a:cubicBezTo>
                      <a:pt x="10957" y="189927"/>
                      <a:pt x="3205" y="280308"/>
                      <a:pt x="0" y="371530"/>
                    </a:cubicBezTo>
                    <a:lnTo>
                      <a:pt x="1416" y="464220"/>
                    </a:lnTo>
                    <a:lnTo>
                      <a:pt x="2624260" y="464220"/>
                    </a:lnTo>
                    <a:close/>
                  </a:path>
                </a:pathLst>
              </a:custGeom>
              <a:solidFill>
                <a:srgbClr val="33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3BFB429-ACE3-4278-84F7-1466EFE400AF}"/>
                  </a:ext>
                </a:extLst>
              </p:cNvPr>
              <p:cNvSpPr/>
              <p:nvPr/>
            </p:nvSpPr>
            <p:spPr>
              <a:xfrm rot="10226849" flipH="1">
                <a:off x="5987373" y="3323584"/>
                <a:ext cx="5710" cy="21371"/>
              </a:xfrm>
              <a:custGeom>
                <a:avLst/>
                <a:gdLst>
                  <a:gd name="connsiteX0" fmla="*/ 2028 w 5710"/>
                  <a:gd name="connsiteY0" fmla="*/ 21371 h 21371"/>
                  <a:gd name="connsiteX1" fmla="*/ 5710 w 5710"/>
                  <a:gd name="connsiteY1" fmla="*/ 17243 h 21371"/>
                  <a:gd name="connsiteX2" fmla="*/ 5710 w 5710"/>
                  <a:gd name="connsiteY2" fmla="*/ 0 h 21371"/>
                  <a:gd name="connsiteX3" fmla="*/ 0 w 5710"/>
                  <a:gd name="connsiteY3" fmla="*/ 9320 h 21371"/>
                  <a:gd name="connsiteX4" fmla="*/ 2028 w 5710"/>
                  <a:gd name="connsiteY4" fmla="*/ 21371 h 21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0" h="21371">
                    <a:moveTo>
                      <a:pt x="2028" y="21371"/>
                    </a:moveTo>
                    <a:lnTo>
                      <a:pt x="5710" y="17243"/>
                    </a:lnTo>
                    <a:lnTo>
                      <a:pt x="5710" y="0"/>
                    </a:lnTo>
                    <a:lnTo>
                      <a:pt x="0" y="9320"/>
                    </a:lnTo>
                    <a:lnTo>
                      <a:pt x="2028" y="2137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B5A2A46-5C92-4FBF-9216-1CDA69481411}"/>
                  </a:ext>
                </a:extLst>
              </p:cNvPr>
              <p:cNvSpPr/>
              <p:nvPr/>
            </p:nvSpPr>
            <p:spPr>
              <a:xfrm rot="10226849" flipH="1">
                <a:off x="5962347" y="3324487"/>
                <a:ext cx="1232" cy="787"/>
              </a:xfrm>
              <a:custGeom>
                <a:avLst/>
                <a:gdLst>
                  <a:gd name="connsiteX0" fmla="*/ 1112 w 1232"/>
                  <a:gd name="connsiteY0" fmla="*/ 787 h 787"/>
                  <a:gd name="connsiteX1" fmla="*/ 1232 w 1232"/>
                  <a:gd name="connsiteY1" fmla="*/ 474 h 787"/>
                  <a:gd name="connsiteX2" fmla="*/ 0 w 1232"/>
                  <a:gd name="connsiteY2" fmla="*/ 0 h 787"/>
                  <a:gd name="connsiteX3" fmla="*/ 0 w 1232"/>
                  <a:gd name="connsiteY3" fmla="*/ 106 h 787"/>
                  <a:gd name="connsiteX4" fmla="*/ 1112 w 1232"/>
                  <a:gd name="connsiteY4" fmla="*/ 787 h 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2" h="787">
                    <a:moveTo>
                      <a:pt x="1112" y="787"/>
                    </a:moveTo>
                    <a:lnTo>
                      <a:pt x="1232" y="474"/>
                    </a:lnTo>
                    <a:lnTo>
                      <a:pt x="0" y="0"/>
                    </a:lnTo>
                    <a:lnTo>
                      <a:pt x="0" y="106"/>
                    </a:lnTo>
                    <a:lnTo>
                      <a:pt x="1112" y="78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0955740-5FFE-4FBE-9FF4-A380C6D31D87}"/>
                  </a:ext>
                </a:extLst>
              </p:cNvPr>
              <p:cNvSpPr/>
              <p:nvPr/>
            </p:nvSpPr>
            <p:spPr>
              <a:xfrm rot="10226849" flipH="1">
                <a:off x="5962313" y="3325380"/>
                <a:ext cx="215" cy="1272"/>
              </a:xfrm>
              <a:custGeom>
                <a:avLst/>
                <a:gdLst>
                  <a:gd name="connsiteX0" fmla="*/ 214 w 215"/>
                  <a:gd name="connsiteY0" fmla="*/ 1272 h 1272"/>
                  <a:gd name="connsiteX1" fmla="*/ 215 w 215"/>
                  <a:gd name="connsiteY1" fmla="*/ 0 h 1272"/>
                  <a:gd name="connsiteX2" fmla="*/ 0 w 215"/>
                  <a:gd name="connsiteY2" fmla="*/ 1189 h 1272"/>
                  <a:gd name="connsiteX3" fmla="*/ 214 w 215"/>
                  <a:gd name="connsiteY3" fmla="*/ 1272 h 1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" h="1272">
                    <a:moveTo>
                      <a:pt x="214" y="1272"/>
                    </a:moveTo>
                    <a:lnTo>
                      <a:pt x="215" y="0"/>
                    </a:lnTo>
                    <a:lnTo>
                      <a:pt x="0" y="1189"/>
                    </a:lnTo>
                    <a:lnTo>
                      <a:pt x="214" y="127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C1716AA-BECA-4DB2-B5C1-3503B39D9322}"/>
                  </a:ext>
                </a:extLst>
              </p:cNvPr>
              <p:cNvSpPr/>
              <p:nvPr/>
            </p:nvSpPr>
            <p:spPr>
              <a:xfrm rot="10226849" flipH="1">
                <a:off x="5961975" y="3325456"/>
                <a:ext cx="254" cy="151"/>
              </a:xfrm>
              <a:custGeom>
                <a:avLst/>
                <a:gdLst>
                  <a:gd name="connsiteX0" fmla="*/ 245 w 254"/>
                  <a:gd name="connsiteY0" fmla="*/ 151 h 151"/>
                  <a:gd name="connsiteX1" fmla="*/ 254 w 254"/>
                  <a:gd name="connsiteY1" fmla="*/ 98 h 151"/>
                  <a:gd name="connsiteX2" fmla="*/ 0 w 254"/>
                  <a:gd name="connsiteY2" fmla="*/ 0 h 151"/>
                  <a:gd name="connsiteX3" fmla="*/ 245 w 254"/>
                  <a:gd name="connsiteY3" fmla="*/ 151 h 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" h="151">
                    <a:moveTo>
                      <a:pt x="245" y="151"/>
                    </a:moveTo>
                    <a:lnTo>
                      <a:pt x="254" y="98"/>
                    </a:lnTo>
                    <a:lnTo>
                      <a:pt x="0" y="0"/>
                    </a:lnTo>
                    <a:lnTo>
                      <a:pt x="245" y="15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E3EA2FC0-8EF3-4346-B084-14967AD32C0B}"/>
                  </a:ext>
                </a:extLst>
              </p:cNvPr>
              <p:cNvSpPr/>
              <p:nvPr/>
            </p:nvSpPr>
            <p:spPr>
              <a:xfrm rot="10226849" flipH="1">
                <a:off x="5958633" y="3325907"/>
                <a:ext cx="3562" cy="2182"/>
              </a:xfrm>
              <a:custGeom>
                <a:avLst/>
                <a:gdLst>
                  <a:gd name="connsiteX0" fmla="*/ 3562 w 3562"/>
                  <a:gd name="connsiteY0" fmla="*/ 2182 h 2182"/>
                  <a:gd name="connsiteX1" fmla="*/ 0 w 3562"/>
                  <a:gd name="connsiteY1" fmla="*/ 0 h 2182"/>
                  <a:gd name="connsiteX2" fmla="*/ 146 w 3562"/>
                  <a:gd name="connsiteY2" fmla="*/ 867 h 2182"/>
                  <a:gd name="connsiteX3" fmla="*/ 3562 w 3562"/>
                  <a:gd name="connsiteY3" fmla="*/ 2182 h 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2" h="2182">
                    <a:moveTo>
                      <a:pt x="3562" y="2182"/>
                    </a:moveTo>
                    <a:lnTo>
                      <a:pt x="0" y="0"/>
                    </a:lnTo>
                    <a:lnTo>
                      <a:pt x="146" y="867"/>
                    </a:lnTo>
                    <a:lnTo>
                      <a:pt x="3562" y="218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5C557AAE-D105-4EF4-A60F-B68B9002AF26}"/>
                  </a:ext>
                </a:extLst>
              </p:cNvPr>
              <p:cNvSpPr/>
              <p:nvPr/>
            </p:nvSpPr>
            <p:spPr>
              <a:xfrm rot="10226849" flipH="1">
                <a:off x="5819187" y="3335927"/>
                <a:ext cx="117562" cy="61391"/>
              </a:xfrm>
              <a:custGeom>
                <a:avLst/>
                <a:gdLst>
                  <a:gd name="connsiteX0" fmla="*/ 117562 w 117562"/>
                  <a:gd name="connsiteY0" fmla="*/ 61391 h 61391"/>
                  <a:gd name="connsiteX1" fmla="*/ 85773 w 117562"/>
                  <a:gd name="connsiteY1" fmla="*/ 33040 h 61391"/>
                  <a:gd name="connsiteX2" fmla="*/ 0 w 117562"/>
                  <a:gd name="connsiteY2" fmla="*/ 0 h 61391"/>
                  <a:gd name="connsiteX3" fmla="*/ 92978 w 117562"/>
                  <a:gd name="connsiteY3" fmla="*/ 56972 h 61391"/>
                  <a:gd name="connsiteX4" fmla="*/ 117562 w 117562"/>
                  <a:gd name="connsiteY4" fmla="*/ 61391 h 61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562" h="61391">
                    <a:moveTo>
                      <a:pt x="117562" y="61391"/>
                    </a:moveTo>
                    <a:lnTo>
                      <a:pt x="85773" y="33040"/>
                    </a:lnTo>
                    <a:lnTo>
                      <a:pt x="0" y="0"/>
                    </a:lnTo>
                    <a:lnTo>
                      <a:pt x="92978" y="56972"/>
                    </a:lnTo>
                    <a:lnTo>
                      <a:pt x="117562" y="6139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23B45CB-7D38-441C-B7B1-1422CCE97F4D}"/>
                  </a:ext>
                </a:extLst>
              </p:cNvPr>
              <p:cNvSpPr/>
              <p:nvPr/>
            </p:nvSpPr>
            <p:spPr>
              <a:xfrm rot="10226849" flipH="1">
                <a:off x="5963068" y="3326520"/>
                <a:ext cx="826" cy="5329"/>
              </a:xfrm>
              <a:custGeom>
                <a:avLst/>
                <a:gdLst>
                  <a:gd name="connsiteX0" fmla="*/ 1 w 826"/>
                  <a:gd name="connsiteY0" fmla="*/ 5329 h 5329"/>
                  <a:gd name="connsiteX1" fmla="*/ 826 w 826"/>
                  <a:gd name="connsiteY1" fmla="*/ 736 h 5329"/>
                  <a:gd name="connsiteX2" fmla="*/ 0 w 826"/>
                  <a:gd name="connsiteY2" fmla="*/ 0 h 5329"/>
                  <a:gd name="connsiteX3" fmla="*/ 1 w 826"/>
                  <a:gd name="connsiteY3" fmla="*/ 5329 h 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6" h="5329">
                    <a:moveTo>
                      <a:pt x="1" y="5329"/>
                    </a:moveTo>
                    <a:lnTo>
                      <a:pt x="826" y="736"/>
                    </a:lnTo>
                    <a:lnTo>
                      <a:pt x="0" y="0"/>
                    </a:lnTo>
                    <a:lnTo>
                      <a:pt x="1" y="532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17A53DA-C354-41D1-AAC3-AEEB6E1AFD07}"/>
                  </a:ext>
                </a:extLst>
              </p:cNvPr>
              <p:cNvSpPr/>
              <p:nvPr/>
            </p:nvSpPr>
            <p:spPr>
              <a:xfrm rot="10226849" flipH="1">
                <a:off x="6213932" y="3116274"/>
                <a:ext cx="2442848" cy="1250043"/>
              </a:xfrm>
              <a:custGeom>
                <a:avLst/>
                <a:gdLst>
                  <a:gd name="connsiteX0" fmla="*/ 0 w 2442848"/>
                  <a:gd name="connsiteY0" fmla="*/ 1250043 h 1250043"/>
                  <a:gd name="connsiteX1" fmla="*/ 2442848 w 2442848"/>
                  <a:gd name="connsiteY1" fmla="*/ 395713 h 1250043"/>
                  <a:gd name="connsiteX2" fmla="*/ 2415727 w 2442848"/>
                  <a:gd name="connsiteY2" fmla="*/ 313371 h 1250043"/>
                  <a:gd name="connsiteX3" fmla="*/ 2305272 w 2442848"/>
                  <a:gd name="connsiteY3" fmla="*/ 64962 h 1250043"/>
                  <a:gd name="connsiteX4" fmla="*/ 2268286 w 2442848"/>
                  <a:gd name="connsiteY4" fmla="*/ 0 h 1250043"/>
                  <a:gd name="connsiteX5" fmla="*/ 0 w 2442848"/>
                  <a:gd name="connsiteY5" fmla="*/ 1250043 h 125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2848" h="1250043">
                    <a:moveTo>
                      <a:pt x="0" y="1250043"/>
                    </a:moveTo>
                    <a:lnTo>
                      <a:pt x="2442848" y="395713"/>
                    </a:lnTo>
                    <a:lnTo>
                      <a:pt x="2415727" y="313371"/>
                    </a:lnTo>
                    <a:cubicBezTo>
                      <a:pt x="2382842" y="228224"/>
                      <a:pt x="2345935" y="145358"/>
                      <a:pt x="2305272" y="64962"/>
                    </a:cubicBezTo>
                    <a:lnTo>
                      <a:pt x="2268286" y="0"/>
                    </a:lnTo>
                    <a:lnTo>
                      <a:pt x="0" y="1250043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B707E60-DAF5-4991-9350-21B709A0A229}"/>
                  </a:ext>
                </a:extLst>
              </p:cNvPr>
              <p:cNvSpPr/>
              <p:nvPr/>
            </p:nvSpPr>
            <p:spPr>
              <a:xfrm rot="10226849" flipH="1">
                <a:off x="5947440" y="3329323"/>
                <a:ext cx="13110" cy="19525"/>
              </a:xfrm>
              <a:custGeom>
                <a:avLst/>
                <a:gdLst>
                  <a:gd name="connsiteX0" fmla="*/ 13110 w 13110"/>
                  <a:gd name="connsiteY0" fmla="*/ 19525 h 19525"/>
                  <a:gd name="connsiteX1" fmla="*/ 11559 w 13110"/>
                  <a:gd name="connsiteY1" fmla="*/ 10309 h 19525"/>
                  <a:gd name="connsiteX2" fmla="*/ 0 w 13110"/>
                  <a:gd name="connsiteY2" fmla="*/ 0 h 19525"/>
                  <a:gd name="connsiteX3" fmla="*/ 5115 w 13110"/>
                  <a:gd name="connsiteY3" fmla="*/ 14626 h 19525"/>
                  <a:gd name="connsiteX4" fmla="*/ 13110 w 13110"/>
                  <a:gd name="connsiteY4" fmla="*/ 19525 h 1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10" h="19525">
                    <a:moveTo>
                      <a:pt x="13110" y="19525"/>
                    </a:moveTo>
                    <a:lnTo>
                      <a:pt x="11559" y="10309"/>
                    </a:lnTo>
                    <a:lnTo>
                      <a:pt x="0" y="0"/>
                    </a:lnTo>
                    <a:lnTo>
                      <a:pt x="5115" y="14626"/>
                    </a:lnTo>
                    <a:lnTo>
                      <a:pt x="13110" y="1952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424852E-2573-4A99-8A89-C06663C12DD6}"/>
                  </a:ext>
                </a:extLst>
              </p:cNvPr>
              <p:cNvSpPr/>
              <p:nvPr/>
            </p:nvSpPr>
            <p:spPr>
              <a:xfrm rot="10226849" flipH="1">
                <a:off x="5964642" y="3328731"/>
                <a:ext cx="4298" cy="9368"/>
              </a:xfrm>
              <a:custGeom>
                <a:avLst/>
                <a:gdLst>
                  <a:gd name="connsiteX0" fmla="*/ 2120 w 4298"/>
                  <a:gd name="connsiteY0" fmla="*/ 9368 h 9368"/>
                  <a:gd name="connsiteX1" fmla="*/ 4298 w 4298"/>
                  <a:gd name="connsiteY1" fmla="*/ 3714 h 9368"/>
                  <a:gd name="connsiteX2" fmla="*/ 1344 w 4298"/>
                  <a:gd name="connsiteY2" fmla="*/ 0 h 9368"/>
                  <a:gd name="connsiteX3" fmla="*/ 0 w 4298"/>
                  <a:gd name="connsiteY3" fmla="*/ 7477 h 9368"/>
                  <a:gd name="connsiteX4" fmla="*/ 2120 w 4298"/>
                  <a:gd name="connsiteY4" fmla="*/ 9368 h 9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8" h="9368">
                    <a:moveTo>
                      <a:pt x="2120" y="9368"/>
                    </a:moveTo>
                    <a:lnTo>
                      <a:pt x="4298" y="3714"/>
                    </a:lnTo>
                    <a:lnTo>
                      <a:pt x="1344" y="0"/>
                    </a:lnTo>
                    <a:lnTo>
                      <a:pt x="0" y="7477"/>
                    </a:lnTo>
                    <a:lnTo>
                      <a:pt x="2120" y="936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6C92BF4-CC1E-409F-BFF2-741B57806362}"/>
                  </a:ext>
                </a:extLst>
              </p:cNvPr>
              <p:cNvSpPr/>
              <p:nvPr/>
            </p:nvSpPr>
            <p:spPr>
              <a:xfrm rot="10226849" flipH="1">
                <a:off x="5999787" y="3325859"/>
                <a:ext cx="32507" cy="71228"/>
              </a:xfrm>
              <a:custGeom>
                <a:avLst/>
                <a:gdLst>
                  <a:gd name="connsiteX0" fmla="*/ 0 w 32507"/>
                  <a:gd name="connsiteY0" fmla="*/ 71228 h 71228"/>
                  <a:gd name="connsiteX1" fmla="*/ 8925 w 32507"/>
                  <a:gd name="connsiteY1" fmla="*/ 61222 h 71228"/>
                  <a:gd name="connsiteX2" fmla="*/ 32507 w 32507"/>
                  <a:gd name="connsiteY2" fmla="*/ 0 h 71228"/>
                  <a:gd name="connsiteX3" fmla="*/ 4625 w 32507"/>
                  <a:gd name="connsiteY3" fmla="*/ 45505 h 71228"/>
                  <a:gd name="connsiteX4" fmla="*/ 0 w 32507"/>
                  <a:gd name="connsiteY4" fmla="*/ 71228 h 71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07" h="71228">
                    <a:moveTo>
                      <a:pt x="0" y="71228"/>
                    </a:moveTo>
                    <a:lnTo>
                      <a:pt x="8925" y="61222"/>
                    </a:lnTo>
                    <a:lnTo>
                      <a:pt x="32507" y="0"/>
                    </a:lnTo>
                    <a:lnTo>
                      <a:pt x="4625" y="45505"/>
                    </a:lnTo>
                    <a:lnTo>
                      <a:pt x="0" y="7122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42719FC7-3303-4C4B-A0DE-500C14B1EE54}"/>
                  </a:ext>
                </a:extLst>
              </p:cNvPr>
              <p:cNvSpPr/>
              <p:nvPr/>
            </p:nvSpPr>
            <p:spPr>
              <a:xfrm rot="10226849" flipH="1">
                <a:off x="5978096" y="3329381"/>
                <a:ext cx="11396" cy="36397"/>
              </a:xfrm>
              <a:custGeom>
                <a:avLst/>
                <a:gdLst>
                  <a:gd name="connsiteX0" fmla="*/ 6796 w 11396"/>
                  <a:gd name="connsiteY0" fmla="*/ 36397 h 36397"/>
                  <a:gd name="connsiteX1" fmla="*/ 11396 w 11396"/>
                  <a:gd name="connsiteY1" fmla="*/ 28891 h 36397"/>
                  <a:gd name="connsiteX2" fmla="*/ 6534 w 11396"/>
                  <a:gd name="connsiteY2" fmla="*/ 0 h 36397"/>
                  <a:gd name="connsiteX3" fmla="*/ 0 w 11396"/>
                  <a:gd name="connsiteY3" fmla="*/ 16963 h 36397"/>
                  <a:gd name="connsiteX4" fmla="*/ 6796 w 11396"/>
                  <a:gd name="connsiteY4" fmla="*/ 36397 h 36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96" h="36397">
                    <a:moveTo>
                      <a:pt x="6796" y="36397"/>
                    </a:moveTo>
                    <a:lnTo>
                      <a:pt x="11396" y="28891"/>
                    </a:lnTo>
                    <a:lnTo>
                      <a:pt x="6534" y="0"/>
                    </a:lnTo>
                    <a:lnTo>
                      <a:pt x="0" y="16963"/>
                    </a:lnTo>
                    <a:lnTo>
                      <a:pt x="6796" y="3639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086479D-6FCB-4476-8955-CF4748E76152}"/>
                  </a:ext>
                </a:extLst>
              </p:cNvPr>
              <p:cNvSpPr/>
              <p:nvPr/>
            </p:nvSpPr>
            <p:spPr>
              <a:xfrm rot="10226849" flipH="1">
                <a:off x="5940736" y="3332322"/>
                <a:ext cx="12496" cy="10044"/>
              </a:xfrm>
              <a:custGeom>
                <a:avLst/>
                <a:gdLst>
                  <a:gd name="connsiteX0" fmla="*/ 12496 w 12496"/>
                  <a:gd name="connsiteY0" fmla="*/ 10044 h 10044"/>
                  <a:gd name="connsiteX1" fmla="*/ 11433 w 12496"/>
                  <a:gd name="connsiteY1" fmla="*/ 7005 h 10044"/>
                  <a:gd name="connsiteX2" fmla="*/ 0 w 12496"/>
                  <a:gd name="connsiteY2" fmla="*/ 0 h 10044"/>
                  <a:gd name="connsiteX3" fmla="*/ 3660 w 12496"/>
                  <a:gd name="connsiteY3" fmla="*/ 6640 h 10044"/>
                  <a:gd name="connsiteX4" fmla="*/ 12496 w 12496"/>
                  <a:gd name="connsiteY4" fmla="*/ 10044 h 10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96" h="10044">
                    <a:moveTo>
                      <a:pt x="12496" y="10044"/>
                    </a:moveTo>
                    <a:lnTo>
                      <a:pt x="11433" y="7005"/>
                    </a:lnTo>
                    <a:lnTo>
                      <a:pt x="0" y="0"/>
                    </a:lnTo>
                    <a:lnTo>
                      <a:pt x="3660" y="6640"/>
                    </a:lnTo>
                    <a:lnTo>
                      <a:pt x="12496" y="1004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39EE71-6E76-491F-9AA2-3674E8F6A911}"/>
                  </a:ext>
                </a:extLst>
              </p:cNvPr>
              <p:cNvSpPr/>
              <p:nvPr/>
            </p:nvSpPr>
            <p:spPr>
              <a:xfrm rot="10226849" flipH="1">
                <a:off x="5957160" y="3332411"/>
                <a:ext cx="8036" cy="19571"/>
              </a:xfrm>
              <a:custGeom>
                <a:avLst/>
                <a:gdLst>
                  <a:gd name="connsiteX0" fmla="*/ 8036 w 8036"/>
                  <a:gd name="connsiteY0" fmla="*/ 19571 h 19571"/>
                  <a:gd name="connsiteX1" fmla="*/ 8036 w 8036"/>
                  <a:gd name="connsiteY1" fmla="*/ 10103 h 19571"/>
                  <a:gd name="connsiteX2" fmla="*/ 0 w 8036"/>
                  <a:gd name="connsiteY2" fmla="*/ 0 h 19571"/>
                  <a:gd name="connsiteX3" fmla="*/ 2455 w 8036"/>
                  <a:gd name="connsiteY3" fmla="*/ 14593 h 19571"/>
                  <a:gd name="connsiteX4" fmla="*/ 8036 w 8036"/>
                  <a:gd name="connsiteY4" fmla="*/ 19571 h 19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6" h="19571">
                    <a:moveTo>
                      <a:pt x="8036" y="19571"/>
                    </a:moveTo>
                    <a:lnTo>
                      <a:pt x="8036" y="10103"/>
                    </a:lnTo>
                    <a:lnTo>
                      <a:pt x="0" y="0"/>
                    </a:lnTo>
                    <a:lnTo>
                      <a:pt x="2455" y="14593"/>
                    </a:lnTo>
                    <a:lnTo>
                      <a:pt x="8036" y="1957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2600E67E-076E-4EDB-A755-7D0FFFF92AA0}"/>
                  </a:ext>
                </a:extLst>
              </p:cNvPr>
              <p:cNvSpPr/>
              <p:nvPr/>
            </p:nvSpPr>
            <p:spPr>
              <a:xfrm rot="10226849" flipH="1">
                <a:off x="5966103" y="3338064"/>
                <a:ext cx="4080" cy="18029"/>
              </a:xfrm>
              <a:custGeom>
                <a:avLst/>
                <a:gdLst>
                  <a:gd name="connsiteX0" fmla="*/ 2170 w 4080"/>
                  <a:gd name="connsiteY0" fmla="*/ 18029 h 18029"/>
                  <a:gd name="connsiteX1" fmla="*/ 4080 w 4080"/>
                  <a:gd name="connsiteY1" fmla="*/ 7403 h 18029"/>
                  <a:gd name="connsiteX2" fmla="*/ 1 w 4080"/>
                  <a:gd name="connsiteY2" fmla="*/ 0 h 18029"/>
                  <a:gd name="connsiteX3" fmla="*/ 0 w 4080"/>
                  <a:gd name="connsiteY3" fmla="*/ 15302 h 18029"/>
                  <a:gd name="connsiteX4" fmla="*/ 2170 w 4080"/>
                  <a:gd name="connsiteY4" fmla="*/ 18029 h 18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0" h="18029">
                    <a:moveTo>
                      <a:pt x="2170" y="18029"/>
                    </a:moveTo>
                    <a:lnTo>
                      <a:pt x="4080" y="7403"/>
                    </a:lnTo>
                    <a:lnTo>
                      <a:pt x="1" y="0"/>
                    </a:lnTo>
                    <a:lnTo>
                      <a:pt x="0" y="15302"/>
                    </a:lnTo>
                    <a:lnTo>
                      <a:pt x="2170" y="1802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80134B05-147D-4231-9497-46E8CF9586B7}"/>
                  </a:ext>
                </a:extLst>
              </p:cNvPr>
              <p:cNvSpPr/>
              <p:nvPr/>
            </p:nvSpPr>
            <p:spPr>
              <a:xfrm rot="10226849" flipH="1">
                <a:off x="5971128" y="3340620"/>
                <a:ext cx="7614" cy="23186"/>
              </a:xfrm>
              <a:custGeom>
                <a:avLst/>
                <a:gdLst>
                  <a:gd name="connsiteX0" fmla="*/ 3866 w 7614"/>
                  <a:gd name="connsiteY0" fmla="*/ 23186 h 23186"/>
                  <a:gd name="connsiteX1" fmla="*/ 7614 w 7614"/>
                  <a:gd name="connsiteY1" fmla="*/ 13457 h 23186"/>
                  <a:gd name="connsiteX2" fmla="*/ 2907 w 7614"/>
                  <a:gd name="connsiteY2" fmla="*/ 0 h 23186"/>
                  <a:gd name="connsiteX3" fmla="*/ 0 w 7614"/>
                  <a:gd name="connsiteY3" fmla="*/ 16172 h 23186"/>
                  <a:gd name="connsiteX4" fmla="*/ 3866 w 7614"/>
                  <a:gd name="connsiteY4" fmla="*/ 23186 h 23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14" h="23186">
                    <a:moveTo>
                      <a:pt x="3866" y="23186"/>
                    </a:moveTo>
                    <a:lnTo>
                      <a:pt x="7614" y="13457"/>
                    </a:lnTo>
                    <a:lnTo>
                      <a:pt x="2907" y="0"/>
                    </a:lnTo>
                    <a:lnTo>
                      <a:pt x="0" y="16172"/>
                    </a:lnTo>
                    <a:lnTo>
                      <a:pt x="3866" y="2318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022E5509-7FD3-4B31-A6CB-C2053EF68EAE}"/>
                  </a:ext>
                </a:extLst>
              </p:cNvPr>
              <p:cNvSpPr/>
              <p:nvPr/>
            </p:nvSpPr>
            <p:spPr>
              <a:xfrm rot="10226849" flipH="1">
                <a:off x="5871715" y="3349177"/>
                <a:ext cx="77297" cy="82193"/>
              </a:xfrm>
              <a:custGeom>
                <a:avLst/>
                <a:gdLst>
                  <a:gd name="connsiteX0" fmla="*/ 77297 w 77297"/>
                  <a:gd name="connsiteY0" fmla="*/ 82193 h 82193"/>
                  <a:gd name="connsiteX1" fmla="*/ 62932 w 77297"/>
                  <a:gd name="connsiteY1" fmla="*/ 56126 h 82193"/>
                  <a:gd name="connsiteX2" fmla="*/ 0 w 77297"/>
                  <a:gd name="connsiteY2" fmla="*/ 0 h 82193"/>
                  <a:gd name="connsiteX3" fmla="*/ 54059 w 77297"/>
                  <a:gd name="connsiteY3" fmla="*/ 67954 h 82193"/>
                  <a:gd name="connsiteX4" fmla="*/ 77297 w 77297"/>
                  <a:gd name="connsiteY4" fmla="*/ 82193 h 8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97" h="82193">
                    <a:moveTo>
                      <a:pt x="77297" y="82193"/>
                    </a:moveTo>
                    <a:lnTo>
                      <a:pt x="62932" y="56126"/>
                    </a:lnTo>
                    <a:lnTo>
                      <a:pt x="0" y="0"/>
                    </a:lnTo>
                    <a:lnTo>
                      <a:pt x="54059" y="67954"/>
                    </a:lnTo>
                    <a:lnTo>
                      <a:pt x="77297" y="8219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FC57D21-AA6F-4806-9989-8EE180F2DBCC}"/>
                  </a:ext>
                </a:extLst>
              </p:cNvPr>
              <p:cNvSpPr/>
              <p:nvPr/>
            </p:nvSpPr>
            <p:spPr>
              <a:xfrm rot="10226849" flipH="1">
                <a:off x="5856132" y="3350485"/>
                <a:ext cx="79597" cy="56545"/>
              </a:xfrm>
              <a:custGeom>
                <a:avLst/>
                <a:gdLst>
                  <a:gd name="connsiteX0" fmla="*/ 79597 w 79597"/>
                  <a:gd name="connsiteY0" fmla="*/ 56545 h 56545"/>
                  <a:gd name="connsiteX1" fmla="*/ 67531 w 79597"/>
                  <a:gd name="connsiteY1" fmla="*/ 41379 h 56545"/>
                  <a:gd name="connsiteX2" fmla="*/ 0 w 79597"/>
                  <a:gd name="connsiteY2" fmla="*/ 0 h 56545"/>
                  <a:gd name="connsiteX3" fmla="*/ 51091 w 79597"/>
                  <a:gd name="connsiteY3" fmla="*/ 45565 h 56545"/>
                  <a:gd name="connsiteX4" fmla="*/ 79597 w 79597"/>
                  <a:gd name="connsiteY4" fmla="*/ 56545 h 56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597" h="56545">
                    <a:moveTo>
                      <a:pt x="79597" y="56545"/>
                    </a:moveTo>
                    <a:lnTo>
                      <a:pt x="67531" y="41379"/>
                    </a:lnTo>
                    <a:lnTo>
                      <a:pt x="0" y="0"/>
                    </a:lnTo>
                    <a:lnTo>
                      <a:pt x="51091" y="45565"/>
                    </a:lnTo>
                    <a:lnTo>
                      <a:pt x="79597" y="5654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91A66CE-7B1E-4E89-888C-8B44FA698E9E}"/>
                  </a:ext>
                </a:extLst>
              </p:cNvPr>
              <p:cNvSpPr/>
              <p:nvPr/>
            </p:nvSpPr>
            <p:spPr>
              <a:xfrm rot="10226849" flipH="1">
                <a:off x="6003804" y="3341543"/>
                <a:ext cx="24400" cy="110360"/>
              </a:xfrm>
              <a:custGeom>
                <a:avLst/>
                <a:gdLst>
                  <a:gd name="connsiteX0" fmla="*/ 0 w 24400"/>
                  <a:gd name="connsiteY0" fmla="*/ 110360 h 110360"/>
                  <a:gd name="connsiteX1" fmla="*/ 6455 w 24400"/>
                  <a:gd name="connsiteY1" fmla="*/ 99827 h 110360"/>
                  <a:gd name="connsiteX2" fmla="*/ 24400 w 24400"/>
                  <a:gd name="connsiteY2" fmla="*/ 0 h 110360"/>
                  <a:gd name="connsiteX3" fmla="*/ 0 w 24400"/>
                  <a:gd name="connsiteY3" fmla="*/ 63342 h 110360"/>
                  <a:gd name="connsiteX4" fmla="*/ 0 w 24400"/>
                  <a:gd name="connsiteY4" fmla="*/ 110360 h 110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00" h="110360">
                    <a:moveTo>
                      <a:pt x="0" y="110360"/>
                    </a:moveTo>
                    <a:lnTo>
                      <a:pt x="6455" y="99827"/>
                    </a:lnTo>
                    <a:lnTo>
                      <a:pt x="24400" y="0"/>
                    </a:lnTo>
                    <a:lnTo>
                      <a:pt x="0" y="63342"/>
                    </a:lnTo>
                    <a:lnTo>
                      <a:pt x="0" y="11036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027905E-BA19-4D31-84AF-E3B89718A283}"/>
                  </a:ext>
                </a:extLst>
              </p:cNvPr>
              <p:cNvSpPr/>
              <p:nvPr/>
            </p:nvSpPr>
            <p:spPr>
              <a:xfrm rot="10226849" flipH="1">
                <a:off x="5894965" y="3354328"/>
                <a:ext cx="62437" cy="94211"/>
              </a:xfrm>
              <a:custGeom>
                <a:avLst/>
                <a:gdLst>
                  <a:gd name="connsiteX0" fmla="*/ 62437 w 62437"/>
                  <a:gd name="connsiteY0" fmla="*/ 94211 h 94211"/>
                  <a:gd name="connsiteX1" fmla="*/ 52622 w 62437"/>
                  <a:gd name="connsiteY1" fmla="*/ 66146 h 94211"/>
                  <a:gd name="connsiteX2" fmla="*/ 0 w 62437"/>
                  <a:gd name="connsiteY2" fmla="*/ 0 h 94211"/>
                  <a:gd name="connsiteX3" fmla="*/ 41754 w 62437"/>
                  <a:gd name="connsiteY3" fmla="*/ 75765 h 94211"/>
                  <a:gd name="connsiteX4" fmla="*/ 62437 w 62437"/>
                  <a:gd name="connsiteY4" fmla="*/ 94211 h 9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37" h="94211">
                    <a:moveTo>
                      <a:pt x="62437" y="94211"/>
                    </a:moveTo>
                    <a:lnTo>
                      <a:pt x="52622" y="66146"/>
                    </a:lnTo>
                    <a:lnTo>
                      <a:pt x="0" y="0"/>
                    </a:lnTo>
                    <a:lnTo>
                      <a:pt x="41754" y="75765"/>
                    </a:lnTo>
                    <a:lnTo>
                      <a:pt x="62437" y="9421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E6B664E-3009-4133-974A-14C834B40D73}"/>
                  </a:ext>
                </a:extLst>
              </p:cNvPr>
              <p:cNvSpPr/>
              <p:nvPr/>
            </p:nvSpPr>
            <p:spPr>
              <a:xfrm rot="10226849" flipH="1">
                <a:off x="3377770" y="3558833"/>
                <a:ext cx="2580460" cy="942312"/>
              </a:xfrm>
              <a:custGeom>
                <a:avLst/>
                <a:gdLst>
                  <a:gd name="connsiteX0" fmla="*/ 2580460 w 2580460"/>
                  <a:gd name="connsiteY0" fmla="*/ 942312 h 942312"/>
                  <a:gd name="connsiteX1" fmla="*/ 134152 w 2580460"/>
                  <a:gd name="connsiteY1" fmla="*/ 0 h 942312"/>
                  <a:gd name="connsiteX2" fmla="*/ 99430 w 2580460"/>
                  <a:gd name="connsiteY2" fmla="*/ 87133 h 942312"/>
                  <a:gd name="connsiteX3" fmla="*/ 25197 w 2580460"/>
                  <a:gd name="connsiteY3" fmla="*/ 343163 h 942312"/>
                  <a:gd name="connsiteX4" fmla="*/ 0 w 2580460"/>
                  <a:gd name="connsiteY4" fmla="*/ 478450 h 942312"/>
                  <a:gd name="connsiteX5" fmla="*/ 2580460 w 2580460"/>
                  <a:gd name="connsiteY5" fmla="*/ 942312 h 942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80460" h="942312">
                    <a:moveTo>
                      <a:pt x="2580460" y="942312"/>
                    </a:moveTo>
                    <a:lnTo>
                      <a:pt x="134152" y="0"/>
                    </a:lnTo>
                    <a:lnTo>
                      <a:pt x="99430" y="87133"/>
                    </a:lnTo>
                    <a:cubicBezTo>
                      <a:pt x="70642" y="170929"/>
                      <a:pt x="45835" y="256361"/>
                      <a:pt x="25197" y="343163"/>
                    </a:cubicBezTo>
                    <a:lnTo>
                      <a:pt x="0" y="478450"/>
                    </a:lnTo>
                    <a:lnTo>
                      <a:pt x="2580460" y="94231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120EACF-A09E-4D47-A4B9-A15BCBFABD62}"/>
                  </a:ext>
                </a:extLst>
              </p:cNvPr>
              <p:cNvSpPr/>
              <p:nvPr/>
            </p:nvSpPr>
            <p:spPr>
              <a:xfrm rot="10226849" flipH="1">
                <a:off x="5920083" y="3355752"/>
                <a:ext cx="47950" cy="106789"/>
              </a:xfrm>
              <a:custGeom>
                <a:avLst/>
                <a:gdLst>
                  <a:gd name="connsiteX0" fmla="*/ 47950 w 47950"/>
                  <a:gd name="connsiteY0" fmla="*/ 106789 h 106789"/>
                  <a:gd name="connsiteX1" fmla="*/ 43157 w 47950"/>
                  <a:gd name="connsiteY1" fmla="*/ 78310 h 106789"/>
                  <a:gd name="connsiteX2" fmla="*/ 0 w 47950"/>
                  <a:gd name="connsiteY2" fmla="*/ 0 h 106789"/>
                  <a:gd name="connsiteX3" fmla="*/ 29031 w 47950"/>
                  <a:gd name="connsiteY3" fmla="*/ 83008 h 106789"/>
                  <a:gd name="connsiteX4" fmla="*/ 47950 w 47950"/>
                  <a:gd name="connsiteY4" fmla="*/ 106789 h 106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50" h="106789">
                    <a:moveTo>
                      <a:pt x="47950" y="106789"/>
                    </a:moveTo>
                    <a:lnTo>
                      <a:pt x="43157" y="78310"/>
                    </a:lnTo>
                    <a:lnTo>
                      <a:pt x="0" y="0"/>
                    </a:lnTo>
                    <a:lnTo>
                      <a:pt x="29031" y="83008"/>
                    </a:lnTo>
                    <a:lnTo>
                      <a:pt x="47950" y="10678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78EFB8F-5494-4BFB-A8BA-E2E293CFF961}"/>
                  </a:ext>
                </a:extLst>
              </p:cNvPr>
              <p:cNvSpPr/>
              <p:nvPr/>
            </p:nvSpPr>
            <p:spPr>
              <a:xfrm rot="10226849" flipH="1">
                <a:off x="6236920" y="3155924"/>
                <a:ext cx="2266901" cy="1613694"/>
              </a:xfrm>
              <a:custGeom>
                <a:avLst/>
                <a:gdLst>
                  <a:gd name="connsiteX0" fmla="*/ 0 w 2266901"/>
                  <a:gd name="connsiteY0" fmla="*/ 1613694 h 1613694"/>
                  <a:gd name="connsiteX1" fmla="*/ 2266901 w 2266901"/>
                  <a:gd name="connsiteY1" fmla="*/ 364414 h 1613694"/>
                  <a:gd name="connsiteX2" fmla="*/ 2185144 w 2266901"/>
                  <a:gd name="connsiteY2" fmla="*/ 220820 h 1613694"/>
                  <a:gd name="connsiteX3" fmla="*/ 2031201 w 2266901"/>
                  <a:gd name="connsiteY3" fmla="*/ 3188 h 1613694"/>
                  <a:gd name="connsiteX4" fmla="*/ 2028445 w 2266901"/>
                  <a:gd name="connsiteY4" fmla="*/ 0 h 1613694"/>
                  <a:gd name="connsiteX5" fmla="*/ 0 w 2266901"/>
                  <a:gd name="connsiteY5" fmla="*/ 1613694 h 1613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6901" h="1613694">
                    <a:moveTo>
                      <a:pt x="0" y="1613694"/>
                    </a:moveTo>
                    <a:lnTo>
                      <a:pt x="2266901" y="364414"/>
                    </a:lnTo>
                    <a:lnTo>
                      <a:pt x="2185144" y="220820"/>
                    </a:lnTo>
                    <a:cubicBezTo>
                      <a:pt x="2137233" y="145554"/>
                      <a:pt x="2085830" y="72947"/>
                      <a:pt x="2031201" y="3188"/>
                    </a:cubicBezTo>
                    <a:lnTo>
                      <a:pt x="2028445" y="0"/>
                    </a:lnTo>
                    <a:lnTo>
                      <a:pt x="0" y="1613694"/>
                    </a:ln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36B9ED6-77D6-4833-B9AF-BEAD6F076C3C}"/>
                  </a:ext>
                </a:extLst>
              </p:cNvPr>
              <p:cNvSpPr/>
              <p:nvPr/>
            </p:nvSpPr>
            <p:spPr>
              <a:xfrm rot="10226849" flipH="1">
                <a:off x="5949982" y="3357782"/>
                <a:ext cx="26503" cy="104526"/>
              </a:xfrm>
              <a:custGeom>
                <a:avLst/>
                <a:gdLst>
                  <a:gd name="connsiteX0" fmla="*/ 26503 w 26503"/>
                  <a:gd name="connsiteY0" fmla="*/ 104526 h 104526"/>
                  <a:gd name="connsiteX1" fmla="*/ 26502 w 26503"/>
                  <a:gd name="connsiteY1" fmla="*/ 75779 h 104526"/>
                  <a:gd name="connsiteX2" fmla="*/ 0 w 26503"/>
                  <a:gd name="connsiteY2" fmla="*/ 0 h 104526"/>
                  <a:gd name="connsiteX3" fmla="*/ 13673 w 26503"/>
                  <a:gd name="connsiteY3" fmla="*/ 81246 h 104526"/>
                  <a:gd name="connsiteX4" fmla="*/ 26503 w 26503"/>
                  <a:gd name="connsiteY4" fmla="*/ 104526 h 104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03" h="104526">
                    <a:moveTo>
                      <a:pt x="26503" y="104526"/>
                    </a:moveTo>
                    <a:lnTo>
                      <a:pt x="26502" y="75779"/>
                    </a:lnTo>
                    <a:lnTo>
                      <a:pt x="0" y="0"/>
                    </a:lnTo>
                    <a:lnTo>
                      <a:pt x="13673" y="81246"/>
                    </a:lnTo>
                    <a:lnTo>
                      <a:pt x="26503" y="104526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75C89A3-1C69-4CB9-A494-B7011C65B522}"/>
                  </a:ext>
                </a:extLst>
              </p:cNvPr>
              <p:cNvSpPr/>
              <p:nvPr/>
            </p:nvSpPr>
            <p:spPr>
              <a:xfrm rot="10226849" flipH="1">
                <a:off x="5978270" y="3363093"/>
                <a:ext cx="13098" cy="111819"/>
              </a:xfrm>
              <a:custGeom>
                <a:avLst/>
                <a:gdLst>
                  <a:gd name="connsiteX0" fmla="*/ 6987 w 13098"/>
                  <a:gd name="connsiteY0" fmla="*/ 111819 h 111819"/>
                  <a:gd name="connsiteX1" fmla="*/ 13098 w 13098"/>
                  <a:gd name="connsiteY1" fmla="*/ 77828 h 111819"/>
                  <a:gd name="connsiteX2" fmla="*/ 0 w 13098"/>
                  <a:gd name="connsiteY2" fmla="*/ 0 h 111819"/>
                  <a:gd name="connsiteX3" fmla="*/ 0 w 13098"/>
                  <a:gd name="connsiteY3" fmla="*/ 91841 h 111819"/>
                  <a:gd name="connsiteX4" fmla="*/ 6987 w 13098"/>
                  <a:gd name="connsiteY4" fmla="*/ 111819 h 11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98" h="111819">
                    <a:moveTo>
                      <a:pt x="6987" y="111819"/>
                    </a:moveTo>
                    <a:lnTo>
                      <a:pt x="13098" y="77828"/>
                    </a:lnTo>
                    <a:lnTo>
                      <a:pt x="0" y="0"/>
                    </a:lnTo>
                    <a:lnTo>
                      <a:pt x="0" y="91841"/>
                    </a:lnTo>
                    <a:lnTo>
                      <a:pt x="6987" y="11181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7DD9911-3EE8-45B3-8990-E6FA9E6541AC}"/>
                  </a:ext>
                </a:extLst>
              </p:cNvPr>
              <p:cNvSpPr/>
              <p:nvPr/>
            </p:nvSpPr>
            <p:spPr>
              <a:xfrm rot="10226849" flipH="1">
                <a:off x="5992250" y="3364119"/>
                <a:ext cx="15702" cy="117839"/>
              </a:xfrm>
              <a:custGeom>
                <a:avLst/>
                <a:gdLst>
                  <a:gd name="connsiteX0" fmla="*/ 5130 w 15702"/>
                  <a:gd name="connsiteY0" fmla="*/ 117839 h 117839"/>
                  <a:gd name="connsiteX1" fmla="*/ 15702 w 15702"/>
                  <a:gd name="connsiteY1" fmla="*/ 90392 h 117839"/>
                  <a:gd name="connsiteX2" fmla="*/ 15702 w 15702"/>
                  <a:gd name="connsiteY2" fmla="*/ 0 h 117839"/>
                  <a:gd name="connsiteX3" fmla="*/ 0 w 15702"/>
                  <a:gd name="connsiteY3" fmla="*/ 87354 h 117839"/>
                  <a:gd name="connsiteX4" fmla="*/ 5130 w 15702"/>
                  <a:gd name="connsiteY4" fmla="*/ 117839 h 11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02" h="117839">
                    <a:moveTo>
                      <a:pt x="5130" y="117839"/>
                    </a:moveTo>
                    <a:lnTo>
                      <a:pt x="15702" y="90392"/>
                    </a:lnTo>
                    <a:lnTo>
                      <a:pt x="15702" y="0"/>
                    </a:lnTo>
                    <a:lnTo>
                      <a:pt x="0" y="87354"/>
                    </a:lnTo>
                    <a:lnTo>
                      <a:pt x="5130" y="11783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11BBAD3-0562-4463-B252-6D7D91D36745}"/>
                  </a:ext>
                </a:extLst>
              </p:cNvPr>
              <p:cNvSpPr/>
              <p:nvPr/>
            </p:nvSpPr>
            <p:spPr>
              <a:xfrm rot="10226849" flipH="1">
                <a:off x="6249375" y="3197569"/>
                <a:ext cx="2029227" cy="1934846"/>
              </a:xfrm>
              <a:custGeom>
                <a:avLst/>
                <a:gdLst>
                  <a:gd name="connsiteX0" fmla="*/ 0 w 2029227"/>
                  <a:gd name="connsiteY0" fmla="*/ 1934846 h 1934846"/>
                  <a:gd name="connsiteX1" fmla="*/ 2029227 w 2029227"/>
                  <a:gd name="connsiteY1" fmla="*/ 320529 h 1934846"/>
                  <a:gd name="connsiteX2" fmla="*/ 1877529 w 2029227"/>
                  <a:gd name="connsiteY2" fmla="*/ 144981 h 1934846"/>
                  <a:gd name="connsiteX3" fmla="*/ 1725596 w 2029227"/>
                  <a:gd name="connsiteY3" fmla="*/ 0 h 1934846"/>
                  <a:gd name="connsiteX4" fmla="*/ 0 w 2029227"/>
                  <a:gd name="connsiteY4" fmla="*/ 1934846 h 193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9227" h="1934846">
                    <a:moveTo>
                      <a:pt x="0" y="1934846"/>
                    </a:moveTo>
                    <a:lnTo>
                      <a:pt x="2029227" y="320529"/>
                    </a:lnTo>
                    <a:lnTo>
                      <a:pt x="1877529" y="144981"/>
                    </a:lnTo>
                    <a:lnTo>
                      <a:pt x="1725596" y="0"/>
                    </a:lnTo>
                    <a:lnTo>
                      <a:pt x="0" y="193484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E0B4904-8F44-458A-BD81-30353597CD44}"/>
                  </a:ext>
                </a:extLst>
              </p:cNvPr>
              <p:cNvSpPr/>
              <p:nvPr/>
            </p:nvSpPr>
            <p:spPr>
              <a:xfrm rot="10226849" flipH="1">
                <a:off x="6231948" y="3262902"/>
                <a:ext cx="1373770" cy="2452464"/>
              </a:xfrm>
              <a:custGeom>
                <a:avLst/>
                <a:gdLst>
                  <a:gd name="connsiteX0" fmla="*/ 0 w 1373770"/>
                  <a:gd name="connsiteY0" fmla="*/ 2452464 h 2452464"/>
                  <a:gd name="connsiteX1" fmla="*/ 1373770 w 1373770"/>
                  <a:gd name="connsiteY1" fmla="*/ 210459 h 2452464"/>
                  <a:gd name="connsiteX2" fmla="*/ 1323829 w 1373770"/>
                  <a:gd name="connsiteY2" fmla="*/ 178380 h 2452464"/>
                  <a:gd name="connsiteX3" fmla="*/ 1089012 w 1373770"/>
                  <a:gd name="connsiteY3" fmla="*/ 57513 h 2452464"/>
                  <a:gd name="connsiteX4" fmla="*/ 944684 w 1373770"/>
                  <a:gd name="connsiteY4" fmla="*/ 0 h 2452464"/>
                  <a:gd name="connsiteX5" fmla="*/ 0 w 1373770"/>
                  <a:gd name="connsiteY5" fmla="*/ 2452464 h 245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770" h="2452464">
                    <a:moveTo>
                      <a:pt x="0" y="2452464"/>
                    </a:moveTo>
                    <a:lnTo>
                      <a:pt x="1373770" y="210459"/>
                    </a:lnTo>
                    <a:lnTo>
                      <a:pt x="1323829" y="178380"/>
                    </a:lnTo>
                    <a:cubicBezTo>
                      <a:pt x="1247634" y="134425"/>
                      <a:pt x="1169273" y="94073"/>
                      <a:pt x="1089012" y="57513"/>
                    </a:cubicBezTo>
                    <a:lnTo>
                      <a:pt x="944684" y="0"/>
                    </a:lnTo>
                    <a:lnTo>
                      <a:pt x="0" y="245246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3B9FCC9-FCF2-48B2-A138-182F3CE5B94B}"/>
                  </a:ext>
                </a:extLst>
              </p:cNvPr>
              <p:cNvSpPr/>
              <p:nvPr/>
            </p:nvSpPr>
            <p:spPr>
              <a:xfrm rot="10226849" flipH="1">
                <a:off x="6250815" y="3238004"/>
                <a:ext cx="1731348" cy="2216554"/>
              </a:xfrm>
              <a:custGeom>
                <a:avLst/>
                <a:gdLst>
                  <a:gd name="connsiteX0" fmla="*/ 0 w 1731348"/>
                  <a:gd name="connsiteY0" fmla="*/ 2216554 h 2216554"/>
                  <a:gd name="connsiteX1" fmla="*/ 1731348 w 1731348"/>
                  <a:gd name="connsiteY1" fmla="*/ 275259 h 2216554"/>
                  <a:gd name="connsiteX2" fmla="*/ 1713062 w 1731348"/>
                  <a:gd name="connsiteY2" fmla="*/ 257810 h 2216554"/>
                  <a:gd name="connsiteX3" fmla="*/ 1505822 w 1731348"/>
                  <a:gd name="connsiteY3" fmla="*/ 94838 h 2216554"/>
                  <a:gd name="connsiteX4" fmla="*/ 1358174 w 1731348"/>
                  <a:gd name="connsiteY4" fmla="*/ 0 h 2216554"/>
                  <a:gd name="connsiteX5" fmla="*/ 0 w 1731348"/>
                  <a:gd name="connsiteY5" fmla="*/ 2216554 h 2216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1348" h="2216554">
                    <a:moveTo>
                      <a:pt x="0" y="2216554"/>
                    </a:moveTo>
                    <a:lnTo>
                      <a:pt x="1731348" y="275259"/>
                    </a:lnTo>
                    <a:lnTo>
                      <a:pt x="1713062" y="257810"/>
                    </a:lnTo>
                    <a:cubicBezTo>
                      <a:pt x="1646589" y="200197"/>
                      <a:pt x="1577421" y="145811"/>
                      <a:pt x="1505822" y="94838"/>
                    </a:cubicBezTo>
                    <a:lnTo>
                      <a:pt x="1358174" y="0"/>
                    </a:lnTo>
                    <a:lnTo>
                      <a:pt x="0" y="2216554"/>
                    </a:lnTo>
                    <a:close/>
                  </a:path>
                </a:pathLst>
              </a:cu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2CA84D1-3ED5-48D1-B7C5-D41E662D8881}"/>
                  </a:ext>
                </a:extLst>
              </p:cNvPr>
              <p:cNvSpPr/>
              <p:nvPr/>
            </p:nvSpPr>
            <p:spPr>
              <a:xfrm rot="10226849" flipH="1">
                <a:off x="3562789" y="3595674"/>
                <a:ext cx="2389913" cy="1338175"/>
              </a:xfrm>
              <a:custGeom>
                <a:avLst/>
                <a:gdLst>
                  <a:gd name="connsiteX0" fmla="*/ 2389913 w 2389913"/>
                  <a:gd name="connsiteY0" fmla="*/ 1338175 h 1338175"/>
                  <a:gd name="connsiteX1" fmla="*/ 205998 w 2389913"/>
                  <a:gd name="connsiteY1" fmla="*/ 0 h 1338175"/>
                  <a:gd name="connsiteX2" fmla="*/ 173601 w 2389913"/>
                  <a:gd name="connsiteY2" fmla="*/ 50437 h 1338175"/>
                  <a:gd name="connsiteX3" fmla="*/ 52733 w 2389913"/>
                  <a:gd name="connsiteY3" fmla="*/ 285254 h 1338175"/>
                  <a:gd name="connsiteX4" fmla="*/ 0 w 2389913"/>
                  <a:gd name="connsiteY4" fmla="*/ 417587 h 1338175"/>
                  <a:gd name="connsiteX5" fmla="*/ 2389913 w 2389913"/>
                  <a:gd name="connsiteY5" fmla="*/ 1338175 h 133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9913" h="1338175">
                    <a:moveTo>
                      <a:pt x="2389913" y="1338175"/>
                    </a:moveTo>
                    <a:lnTo>
                      <a:pt x="205998" y="0"/>
                    </a:lnTo>
                    <a:lnTo>
                      <a:pt x="173601" y="50437"/>
                    </a:lnTo>
                    <a:cubicBezTo>
                      <a:pt x="129645" y="126632"/>
                      <a:pt x="89293" y="204993"/>
                      <a:pt x="52733" y="285254"/>
                    </a:cubicBezTo>
                    <a:lnTo>
                      <a:pt x="0" y="417587"/>
                    </a:lnTo>
                    <a:lnTo>
                      <a:pt x="2389913" y="1338175"/>
                    </a:lnTo>
                    <a:close/>
                  </a:path>
                </a:pathLst>
              </a:cu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0526E07-B844-4A1E-BFEE-19160CC51B7B}"/>
                  </a:ext>
                </a:extLst>
              </p:cNvPr>
              <p:cNvSpPr/>
              <p:nvPr/>
            </p:nvSpPr>
            <p:spPr>
              <a:xfrm rot="10226849" flipH="1">
                <a:off x="3816418" y="3584110"/>
                <a:ext cx="2203029" cy="1720947"/>
              </a:xfrm>
              <a:custGeom>
                <a:avLst/>
                <a:gdLst>
                  <a:gd name="connsiteX0" fmla="*/ 2203029 w 2203029"/>
                  <a:gd name="connsiteY0" fmla="*/ 1720947 h 1720947"/>
                  <a:gd name="connsiteX1" fmla="*/ 273397 w 2203029"/>
                  <a:gd name="connsiteY1" fmla="*/ 0 h 1720947"/>
                  <a:gd name="connsiteX2" fmla="*/ 257491 w 2203029"/>
                  <a:gd name="connsiteY2" fmla="*/ 16668 h 1720947"/>
                  <a:gd name="connsiteX3" fmla="*/ 94520 w 2203029"/>
                  <a:gd name="connsiteY3" fmla="*/ 223908 h 1720947"/>
                  <a:gd name="connsiteX4" fmla="*/ 0 w 2203029"/>
                  <a:gd name="connsiteY4" fmla="*/ 371059 h 1720947"/>
                  <a:gd name="connsiteX5" fmla="*/ 2203029 w 2203029"/>
                  <a:gd name="connsiteY5" fmla="*/ 1720947 h 1720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3029" h="1720947">
                    <a:moveTo>
                      <a:pt x="2203029" y="1720947"/>
                    </a:moveTo>
                    <a:lnTo>
                      <a:pt x="273397" y="0"/>
                    </a:lnTo>
                    <a:lnTo>
                      <a:pt x="257491" y="16668"/>
                    </a:lnTo>
                    <a:cubicBezTo>
                      <a:pt x="199879" y="83141"/>
                      <a:pt x="145492" y="152310"/>
                      <a:pt x="94520" y="223908"/>
                    </a:cubicBezTo>
                    <a:lnTo>
                      <a:pt x="0" y="371059"/>
                    </a:lnTo>
                    <a:lnTo>
                      <a:pt x="2203029" y="172094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4F5F635-3255-4C2F-9DCE-351F718C24CA}"/>
                  </a:ext>
                </a:extLst>
              </p:cNvPr>
              <p:cNvSpPr/>
              <p:nvPr/>
            </p:nvSpPr>
            <p:spPr>
              <a:xfrm rot="10226849" flipH="1">
                <a:off x="4136580" y="3582807"/>
                <a:ext cx="1923210" cy="2017288"/>
              </a:xfrm>
              <a:custGeom>
                <a:avLst/>
                <a:gdLst>
                  <a:gd name="connsiteX0" fmla="*/ 1923210 w 1923210"/>
                  <a:gd name="connsiteY0" fmla="*/ 2017288 h 2017288"/>
                  <a:gd name="connsiteX1" fmla="*/ 318391 w 1923210"/>
                  <a:gd name="connsiteY1" fmla="*/ 0 h 2017288"/>
                  <a:gd name="connsiteX2" fmla="*/ 146523 w 1923210"/>
                  <a:gd name="connsiteY2" fmla="*/ 148518 h 2017288"/>
                  <a:gd name="connsiteX3" fmla="*/ 0 w 1923210"/>
                  <a:gd name="connsiteY3" fmla="*/ 302068 h 2017288"/>
                  <a:gd name="connsiteX4" fmla="*/ 1923210 w 1923210"/>
                  <a:gd name="connsiteY4" fmla="*/ 2017288 h 2017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3210" h="2017288">
                    <a:moveTo>
                      <a:pt x="1923210" y="2017288"/>
                    </a:moveTo>
                    <a:lnTo>
                      <a:pt x="318391" y="0"/>
                    </a:lnTo>
                    <a:lnTo>
                      <a:pt x="146523" y="148518"/>
                    </a:lnTo>
                    <a:lnTo>
                      <a:pt x="0" y="302068"/>
                    </a:lnTo>
                    <a:lnTo>
                      <a:pt x="1923210" y="201728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87264D0-CE8B-40FE-9FCF-8FC729682B00}"/>
                  </a:ext>
                </a:extLst>
              </p:cNvPr>
              <p:cNvSpPr/>
              <p:nvPr/>
            </p:nvSpPr>
            <p:spPr>
              <a:xfrm rot="10226849" flipH="1">
                <a:off x="6241445" y="3354520"/>
                <a:ext cx="927865" cy="2539104"/>
              </a:xfrm>
              <a:custGeom>
                <a:avLst/>
                <a:gdLst>
                  <a:gd name="connsiteX0" fmla="*/ 0 w 927865"/>
                  <a:gd name="connsiteY0" fmla="*/ 2539104 h 2539104"/>
                  <a:gd name="connsiteX1" fmla="*/ 927865 w 927865"/>
                  <a:gd name="connsiteY1" fmla="*/ 130300 h 2539104"/>
                  <a:gd name="connsiteX2" fmla="*/ 852729 w 927865"/>
                  <a:gd name="connsiteY2" fmla="*/ 100359 h 2539104"/>
                  <a:gd name="connsiteX3" fmla="*/ 596698 w 927865"/>
                  <a:gd name="connsiteY3" fmla="*/ 26126 h 2539104"/>
                  <a:gd name="connsiteX4" fmla="*/ 456428 w 927865"/>
                  <a:gd name="connsiteY4" fmla="*/ 0 h 2539104"/>
                  <a:gd name="connsiteX5" fmla="*/ 0 w 927865"/>
                  <a:gd name="connsiteY5" fmla="*/ 2539104 h 2539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865" h="2539104">
                    <a:moveTo>
                      <a:pt x="0" y="2539104"/>
                    </a:moveTo>
                    <a:lnTo>
                      <a:pt x="927865" y="130300"/>
                    </a:lnTo>
                    <a:lnTo>
                      <a:pt x="852729" y="100359"/>
                    </a:lnTo>
                    <a:cubicBezTo>
                      <a:pt x="768932" y="71571"/>
                      <a:pt x="683500" y="46764"/>
                      <a:pt x="596698" y="26126"/>
                    </a:cubicBezTo>
                    <a:lnTo>
                      <a:pt x="456428" y="0"/>
                    </a:lnTo>
                    <a:lnTo>
                      <a:pt x="0" y="2539104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7BA012E-012B-452B-A301-36409B43B867}"/>
                  </a:ext>
                </a:extLst>
              </p:cNvPr>
              <p:cNvSpPr/>
              <p:nvPr/>
            </p:nvSpPr>
            <p:spPr>
              <a:xfrm rot="10226849" flipH="1">
                <a:off x="4497220" y="3570544"/>
                <a:ext cx="1604187" cy="2254511"/>
              </a:xfrm>
              <a:custGeom>
                <a:avLst/>
                <a:gdLst>
                  <a:gd name="connsiteX0" fmla="*/ 1604187 w 1604187"/>
                  <a:gd name="connsiteY0" fmla="*/ 2254511 h 2254511"/>
                  <a:gd name="connsiteX1" fmla="*/ 361736 w 1604187"/>
                  <a:gd name="connsiteY1" fmla="*/ 0 h 2254511"/>
                  <a:gd name="connsiteX2" fmla="*/ 224499 w 1604187"/>
                  <a:gd name="connsiteY2" fmla="*/ 78138 h 2254511"/>
                  <a:gd name="connsiteX3" fmla="*/ 6868 w 1604187"/>
                  <a:gd name="connsiteY3" fmla="*/ 232080 h 2254511"/>
                  <a:gd name="connsiteX4" fmla="*/ 0 w 1604187"/>
                  <a:gd name="connsiteY4" fmla="*/ 238016 h 2254511"/>
                  <a:gd name="connsiteX5" fmla="*/ 1604187 w 1604187"/>
                  <a:gd name="connsiteY5" fmla="*/ 2254511 h 2254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4187" h="2254511">
                    <a:moveTo>
                      <a:pt x="1604187" y="2254511"/>
                    </a:moveTo>
                    <a:lnTo>
                      <a:pt x="361736" y="0"/>
                    </a:lnTo>
                    <a:lnTo>
                      <a:pt x="224499" y="78138"/>
                    </a:lnTo>
                    <a:cubicBezTo>
                      <a:pt x="149233" y="126049"/>
                      <a:pt x="76626" y="177451"/>
                      <a:pt x="6868" y="232080"/>
                    </a:cubicBezTo>
                    <a:lnTo>
                      <a:pt x="0" y="238016"/>
                    </a:lnTo>
                    <a:lnTo>
                      <a:pt x="1604187" y="2254511"/>
                    </a:ln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C438D56-3F58-45FF-93A0-7AE49933B3DE}"/>
                  </a:ext>
                </a:extLst>
              </p:cNvPr>
              <p:cNvSpPr/>
              <p:nvPr/>
            </p:nvSpPr>
            <p:spPr>
              <a:xfrm rot="10226849" flipH="1">
                <a:off x="5324956" y="3516746"/>
                <a:ext cx="850861" cy="2543849"/>
              </a:xfrm>
              <a:custGeom>
                <a:avLst/>
                <a:gdLst>
                  <a:gd name="connsiteX0" fmla="*/ 850861 w 850861"/>
                  <a:gd name="connsiteY0" fmla="*/ 2543849 h 2543849"/>
                  <a:gd name="connsiteX1" fmla="*/ 422770 w 850861"/>
                  <a:gd name="connsiteY1" fmla="*/ 0 h 2543849"/>
                  <a:gd name="connsiteX2" fmla="*/ 162194 w 850861"/>
                  <a:gd name="connsiteY2" fmla="*/ 57497 h 2543849"/>
                  <a:gd name="connsiteX3" fmla="*/ 0 w 850861"/>
                  <a:gd name="connsiteY3" fmla="*/ 110918 h 2543849"/>
                  <a:gd name="connsiteX4" fmla="*/ 850861 w 850861"/>
                  <a:gd name="connsiteY4" fmla="*/ 2543849 h 2543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861" h="2543849">
                    <a:moveTo>
                      <a:pt x="850861" y="2543849"/>
                    </a:moveTo>
                    <a:lnTo>
                      <a:pt x="422770" y="0"/>
                    </a:lnTo>
                    <a:lnTo>
                      <a:pt x="162194" y="57497"/>
                    </a:lnTo>
                    <a:lnTo>
                      <a:pt x="0" y="110918"/>
                    </a:lnTo>
                    <a:lnTo>
                      <a:pt x="850861" y="254384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AC2DB2D-E59A-420B-879D-4793FE0C0385}"/>
                  </a:ext>
                </a:extLst>
              </p:cNvPr>
              <p:cNvSpPr/>
              <p:nvPr/>
            </p:nvSpPr>
            <p:spPr>
              <a:xfrm rot="10226849" flipH="1">
                <a:off x="4898238" y="3551928"/>
                <a:ext cx="1241012" cy="2426856"/>
              </a:xfrm>
              <a:custGeom>
                <a:avLst/>
                <a:gdLst>
                  <a:gd name="connsiteX0" fmla="*/ 1241012 w 1241012"/>
                  <a:gd name="connsiteY0" fmla="*/ 2426856 h 2426856"/>
                  <a:gd name="connsiteX1" fmla="*/ 392276 w 1241012"/>
                  <a:gd name="connsiteY1" fmla="*/ 0 h 2426856"/>
                  <a:gd name="connsiteX2" fmla="*/ 319730 w 1241012"/>
                  <a:gd name="connsiteY2" fmla="*/ 23894 h 2426856"/>
                  <a:gd name="connsiteX3" fmla="*/ 71321 w 1241012"/>
                  <a:gd name="connsiteY3" fmla="*/ 134349 h 2426856"/>
                  <a:gd name="connsiteX4" fmla="*/ 0 w 1241012"/>
                  <a:gd name="connsiteY4" fmla="*/ 174957 h 2426856"/>
                  <a:gd name="connsiteX5" fmla="*/ 1241012 w 1241012"/>
                  <a:gd name="connsiteY5" fmla="*/ 2426856 h 242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1012" h="2426856">
                    <a:moveTo>
                      <a:pt x="1241012" y="2426856"/>
                    </a:moveTo>
                    <a:lnTo>
                      <a:pt x="392276" y="0"/>
                    </a:lnTo>
                    <a:lnTo>
                      <a:pt x="319730" y="23894"/>
                    </a:lnTo>
                    <a:cubicBezTo>
                      <a:pt x="234583" y="56779"/>
                      <a:pt x="151716" y="93686"/>
                      <a:pt x="71321" y="134349"/>
                    </a:cubicBezTo>
                    <a:lnTo>
                      <a:pt x="0" y="174957"/>
                    </a:lnTo>
                    <a:lnTo>
                      <a:pt x="1241012" y="242685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4E67EEC-061A-4A96-A0EC-25966736FAB7}"/>
                  </a:ext>
                </a:extLst>
              </p:cNvPr>
              <p:cNvSpPr/>
              <p:nvPr/>
            </p:nvSpPr>
            <p:spPr>
              <a:xfrm rot="10226849" flipH="1">
                <a:off x="5777316" y="3492796"/>
                <a:ext cx="426193" cy="2565985"/>
              </a:xfrm>
              <a:custGeom>
                <a:avLst/>
                <a:gdLst>
                  <a:gd name="connsiteX0" fmla="*/ 426193 w 426193"/>
                  <a:gd name="connsiteY0" fmla="*/ 2565985 h 2565985"/>
                  <a:gd name="connsiteX1" fmla="*/ 426193 w 426193"/>
                  <a:gd name="connsiteY1" fmla="*/ 0 h 2565985"/>
                  <a:gd name="connsiteX2" fmla="*/ 265044 w 426193"/>
                  <a:gd name="connsiteY2" fmla="*/ 2462 h 2565985"/>
                  <a:gd name="connsiteX3" fmla="*/ 0 w 426193"/>
                  <a:gd name="connsiteY3" fmla="*/ 33418 h 2565985"/>
                  <a:gd name="connsiteX4" fmla="*/ 426193 w 426193"/>
                  <a:gd name="connsiteY4" fmla="*/ 2565985 h 2565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193" h="2565985">
                    <a:moveTo>
                      <a:pt x="426193" y="2565985"/>
                    </a:moveTo>
                    <a:lnTo>
                      <a:pt x="426193" y="0"/>
                    </a:lnTo>
                    <a:lnTo>
                      <a:pt x="265044" y="2462"/>
                    </a:lnTo>
                    <a:lnTo>
                      <a:pt x="0" y="33418"/>
                    </a:lnTo>
                    <a:lnTo>
                      <a:pt x="426193" y="2565985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2F3BCBA-3FA0-4A17-BC89-3EC29DA21001}"/>
                  </a:ext>
                </a:extLst>
              </p:cNvPr>
              <p:cNvSpPr/>
              <p:nvPr/>
            </p:nvSpPr>
            <p:spPr>
              <a:xfrm rot="10226849" flipH="1">
                <a:off x="6226752" y="3424554"/>
                <a:ext cx="452514" cy="2558212"/>
              </a:xfrm>
              <a:custGeom>
                <a:avLst/>
                <a:gdLst>
                  <a:gd name="connsiteX0" fmla="*/ 0 w 452514"/>
                  <a:gd name="connsiteY0" fmla="*/ 2558212 h 2558212"/>
                  <a:gd name="connsiteX1" fmla="*/ 452514 w 452514"/>
                  <a:gd name="connsiteY1" fmla="*/ 40885 h 2558212"/>
                  <a:gd name="connsiteX2" fmla="*/ 356848 w 452514"/>
                  <a:gd name="connsiteY2" fmla="*/ 23067 h 2558212"/>
                  <a:gd name="connsiteX3" fmla="*/ 85969 w 452514"/>
                  <a:gd name="connsiteY3" fmla="*/ 0 h 2558212"/>
                  <a:gd name="connsiteX4" fmla="*/ 1 w 452514"/>
                  <a:gd name="connsiteY4" fmla="*/ 1314 h 2558212"/>
                  <a:gd name="connsiteX5" fmla="*/ 0 w 452514"/>
                  <a:gd name="connsiteY5" fmla="*/ 2558212 h 255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2514" h="2558212">
                    <a:moveTo>
                      <a:pt x="0" y="2558212"/>
                    </a:moveTo>
                    <a:lnTo>
                      <a:pt x="452514" y="40885"/>
                    </a:lnTo>
                    <a:lnTo>
                      <a:pt x="356848" y="23067"/>
                    </a:lnTo>
                    <a:cubicBezTo>
                      <a:pt x="267571" y="10958"/>
                      <a:pt x="177189" y="3206"/>
                      <a:pt x="85969" y="0"/>
                    </a:cubicBezTo>
                    <a:lnTo>
                      <a:pt x="1" y="1314"/>
                    </a:lnTo>
                    <a:lnTo>
                      <a:pt x="0" y="25582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692" name="TextBox 691">
              <a:extLst>
                <a:ext uri="{FF2B5EF4-FFF2-40B4-BE49-F238E27FC236}">
                  <a16:creationId xmlns:a16="http://schemas.microsoft.com/office/drawing/2014/main" id="{9390EE3B-6670-4CB2-AA19-1D51D45FD8C0}"/>
                </a:ext>
              </a:extLst>
            </p:cNvPr>
            <p:cNvSpPr txBox="1"/>
            <p:nvPr/>
          </p:nvSpPr>
          <p:spPr>
            <a:xfrm rot="18723412">
              <a:off x="7040114" y="1522864"/>
              <a:ext cx="7905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11 - 5</a:t>
              </a:r>
            </a:p>
          </p:txBody>
        </p:sp>
        <p:sp>
          <p:nvSpPr>
            <p:cNvPr id="693" name="TextBox 692">
              <a:extLst>
                <a:ext uri="{FF2B5EF4-FFF2-40B4-BE49-F238E27FC236}">
                  <a16:creationId xmlns:a16="http://schemas.microsoft.com/office/drawing/2014/main" id="{96E32F18-32B4-4B93-8B1A-1BF8695E5D61}"/>
                </a:ext>
              </a:extLst>
            </p:cNvPr>
            <p:cNvSpPr txBox="1"/>
            <p:nvPr/>
          </p:nvSpPr>
          <p:spPr>
            <a:xfrm rot="19246171">
              <a:off x="7312138" y="1852471"/>
              <a:ext cx="88208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11 - 6</a:t>
              </a:r>
            </a:p>
          </p:txBody>
        </p:sp>
        <p:sp>
          <p:nvSpPr>
            <p:cNvPr id="694" name="TextBox 693">
              <a:extLst>
                <a:ext uri="{FF2B5EF4-FFF2-40B4-BE49-F238E27FC236}">
                  <a16:creationId xmlns:a16="http://schemas.microsoft.com/office/drawing/2014/main" id="{FA77605B-BC13-4EDF-893B-54A8698C728E}"/>
                </a:ext>
              </a:extLst>
            </p:cNvPr>
            <p:cNvSpPr txBox="1"/>
            <p:nvPr/>
          </p:nvSpPr>
          <p:spPr>
            <a:xfrm rot="20065995">
              <a:off x="7548427" y="2239846"/>
              <a:ext cx="86038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11 - 7</a:t>
              </a:r>
            </a:p>
          </p:txBody>
        </p:sp>
        <p:sp>
          <p:nvSpPr>
            <p:cNvPr id="695" name="TextBox 694">
              <a:extLst>
                <a:ext uri="{FF2B5EF4-FFF2-40B4-BE49-F238E27FC236}">
                  <a16:creationId xmlns:a16="http://schemas.microsoft.com/office/drawing/2014/main" id="{A13BAA46-25EC-44AE-95F0-9BE219A02C48}"/>
                </a:ext>
              </a:extLst>
            </p:cNvPr>
            <p:cNvSpPr txBox="1"/>
            <p:nvPr/>
          </p:nvSpPr>
          <p:spPr>
            <a:xfrm rot="20305711">
              <a:off x="7701550" y="2561251"/>
              <a:ext cx="8053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11 - 8</a:t>
              </a:r>
            </a:p>
          </p:txBody>
        </p:sp>
        <p:sp>
          <p:nvSpPr>
            <p:cNvPr id="696" name="TextBox 695">
              <a:extLst>
                <a:ext uri="{FF2B5EF4-FFF2-40B4-BE49-F238E27FC236}">
                  <a16:creationId xmlns:a16="http://schemas.microsoft.com/office/drawing/2014/main" id="{48CDB782-1464-4BEB-9360-C5B4A7E8D9E9}"/>
                </a:ext>
              </a:extLst>
            </p:cNvPr>
            <p:cNvSpPr txBox="1"/>
            <p:nvPr/>
          </p:nvSpPr>
          <p:spPr>
            <a:xfrm rot="21239401">
              <a:off x="7738546" y="2938547"/>
              <a:ext cx="844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11 - 9</a:t>
              </a:r>
            </a:p>
          </p:txBody>
        </p:sp>
        <p:sp>
          <p:nvSpPr>
            <p:cNvPr id="697" name="TextBox 696">
              <a:extLst>
                <a:ext uri="{FF2B5EF4-FFF2-40B4-BE49-F238E27FC236}">
                  <a16:creationId xmlns:a16="http://schemas.microsoft.com/office/drawing/2014/main" id="{DF33E8AD-9EDF-470E-944F-4976F4B51823}"/>
                </a:ext>
              </a:extLst>
            </p:cNvPr>
            <p:cNvSpPr txBox="1"/>
            <p:nvPr/>
          </p:nvSpPr>
          <p:spPr>
            <a:xfrm rot="184965">
              <a:off x="7832241" y="3290576"/>
              <a:ext cx="7609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12 - 3</a:t>
              </a:r>
            </a:p>
          </p:txBody>
        </p:sp>
        <p:sp>
          <p:nvSpPr>
            <p:cNvPr id="698" name="TextBox 697">
              <a:extLst>
                <a:ext uri="{FF2B5EF4-FFF2-40B4-BE49-F238E27FC236}">
                  <a16:creationId xmlns:a16="http://schemas.microsoft.com/office/drawing/2014/main" id="{EB8B2F38-9132-43AB-B98E-9EDF8FC2BCB0}"/>
                </a:ext>
              </a:extLst>
            </p:cNvPr>
            <p:cNvSpPr txBox="1"/>
            <p:nvPr/>
          </p:nvSpPr>
          <p:spPr>
            <a:xfrm rot="1809749">
              <a:off x="7558822" y="4086052"/>
              <a:ext cx="8561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12 - 5</a:t>
              </a:r>
            </a:p>
          </p:txBody>
        </p:sp>
        <p:sp>
          <p:nvSpPr>
            <p:cNvPr id="699" name="TextBox 698">
              <a:extLst>
                <a:ext uri="{FF2B5EF4-FFF2-40B4-BE49-F238E27FC236}">
                  <a16:creationId xmlns:a16="http://schemas.microsoft.com/office/drawing/2014/main" id="{D83B25C2-E5A8-48A8-A2E7-2ED37A385AA2}"/>
                </a:ext>
              </a:extLst>
            </p:cNvPr>
            <p:cNvSpPr txBox="1"/>
            <p:nvPr/>
          </p:nvSpPr>
          <p:spPr>
            <a:xfrm rot="2062542">
              <a:off x="7426284" y="4359398"/>
              <a:ext cx="7065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12 - 6</a:t>
              </a:r>
            </a:p>
          </p:txBody>
        </p:sp>
        <p:sp>
          <p:nvSpPr>
            <p:cNvPr id="700" name="TextBox 699">
              <a:extLst>
                <a:ext uri="{FF2B5EF4-FFF2-40B4-BE49-F238E27FC236}">
                  <a16:creationId xmlns:a16="http://schemas.microsoft.com/office/drawing/2014/main" id="{C12087A8-874B-4108-A70C-045A583D6DFC}"/>
                </a:ext>
              </a:extLst>
            </p:cNvPr>
            <p:cNvSpPr txBox="1"/>
            <p:nvPr/>
          </p:nvSpPr>
          <p:spPr>
            <a:xfrm rot="2673126">
              <a:off x="7129159" y="4600982"/>
              <a:ext cx="832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12 - 7</a:t>
              </a:r>
            </a:p>
          </p:txBody>
        </p:sp>
        <p:sp>
          <p:nvSpPr>
            <p:cNvPr id="701" name="TextBox 700">
              <a:extLst>
                <a:ext uri="{FF2B5EF4-FFF2-40B4-BE49-F238E27FC236}">
                  <a16:creationId xmlns:a16="http://schemas.microsoft.com/office/drawing/2014/main" id="{0FB733AB-3CF1-437B-AB8F-FB4CF8118241}"/>
                </a:ext>
              </a:extLst>
            </p:cNvPr>
            <p:cNvSpPr txBox="1"/>
            <p:nvPr/>
          </p:nvSpPr>
          <p:spPr>
            <a:xfrm rot="4482256">
              <a:off x="6128222" y="5147130"/>
              <a:ext cx="811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13 - 4</a:t>
              </a:r>
            </a:p>
          </p:txBody>
        </p:sp>
        <p:sp>
          <p:nvSpPr>
            <p:cNvPr id="702" name="TextBox 701">
              <a:extLst>
                <a:ext uri="{FF2B5EF4-FFF2-40B4-BE49-F238E27FC236}">
                  <a16:creationId xmlns:a16="http://schemas.microsoft.com/office/drawing/2014/main" id="{B4B0D65B-E3FE-41D3-BB9E-C74EB79D223C}"/>
                </a:ext>
              </a:extLst>
            </p:cNvPr>
            <p:cNvSpPr txBox="1"/>
            <p:nvPr/>
          </p:nvSpPr>
          <p:spPr>
            <a:xfrm rot="3235158">
              <a:off x="6818425" y="4851754"/>
              <a:ext cx="7277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12 - 8</a:t>
              </a:r>
            </a:p>
          </p:txBody>
        </p:sp>
        <p:sp>
          <p:nvSpPr>
            <p:cNvPr id="703" name="TextBox 702">
              <a:extLst>
                <a:ext uri="{FF2B5EF4-FFF2-40B4-BE49-F238E27FC236}">
                  <a16:creationId xmlns:a16="http://schemas.microsoft.com/office/drawing/2014/main" id="{34190A45-4A12-4F5A-BA01-FCD4E5BA9A78}"/>
                </a:ext>
              </a:extLst>
            </p:cNvPr>
            <p:cNvSpPr txBox="1"/>
            <p:nvPr/>
          </p:nvSpPr>
          <p:spPr>
            <a:xfrm rot="3647902">
              <a:off x="6523364" y="5173074"/>
              <a:ext cx="7579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12 - 9</a:t>
              </a:r>
            </a:p>
          </p:txBody>
        </p:sp>
        <p:sp>
          <p:nvSpPr>
            <p:cNvPr id="704" name="TextBox 703">
              <a:extLst>
                <a:ext uri="{FF2B5EF4-FFF2-40B4-BE49-F238E27FC236}">
                  <a16:creationId xmlns:a16="http://schemas.microsoft.com/office/drawing/2014/main" id="{D5183B4D-8C7D-4416-BAA4-CA1622AAB13E}"/>
                </a:ext>
              </a:extLst>
            </p:cNvPr>
            <p:cNvSpPr txBox="1"/>
            <p:nvPr/>
          </p:nvSpPr>
          <p:spPr>
            <a:xfrm rot="5400000">
              <a:off x="5778143" y="5370527"/>
              <a:ext cx="815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13 - 5</a:t>
              </a:r>
            </a:p>
          </p:txBody>
        </p:sp>
        <p:sp>
          <p:nvSpPr>
            <p:cNvPr id="705" name="TextBox 704">
              <a:extLst>
                <a:ext uri="{FF2B5EF4-FFF2-40B4-BE49-F238E27FC236}">
                  <a16:creationId xmlns:a16="http://schemas.microsoft.com/office/drawing/2014/main" id="{F7E6A9F4-F46A-4C8B-A7ED-80A7182A33AE}"/>
                </a:ext>
              </a:extLst>
            </p:cNvPr>
            <p:cNvSpPr txBox="1"/>
            <p:nvPr/>
          </p:nvSpPr>
          <p:spPr>
            <a:xfrm rot="5959394">
              <a:off x="5379363" y="5236157"/>
              <a:ext cx="881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13 - 6</a:t>
              </a:r>
            </a:p>
          </p:txBody>
        </p:sp>
        <p:sp>
          <p:nvSpPr>
            <p:cNvPr id="706" name="TextBox 705">
              <a:extLst>
                <a:ext uri="{FF2B5EF4-FFF2-40B4-BE49-F238E27FC236}">
                  <a16:creationId xmlns:a16="http://schemas.microsoft.com/office/drawing/2014/main" id="{48C8254C-7D52-4D78-A982-3277AE24A1C0}"/>
                </a:ext>
              </a:extLst>
            </p:cNvPr>
            <p:cNvSpPr txBox="1"/>
            <p:nvPr/>
          </p:nvSpPr>
          <p:spPr>
            <a:xfrm rot="6346336">
              <a:off x="5073429" y="5290640"/>
              <a:ext cx="709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13 - 7</a:t>
              </a:r>
            </a:p>
          </p:txBody>
        </p:sp>
        <p:sp>
          <p:nvSpPr>
            <p:cNvPr id="707" name="TextBox 706">
              <a:extLst>
                <a:ext uri="{FF2B5EF4-FFF2-40B4-BE49-F238E27FC236}">
                  <a16:creationId xmlns:a16="http://schemas.microsoft.com/office/drawing/2014/main" id="{3AD3CC7D-0450-44DD-AC12-19F23F951B47}"/>
                </a:ext>
              </a:extLst>
            </p:cNvPr>
            <p:cNvSpPr txBox="1"/>
            <p:nvPr/>
          </p:nvSpPr>
          <p:spPr>
            <a:xfrm rot="6658862">
              <a:off x="4683673" y="5090756"/>
              <a:ext cx="8122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13 - 8</a:t>
              </a:r>
            </a:p>
          </p:txBody>
        </p:sp>
        <p:sp>
          <p:nvSpPr>
            <p:cNvPr id="708" name="TextBox 707">
              <a:extLst>
                <a:ext uri="{FF2B5EF4-FFF2-40B4-BE49-F238E27FC236}">
                  <a16:creationId xmlns:a16="http://schemas.microsoft.com/office/drawing/2014/main" id="{43696AF0-F0AB-4CE4-9EA6-D162CEC8ADC0}"/>
                </a:ext>
              </a:extLst>
            </p:cNvPr>
            <p:cNvSpPr txBox="1"/>
            <p:nvPr/>
          </p:nvSpPr>
          <p:spPr>
            <a:xfrm rot="8039736">
              <a:off x="4129552" y="4631545"/>
              <a:ext cx="8380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14 - 5</a:t>
              </a:r>
            </a:p>
          </p:txBody>
        </p:sp>
        <p:sp>
          <p:nvSpPr>
            <p:cNvPr id="709" name="TextBox 708">
              <a:extLst>
                <a:ext uri="{FF2B5EF4-FFF2-40B4-BE49-F238E27FC236}">
                  <a16:creationId xmlns:a16="http://schemas.microsoft.com/office/drawing/2014/main" id="{52FC984F-F907-4F72-B412-107E4FF7B33A}"/>
                </a:ext>
              </a:extLst>
            </p:cNvPr>
            <p:cNvSpPr txBox="1"/>
            <p:nvPr/>
          </p:nvSpPr>
          <p:spPr>
            <a:xfrm rot="8412477">
              <a:off x="3685865" y="4415476"/>
              <a:ext cx="9027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14 - 6</a:t>
              </a:r>
            </a:p>
          </p:txBody>
        </p:sp>
        <p:sp>
          <p:nvSpPr>
            <p:cNvPr id="710" name="TextBox 709">
              <a:extLst>
                <a:ext uri="{FF2B5EF4-FFF2-40B4-BE49-F238E27FC236}">
                  <a16:creationId xmlns:a16="http://schemas.microsoft.com/office/drawing/2014/main" id="{CF5BF838-1B09-4E43-A8E8-547F839AC3D5}"/>
                </a:ext>
              </a:extLst>
            </p:cNvPr>
            <p:cNvSpPr txBox="1"/>
            <p:nvPr/>
          </p:nvSpPr>
          <p:spPr>
            <a:xfrm rot="7489126">
              <a:off x="4307425" y="4996274"/>
              <a:ext cx="8446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13 - 9</a:t>
              </a:r>
            </a:p>
          </p:txBody>
        </p:sp>
        <p:sp>
          <p:nvSpPr>
            <p:cNvPr id="711" name="TextBox 710">
              <a:extLst>
                <a:ext uri="{FF2B5EF4-FFF2-40B4-BE49-F238E27FC236}">
                  <a16:creationId xmlns:a16="http://schemas.microsoft.com/office/drawing/2014/main" id="{ED6D6892-7686-4014-916E-63121F22F7CB}"/>
                </a:ext>
              </a:extLst>
            </p:cNvPr>
            <p:cNvSpPr txBox="1"/>
            <p:nvPr/>
          </p:nvSpPr>
          <p:spPr>
            <a:xfrm rot="9590655">
              <a:off x="3357671" y="3735726"/>
              <a:ext cx="802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14 - 8</a:t>
              </a:r>
            </a:p>
          </p:txBody>
        </p:sp>
        <p:sp>
          <p:nvSpPr>
            <p:cNvPr id="712" name="TextBox 711">
              <a:extLst>
                <a:ext uri="{FF2B5EF4-FFF2-40B4-BE49-F238E27FC236}">
                  <a16:creationId xmlns:a16="http://schemas.microsoft.com/office/drawing/2014/main" id="{3FB8AF1E-D3E9-41E6-A19C-A9F4490D5D84}"/>
                </a:ext>
              </a:extLst>
            </p:cNvPr>
            <p:cNvSpPr txBox="1"/>
            <p:nvPr/>
          </p:nvSpPr>
          <p:spPr>
            <a:xfrm rot="10373699">
              <a:off x="3168872" y="3305945"/>
              <a:ext cx="9326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14 - 9</a:t>
              </a:r>
            </a:p>
          </p:txBody>
        </p:sp>
        <p:sp>
          <p:nvSpPr>
            <p:cNvPr id="713" name="TextBox 712">
              <a:extLst>
                <a:ext uri="{FF2B5EF4-FFF2-40B4-BE49-F238E27FC236}">
                  <a16:creationId xmlns:a16="http://schemas.microsoft.com/office/drawing/2014/main" id="{C5DAD738-283A-4290-A1E6-350EC2E49C5C}"/>
                </a:ext>
              </a:extLst>
            </p:cNvPr>
            <p:cNvSpPr txBox="1"/>
            <p:nvPr/>
          </p:nvSpPr>
          <p:spPr>
            <a:xfrm rot="11241071">
              <a:off x="3335283" y="2898335"/>
              <a:ext cx="8450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15 - 6</a:t>
              </a:r>
            </a:p>
          </p:txBody>
        </p:sp>
        <p:sp>
          <p:nvSpPr>
            <p:cNvPr id="714" name="TextBox 713">
              <a:extLst>
                <a:ext uri="{FF2B5EF4-FFF2-40B4-BE49-F238E27FC236}">
                  <a16:creationId xmlns:a16="http://schemas.microsoft.com/office/drawing/2014/main" id="{610AA2C7-FD0B-45FE-9258-89F49516B558}"/>
                </a:ext>
              </a:extLst>
            </p:cNvPr>
            <p:cNvSpPr txBox="1"/>
            <p:nvPr/>
          </p:nvSpPr>
          <p:spPr>
            <a:xfrm rot="9190883">
              <a:off x="3576559" y="4053485"/>
              <a:ext cx="770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14 - 7</a:t>
              </a:r>
            </a:p>
          </p:txBody>
        </p:sp>
        <p:sp>
          <p:nvSpPr>
            <p:cNvPr id="715" name="TextBox 714">
              <a:extLst>
                <a:ext uri="{FF2B5EF4-FFF2-40B4-BE49-F238E27FC236}">
                  <a16:creationId xmlns:a16="http://schemas.microsoft.com/office/drawing/2014/main" id="{6DCDCE39-8DFF-42BD-8F58-26F54215CA67}"/>
                </a:ext>
              </a:extLst>
            </p:cNvPr>
            <p:cNvSpPr txBox="1"/>
            <p:nvPr/>
          </p:nvSpPr>
          <p:spPr>
            <a:xfrm rot="11481589">
              <a:off x="3331535" y="2576961"/>
              <a:ext cx="9481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15 - 7</a:t>
              </a:r>
            </a:p>
          </p:txBody>
        </p:sp>
        <p:sp>
          <p:nvSpPr>
            <p:cNvPr id="716" name="TextBox 715">
              <a:extLst>
                <a:ext uri="{FF2B5EF4-FFF2-40B4-BE49-F238E27FC236}">
                  <a16:creationId xmlns:a16="http://schemas.microsoft.com/office/drawing/2014/main" id="{006A338D-0D86-4843-8E9F-97839443F1A3}"/>
                </a:ext>
              </a:extLst>
            </p:cNvPr>
            <p:cNvSpPr txBox="1"/>
            <p:nvPr/>
          </p:nvSpPr>
          <p:spPr>
            <a:xfrm rot="12599651">
              <a:off x="3657261" y="2230502"/>
              <a:ext cx="800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15 - 8</a:t>
              </a:r>
            </a:p>
          </p:txBody>
        </p:sp>
        <p:sp>
          <p:nvSpPr>
            <p:cNvPr id="717" name="TextBox 716">
              <a:extLst>
                <a:ext uri="{FF2B5EF4-FFF2-40B4-BE49-F238E27FC236}">
                  <a16:creationId xmlns:a16="http://schemas.microsoft.com/office/drawing/2014/main" id="{82EC2D42-2B7C-4842-BBC7-A17A54B76513}"/>
                </a:ext>
              </a:extLst>
            </p:cNvPr>
            <p:cNvSpPr txBox="1"/>
            <p:nvPr/>
          </p:nvSpPr>
          <p:spPr>
            <a:xfrm rot="12999838">
              <a:off x="3466052" y="1809925"/>
              <a:ext cx="10838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15 - 9</a:t>
              </a:r>
            </a:p>
          </p:txBody>
        </p:sp>
        <p:sp>
          <p:nvSpPr>
            <p:cNvPr id="718" name="TextBox 717">
              <a:extLst>
                <a:ext uri="{FF2B5EF4-FFF2-40B4-BE49-F238E27FC236}">
                  <a16:creationId xmlns:a16="http://schemas.microsoft.com/office/drawing/2014/main" id="{E6F10C9D-E6BA-4986-A8F5-59C6BD7C9253}"/>
                </a:ext>
              </a:extLst>
            </p:cNvPr>
            <p:cNvSpPr txBox="1"/>
            <p:nvPr/>
          </p:nvSpPr>
          <p:spPr>
            <a:xfrm rot="13286517">
              <a:off x="3989078" y="1575375"/>
              <a:ext cx="8224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16 - 7</a:t>
              </a:r>
            </a:p>
          </p:txBody>
        </p:sp>
        <p:sp>
          <p:nvSpPr>
            <p:cNvPr id="719" name="TextBox 718">
              <a:extLst>
                <a:ext uri="{FF2B5EF4-FFF2-40B4-BE49-F238E27FC236}">
                  <a16:creationId xmlns:a16="http://schemas.microsoft.com/office/drawing/2014/main" id="{4AC0FA31-2EF9-4616-90E6-B4349A244D0E}"/>
                </a:ext>
              </a:extLst>
            </p:cNvPr>
            <p:cNvSpPr txBox="1"/>
            <p:nvPr/>
          </p:nvSpPr>
          <p:spPr>
            <a:xfrm rot="13937894">
              <a:off x="4221665" y="1381819"/>
              <a:ext cx="8224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16 - 8</a:t>
              </a:r>
            </a:p>
          </p:txBody>
        </p:sp>
        <p:sp>
          <p:nvSpPr>
            <p:cNvPr id="720" name="TextBox 719">
              <a:extLst>
                <a:ext uri="{FF2B5EF4-FFF2-40B4-BE49-F238E27FC236}">
                  <a16:creationId xmlns:a16="http://schemas.microsoft.com/office/drawing/2014/main" id="{426DCA3E-26DE-46B1-A665-B77A8226AF12}"/>
                </a:ext>
              </a:extLst>
            </p:cNvPr>
            <p:cNvSpPr txBox="1"/>
            <p:nvPr/>
          </p:nvSpPr>
          <p:spPr>
            <a:xfrm rot="14591561">
              <a:off x="4457860" y="1091328"/>
              <a:ext cx="1013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16 - 9</a:t>
              </a:r>
            </a:p>
          </p:txBody>
        </p:sp>
        <p:sp>
          <p:nvSpPr>
            <p:cNvPr id="721" name="TextBox 720">
              <a:extLst>
                <a:ext uri="{FF2B5EF4-FFF2-40B4-BE49-F238E27FC236}">
                  <a16:creationId xmlns:a16="http://schemas.microsoft.com/office/drawing/2014/main" id="{E1E8FD94-A714-4716-B1D1-5C7698340AA7}"/>
                </a:ext>
              </a:extLst>
            </p:cNvPr>
            <p:cNvSpPr txBox="1"/>
            <p:nvPr/>
          </p:nvSpPr>
          <p:spPr>
            <a:xfrm rot="16455652">
              <a:off x="5715615" y="867309"/>
              <a:ext cx="824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18 - 9</a:t>
              </a:r>
            </a:p>
          </p:txBody>
        </p:sp>
        <p:sp>
          <p:nvSpPr>
            <p:cNvPr id="722" name="TextBox 721">
              <a:extLst>
                <a:ext uri="{FF2B5EF4-FFF2-40B4-BE49-F238E27FC236}">
                  <a16:creationId xmlns:a16="http://schemas.microsoft.com/office/drawing/2014/main" id="{356692A3-EE0A-4AE0-BC6D-87185750C2B6}"/>
                </a:ext>
              </a:extLst>
            </p:cNvPr>
            <p:cNvSpPr txBox="1"/>
            <p:nvPr/>
          </p:nvSpPr>
          <p:spPr>
            <a:xfrm rot="15586557">
              <a:off x="5314022" y="946240"/>
              <a:ext cx="875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17 - 9</a:t>
              </a:r>
            </a:p>
          </p:txBody>
        </p:sp>
        <p:sp>
          <p:nvSpPr>
            <p:cNvPr id="723" name="TextBox 722">
              <a:extLst>
                <a:ext uri="{FF2B5EF4-FFF2-40B4-BE49-F238E27FC236}">
                  <a16:creationId xmlns:a16="http://schemas.microsoft.com/office/drawing/2014/main" id="{01CEE91B-FD24-425F-BBA5-296688F40AC7}"/>
                </a:ext>
              </a:extLst>
            </p:cNvPr>
            <p:cNvSpPr txBox="1"/>
            <p:nvPr/>
          </p:nvSpPr>
          <p:spPr>
            <a:xfrm rot="15382146">
              <a:off x="4972422" y="1063477"/>
              <a:ext cx="875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17 - 8</a:t>
              </a:r>
            </a:p>
          </p:txBody>
        </p:sp>
        <p:sp>
          <p:nvSpPr>
            <p:cNvPr id="725" name="TextBox 724">
              <a:extLst>
                <a:ext uri="{FF2B5EF4-FFF2-40B4-BE49-F238E27FC236}">
                  <a16:creationId xmlns:a16="http://schemas.microsoft.com/office/drawing/2014/main" id="{0DE33942-06E6-450F-BF65-F2578A23AE32}"/>
                </a:ext>
              </a:extLst>
            </p:cNvPr>
            <p:cNvSpPr txBox="1"/>
            <p:nvPr/>
          </p:nvSpPr>
          <p:spPr>
            <a:xfrm rot="17179771">
              <a:off x="6118131" y="879769"/>
              <a:ext cx="8762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11 - 2</a:t>
              </a:r>
            </a:p>
          </p:txBody>
        </p:sp>
        <p:sp>
          <p:nvSpPr>
            <p:cNvPr id="726" name="TextBox 725">
              <a:extLst>
                <a:ext uri="{FF2B5EF4-FFF2-40B4-BE49-F238E27FC236}">
                  <a16:creationId xmlns:a16="http://schemas.microsoft.com/office/drawing/2014/main" id="{F58FC13C-B7D6-4452-90CF-9038CD42A395}"/>
                </a:ext>
              </a:extLst>
            </p:cNvPr>
            <p:cNvSpPr txBox="1"/>
            <p:nvPr/>
          </p:nvSpPr>
          <p:spPr>
            <a:xfrm rot="17402699">
              <a:off x="6441576" y="971132"/>
              <a:ext cx="910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11 - 3</a:t>
              </a:r>
            </a:p>
          </p:txBody>
        </p:sp>
        <p:sp>
          <p:nvSpPr>
            <p:cNvPr id="727" name="TextBox 726">
              <a:extLst>
                <a:ext uri="{FF2B5EF4-FFF2-40B4-BE49-F238E27FC236}">
                  <a16:creationId xmlns:a16="http://schemas.microsoft.com/office/drawing/2014/main" id="{ACE3FEDD-58F2-458E-BE7A-7EC967663000}"/>
                </a:ext>
              </a:extLst>
            </p:cNvPr>
            <p:cNvSpPr txBox="1"/>
            <p:nvPr/>
          </p:nvSpPr>
          <p:spPr>
            <a:xfrm rot="18036346">
              <a:off x="6701485" y="1301608"/>
              <a:ext cx="8957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11 - 4</a:t>
              </a:r>
            </a:p>
          </p:txBody>
        </p:sp>
        <p:sp>
          <p:nvSpPr>
            <p:cNvPr id="728" name="TextBox 727">
              <a:extLst>
                <a:ext uri="{FF2B5EF4-FFF2-40B4-BE49-F238E27FC236}">
                  <a16:creationId xmlns:a16="http://schemas.microsoft.com/office/drawing/2014/main" id="{D6F8E823-3BBB-4558-A31C-81F8A0E39E18}"/>
                </a:ext>
              </a:extLst>
            </p:cNvPr>
            <p:cNvSpPr txBox="1"/>
            <p:nvPr/>
          </p:nvSpPr>
          <p:spPr>
            <a:xfrm rot="806437">
              <a:off x="7762036" y="3667527"/>
              <a:ext cx="7609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12 - 4</a:t>
              </a:r>
            </a:p>
          </p:txBody>
        </p:sp>
      </p:grpSp>
      <p:sp>
        <p:nvSpPr>
          <p:cNvPr id="730" name="Circle: Hollow 729">
            <a:extLst>
              <a:ext uri="{FF2B5EF4-FFF2-40B4-BE49-F238E27FC236}">
                <a16:creationId xmlns:a16="http://schemas.microsoft.com/office/drawing/2014/main" id="{95D11D5E-43AA-4F84-9A4F-D0278C222AF6}"/>
              </a:ext>
            </a:extLst>
          </p:cNvPr>
          <p:cNvSpPr/>
          <p:nvPr/>
        </p:nvSpPr>
        <p:spPr>
          <a:xfrm>
            <a:off x="2953438" y="398542"/>
            <a:ext cx="6019412" cy="5912652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31" name="Oval 730">
            <a:extLst>
              <a:ext uri="{FF2B5EF4-FFF2-40B4-BE49-F238E27FC236}">
                <a16:creationId xmlns:a16="http://schemas.microsoft.com/office/drawing/2014/main" id="{0DEA63D1-75C7-4318-AF93-81229D1A7117}"/>
              </a:ext>
            </a:extLst>
          </p:cNvPr>
          <p:cNvSpPr/>
          <p:nvPr/>
        </p:nvSpPr>
        <p:spPr>
          <a:xfrm>
            <a:off x="5465896" y="2874169"/>
            <a:ext cx="994496" cy="96139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84000">
                <a:srgbClr val="FFE492"/>
              </a:gs>
              <a:gs pos="77000">
                <a:srgbClr val="EFBD6E"/>
              </a:gs>
              <a:gs pos="57000">
                <a:srgbClr val="C00000"/>
              </a:gs>
              <a:gs pos="19000">
                <a:schemeClr val="accent2"/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054100" h="660400" prst="divot"/>
            <a:bevelB w="1530350" h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32" name="Oval 731">
            <a:extLst>
              <a:ext uri="{FF2B5EF4-FFF2-40B4-BE49-F238E27FC236}">
                <a16:creationId xmlns:a16="http://schemas.microsoft.com/office/drawing/2014/main" id="{B7322256-1E66-4088-8574-5973E1D73A87}"/>
              </a:ext>
            </a:extLst>
          </p:cNvPr>
          <p:cNvSpPr/>
          <p:nvPr/>
        </p:nvSpPr>
        <p:spPr>
          <a:xfrm>
            <a:off x="4727590" y="788902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33" name="Oval 732">
            <a:extLst>
              <a:ext uri="{FF2B5EF4-FFF2-40B4-BE49-F238E27FC236}">
                <a16:creationId xmlns:a16="http://schemas.microsoft.com/office/drawing/2014/main" id="{92D8B006-D378-48E8-B82D-586D61C7E026}"/>
              </a:ext>
            </a:extLst>
          </p:cNvPr>
          <p:cNvSpPr/>
          <p:nvPr/>
        </p:nvSpPr>
        <p:spPr>
          <a:xfrm>
            <a:off x="5190199" y="60713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34" name="Oval 733">
            <a:extLst>
              <a:ext uri="{FF2B5EF4-FFF2-40B4-BE49-F238E27FC236}">
                <a16:creationId xmlns:a16="http://schemas.microsoft.com/office/drawing/2014/main" id="{EFE1E8B3-30E2-4B78-AAD5-ED54F7884715}"/>
              </a:ext>
            </a:extLst>
          </p:cNvPr>
          <p:cNvSpPr/>
          <p:nvPr/>
        </p:nvSpPr>
        <p:spPr>
          <a:xfrm>
            <a:off x="5668696" y="520944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35" name="Oval 734">
            <a:extLst>
              <a:ext uri="{FF2B5EF4-FFF2-40B4-BE49-F238E27FC236}">
                <a16:creationId xmlns:a16="http://schemas.microsoft.com/office/drawing/2014/main" id="{C0B23B35-D21D-4DE2-9B6A-CCD36085B2DF}"/>
              </a:ext>
            </a:extLst>
          </p:cNvPr>
          <p:cNvSpPr/>
          <p:nvPr/>
        </p:nvSpPr>
        <p:spPr>
          <a:xfrm>
            <a:off x="6164175" y="512723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36" name="Oval 735">
            <a:extLst>
              <a:ext uri="{FF2B5EF4-FFF2-40B4-BE49-F238E27FC236}">
                <a16:creationId xmlns:a16="http://schemas.microsoft.com/office/drawing/2014/main" id="{C8AB238B-5F33-4DB6-B17E-788930663907}"/>
              </a:ext>
            </a:extLst>
          </p:cNvPr>
          <p:cNvSpPr/>
          <p:nvPr/>
        </p:nvSpPr>
        <p:spPr>
          <a:xfrm>
            <a:off x="6618611" y="617552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37" name="Oval 736">
            <a:extLst>
              <a:ext uri="{FF2B5EF4-FFF2-40B4-BE49-F238E27FC236}">
                <a16:creationId xmlns:a16="http://schemas.microsoft.com/office/drawing/2014/main" id="{957CB017-8C43-4CDB-BE9F-F27D741976FD}"/>
              </a:ext>
            </a:extLst>
          </p:cNvPr>
          <p:cNvSpPr/>
          <p:nvPr/>
        </p:nvSpPr>
        <p:spPr>
          <a:xfrm>
            <a:off x="7072840" y="738287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38" name="Oval 737">
            <a:extLst>
              <a:ext uri="{FF2B5EF4-FFF2-40B4-BE49-F238E27FC236}">
                <a16:creationId xmlns:a16="http://schemas.microsoft.com/office/drawing/2014/main" id="{D43EA381-AEC0-4CF6-9D6F-ADBEB77F079B}"/>
              </a:ext>
            </a:extLst>
          </p:cNvPr>
          <p:cNvSpPr/>
          <p:nvPr/>
        </p:nvSpPr>
        <p:spPr>
          <a:xfrm>
            <a:off x="7479436" y="993243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39" name="Oval 738">
            <a:extLst>
              <a:ext uri="{FF2B5EF4-FFF2-40B4-BE49-F238E27FC236}">
                <a16:creationId xmlns:a16="http://schemas.microsoft.com/office/drawing/2014/main" id="{0D9A6D80-B3AC-4F2E-8083-7A6AFDA46B61}"/>
              </a:ext>
            </a:extLst>
          </p:cNvPr>
          <p:cNvSpPr/>
          <p:nvPr/>
        </p:nvSpPr>
        <p:spPr>
          <a:xfrm>
            <a:off x="7873610" y="1262345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0" name="Oval 739">
            <a:extLst>
              <a:ext uri="{FF2B5EF4-FFF2-40B4-BE49-F238E27FC236}">
                <a16:creationId xmlns:a16="http://schemas.microsoft.com/office/drawing/2014/main" id="{94D193DC-3ECD-419D-90F3-BE2076A3DAA3}"/>
              </a:ext>
            </a:extLst>
          </p:cNvPr>
          <p:cNvSpPr/>
          <p:nvPr/>
        </p:nvSpPr>
        <p:spPr>
          <a:xfrm>
            <a:off x="8224089" y="1656099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1" name="Oval 740">
            <a:extLst>
              <a:ext uri="{FF2B5EF4-FFF2-40B4-BE49-F238E27FC236}">
                <a16:creationId xmlns:a16="http://schemas.microsoft.com/office/drawing/2014/main" id="{EAFE9D02-375C-41EC-BBB9-6F0560E0F96B}"/>
              </a:ext>
            </a:extLst>
          </p:cNvPr>
          <p:cNvSpPr/>
          <p:nvPr/>
        </p:nvSpPr>
        <p:spPr>
          <a:xfrm>
            <a:off x="8463628" y="2162608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2" name="Oval 741">
            <a:extLst>
              <a:ext uri="{FF2B5EF4-FFF2-40B4-BE49-F238E27FC236}">
                <a16:creationId xmlns:a16="http://schemas.microsoft.com/office/drawing/2014/main" id="{49575E00-9D9A-4D4D-B823-2062C9977670}"/>
              </a:ext>
            </a:extLst>
          </p:cNvPr>
          <p:cNvSpPr/>
          <p:nvPr/>
        </p:nvSpPr>
        <p:spPr>
          <a:xfrm>
            <a:off x="8645918" y="2622098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3" name="Oval 742">
            <a:extLst>
              <a:ext uri="{FF2B5EF4-FFF2-40B4-BE49-F238E27FC236}">
                <a16:creationId xmlns:a16="http://schemas.microsoft.com/office/drawing/2014/main" id="{1F920973-8736-499A-8E99-CA6B05C852FF}"/>
              </a:ext>
            </a:extLst>
          </p:cNvPr>
          <p:cNvSpPr/>
          <p:nvPr/>
        </p:nvSpPr>
        <p:spPr>
          <a:xfrm>
            <a:off x="8717771" y="3057946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4" name="Oval 743">
            <a:extLst>
              <a:ext uri="{FF2B5EF4-FFF2-40B4-BE49-F238E27FC236}">
                <a16:creationId xmlns:a16="http://schemas.microsoft.com/office/drawing/2014/main" id="{A3B3498C-9E5C-4B1A-95D8-7E77228855AD}"/>
              </a:ext>
            </a:extLst>
          </p:cNvPr>
          <p:cNvSpPr/>
          <p:nvPr/>
        </p:nvSpPr>
        <p:spPr>
          <a:xfrm>
            <a:off x="8740358" y="3554944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5" name="Oval 744">
            <a:extLst>
              <a:ext uri="{FF2B5EF4-FFF2-40B4-BE49-F238E27FC236}">
                <a16:creationId xmlns:a16="http://schemas.microsoft.com/office/drawing/2014/main" id="{776286A7-3D74-48D7-9278-75FF680F9D28}"/>
              </a:ext>
            </a:extLst>
          </p:cNvPr>
          <p:cNvSpPr/>
          <p:nvPr/>
        </p:nvSpPr>
        <p:spPr>
          <a:xfrm>
            <a:off x="8639135" y="4018432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6" name="Oval 745">
            <a:extLst>
              <a:ext uri="{FF2B5EF4-FFF2-40B4-BE49-F238E27FC236}">
                <a16:creationId xmlns:a16="http://schemas.microsoft.com/office/drawing/2014/main" id="{DE8227A9-BAC4-4FBA-BA2C-64423E8A77AF}"/>
              </a:ext>
            </a:extLst>
          </p:cNvPr>
          <p:cNvSpPr/>
          <p:nvPr/>
        </p:nvSpPr>
        <p:spPr>
          <a:xfrm>
            <a:off x="8477988" y="4448705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7" name="Oval 746">
            <a:extLst>
              <a:ext uri="{FF2B5EF4-FFF2-40B4-BE49-F238E27FC236}">
                <a16:creationId xmlns:a16="http://schemas.microsoft.com/office/drawing/2014/main" id="{2367FE78-573B-4016-AC38-28B5164684F1}"/>
              </a:ext>
            </a:extLst>
          </p:cNvPr>
          <p:cNvSpPr/>
          <p:nvPr/>
        </p:nvSpPr>
        <p:spPr>
          <a:xfrm>
            <a:off x="8281859" y="4847897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8" name="Oval 747">
            <a:extLst>
              <a:ext uri="{FF2B5EF4-FFF2-40B4-BE49-F238E27FC236}">
                <a16:creationId xmlns:a16="http://schemas.microsoft.com/office/drawing/2014/main" id="{DAB39D24-4B9B-44FE-895B-62643E6FB481}"/>
              </a:ext>
            </a:extLst>
          </p:cNvPr>
          <p:cNvSpPr/>
          <p:nvPr/>
        </p:nvSpPr>
        <p:spPr>
          <a:xfrm>
            <a:off x="7947851" y="5217741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9" name="Oval 748">
            <a:extLst>
              <a:ext uri="{FF2B5EF4-FFF2-40B4-BE49-F238E27FC236}">
                <a16:creationId xmlns:a16="http://schemas.microsoft.com/office/drawing/2014/main" id="{D3889F0A-5C52-44AC-8569-5A096D0385A7}"/>
              </a:ext>
            </a:extLst>
          </p:cNvPr>
          <p:cNvSpPr/>
          <p:nvPr/>
        </p:nvSpPr>
        <p:spPr>
          <a:xfrm>
            <a:off x="7581564" y="5570841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50" name="Oval 749">
            <a:extLst>
              <a:ext uri="{FF2B5EF4-FFF2-40B4-BE49-F238E27FC236}">
                <a16:creationId xmlns:a16="http://schemas.microsoft.com/office/drawing/2014/main" id="{5E4E46DD-F1FE-43BF-B085-A6E0EEFFDFF3}"/>
              </a:ext>
            </a:extLst>
          </p:cNvPr>
          <p:cNvSpPr/>
          <p:nvPr/>
        </p:nvSpPr>
        <p:spPr>
          <a:xfrm>
            <a:off x="7102508" y="5796909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51" name="Oval 750">
            <a:extLst>
              <a:ext uri="{FF2B5EF4-FFF2-40B4-BE49-F238E27FC236}">
                <a16:creationId xmlns:a16="http://schemas.microsoft.com/office/drawing/2014/main" id="{61A78C40-EA5F-45AA-A220-5D527A25C94E}"/>
              </a:ext>
            </a:extLst>
          </p:cNvPr>
          <p:cNvSpPr/>
          <p:nvPr/>
        </p:nvSpPr>
        <p:spPr>
          <a:xfrm>
            <a:off x="6639624" y="597438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52" name="Oval 751">
            <a:extLst>
              <a:ext uri="{FF2B5EF4-FFF2-40B4-BE49-F238E27FC236}">
                <a16:creationId xmlns:a16="http://schemas.microsoft.com/office/drawing/2014/main" id="{1A0F704A-6C7A-4119-98E7-65C9A45E169E}"/>
              </a:ext>
            </a:extLst>
          </p:cNvPr>
          <p:cNvSpPr/>
          <p:nvPr/>
        </p:nvSpPr>
        <p:spPr>
          <a:xfrm>
            <a:off x="6185672" y="6064575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53" name="Oval 752">
            <a:extLst>
              <a:ext uri="{FF2B5EF4-FFF2-40B4-BE49-F238E27FC236}">
                <a16:creationId xmlns:a16="http://schemas.microsoft.com/office/drawing/2014/main" id="{189D0A04-ECBC-477A-9A03-F60C6C17615E}"/>
              </a:ext>
            </a:extLst>
          </p:cNvPr>
          <p:cNvSpPr/>
          <p:nvPr/>
        </p:nvSpPr>
        <p:spPr>
          <a:xfrm>
            <a:off x="5717259" y="608238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54" name="Oval 753">
            <a:extLst>
              <a:ext uri="{FF2B5EF4-FFF2-40B4-BE49-F238E27FC236}">
                <a16:creationId xmlns:a16="http://schemas.microsoft.com/office/drawing/2014/main" id="{B90CF88A-E66C-48C0-95A7-03187AB50657}"/>
              </a:ext>
            </a:extLst>
          </p:cNvPr>
          <p:cNvSpPr/>
          <p:nvPr/>
        </p:nvSpPr>
        <p:spPr>
          <a:xfrm>
            <a:off x="5227476" y="6012748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55" name="Oval 754">
            <a:extLst>
              <a:ext uri="{FF2B5EF4-FFF2-40B4-BE49-F238E27FC236}">
                <a16:creationId xmlns:a16="http://schemas.microsoft.com/office/drawing/2014/main" id="{C2CAD393-AC34-4963-BEBF-534AFA1A4BD8}"/>
              </a:ext>
            </a:extLst>
          </p:cNvPr>
          <p:cNvSpPr/>
          <p:nvPr/>
        </p:nvSpPr>
        <p:spPr>
          <a:xfrm>
            <a:off x="4768096" y="5887277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56" name="Oval 755">
            <a:extLst>
              <a:ext uri="{FF2B5EF4-FFF2-40B4-BE49-F238E27FC236}">
                <a16:creationId xmlns:a16="http://schemas.microsoft.com/office/drawing/2014/main" id="{393BC594-616C-453B-82DA-F31C4D0834A9}"/>
              </a:ext>
            </a:extLst>
          </p:cNvPr>
          <p:cNvSpPr/>
          <p:nvPr/>
        </p:nvSpPr>
        <p:spPr>
          <a:xfrm>
            <a:off x="4378941" y="566031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57" name="Oval 756">
            <a:extLst>
              <a:ext uri="{FF2B5EF4-FFF2-40B4-BE49-F238E27FC236}">
                <a16:creationId xmlns:a16="http://schemas.microsoft.com/office/drawing/2014/main" id="{E8519934-1CED-439F-A983-94E3C288FE98}"/>
              </a:ext>
            </a:extLst>
          </p:cNvPr>
          <p:cNvSpPr/>
          <p:nvPr/>
        </p:nvSpPr>
        <p:spPr>
          <a:xfrm>
            <a:off x="3991654" y="530718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58" name="Oval 757">
            <a:extLst>
              <a:ext uri="{FF2B5EF4-FFF2-40B4-BE49-F238E27FC236}">
                <a16:creationId xmlns:a16="http://schemas.microsoft.com/office/drawing/2014/main" id="{96727C67-1F7C-4F6B-993D-45F6D293CB0D}"/>
              </a:ext>
            </a:extLst>
          </p:cNvPr>
          <p:cNvSpPr/>
          <p:nvPr/>
        </p:nvSpPr>
        <p:spPr>
          <a:xfrm>
            <a:off x="3620363" y="4929938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59" name="Oval 758">
            <a:extLst>
              <a:ext uri="{FF2B5EF4-FFF2-40B4-BE49-F238E27FC236}">
                <a16:creationId xmlns:a16="http://schemas.microsoft.com/office/drawing/2014/main" id="{AD564FDC-6AC5-4613-9147-E94B3B0896C7}"/>
              </a:ext>
            </a:extLst>
          </p:cNvPr>
          <p:cNvSpPr/>
          <p:nvPr/>
        </p:nvSpPr>
        <p:spPr>
          <a:xfrm>
            <a:off x="3319915" y="4504935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60" name="Oval 759">
            <a:extLst>
              <a:ext uri="{FF2B5EF4-FFF2-40B4-BE49-F238E27FC236}">
                <a16:creationId xmlns:a16="http://schemas.microsoft.com/office/drawing/2014/main" id="{6175082F-D40C-46D9-97E7-E07A5D44D47F}"/>
              </a:ext>
            </a:extLst>
          </p:cNvPr>
          <p:cNvSpPr/>
          <p:nvPr/>
        </p:nvSpPr>
        <p:spPr>
          <a:xfrm>
            <a:off x="3168788" y="4032524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61" name="Oval 760">
            <a:extLst>
              <a:ext uri="{FF2B5EF4-FFF2-40B4-BE49-F238E27FC236}">
                <a16:creationId xmlns:a16="http://schemas.microsoft.com/office/drawing/2014/main" id="{EA8FA04B-A168-45AE-AAC4-C83E336A3C5F}"/>
              </a:ext>
            </a:extLst>
          </p:cNvPr>
          <p:cNvSpPr/>
          <p:nvPr/>
        </p:nvSpPr>
        <p:spPr>
          <a:xfrm>
            <a:off x="3072419" y="3559001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62" name="Oval 761">
            <a:extLst>
              <a:ext uri="{FF2B5EF4-FFF2-40B4-BE49-F238E27FC236}">
                <a16:creationId xmlns:a16="http://schemas.microsoft.com/office/drawing/2014/main" id="{604D8A1A-BA80-4705-ACBF-6467532AFA3F}"/>
              </a:ext>
            </a:extLst>
          </p:cNvPr>
          <p:cNvSpPr/>
          <p:nvPr/>
        </p:nvSpPr>
        <p:spPr>
          <a:xfrm>
            <a:off x="3055271" y="3057763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63" name="Oval 762">
            <a:extLst>
              <a:ext uri="{FF2B5EF4-FFF2-40B4-BE49-F238E27FC236}">
                <a16:creationId xmlns:a16="http://schemas.microsoft.com/office/drawing/2014/main" id="{BA0A242B-5AB3-429E-8056-F0A12A9943C2}"/>
              </a:ext>
            </a:extLst>
          </p:cNvPr>
          <p:cNvSpPr/>
          <p:nvPr/>
        </p:nvSpPr>
        <p:spPr>
          <a:xfrm>
            <a:off x="3165448" y="2572718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64" name="Oval 763">
            <a:extLst>
              <a:ext uri="{FF2B5EF4-FFF2-40B4-BE49-F238E27FC236}">
                <a16:creationId xmlns:a16="http://schemas.microsoft.com/office/drawing/2014/main" id="{E55FB31F-8701-4B4A-96CC-9CC8090FC1BB}"/>
              </a:ext>
            </a:extLst>
          </p:cNvPr>
          <p:cNvSpPr/>
          <p:nvPr/>
        </p:nvSpPr>
        <p:spPr>
          <a:xfrm>
            <a:off x="3331283" y="2168156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65" name="Oval 764">
            <a:extLst>
              <a:ext uri="{FF2B5EF4-FFF2-40B4-BE49-F238E27FC236}">
                <a16:creationId xmlns:a16="http://schemas.microsoft.com/office/drawing/2014/main" id="{326071E9-58CA-4900-B7F5-1D373F21EA95}"/>
              </a:ext>
            </a:extLst>
          </p:cNvPr>
          <p:cNvSpPr/>
          <p:nvPr/>
        </p:nvSpPr>
        <p:spPr>
          <a:xfrm>
            <a:off x="3592562" y="1729223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67" name="Oval 766">
            <a:extLst>
              <a:ext uri="{FF2B5EF4-FFF2-40B4-BE49-F238E27FC236}">
                <a16:creationId xmlns:a16="http://schemas.microsoft.com/office/drawing/2014/main" id="{5DC03705-3CCD-40FD-AF08-25FC184ABFEC}"/>
              </a:ext>
            </a:extLst>
          </p:cNvPr>
          <p:cNvSpPr/>
          <p:nvPr/>
        </p:nvSpPr>
        <p:spPr>
          <a:xfrm>
            <a:off x="3853589" y="1378048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68" name="Oval 767">
            <a:extLst>
              <a:ext uri="{FF2B5EF4-FFF2-40B4-BE49-F238E27FC236}">
                <a16:creationId xmlns:a16="http://schemas.microsoft.com/office/drawing/2014/main" id="{64617BFB-FF3A-4C99-9B0B-FB9D79F28B8A}"/>
              </a:ext>
            </a:extLst>
          </p:cNvPr>
          <p:cNvSpPr/>
          <p:nvPr/>
        </p:nvSpPr>
        <p:spPr>
          <a:xfrm>
            <a:off x="4254903" y="1069433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769" name="Group 768">
            <a:extLst>
              <a:ext uri="{FF2B5EF4-FFF2-40B4-BE49-F238E27FC236}">
                <a16:creationId xmlns:a16="http://schemas.microsoft.com/office/drawing/2014/main" id="{B6E96D49-1368-4444-ACA1-A7B559AD16F2}"/>
              </a:ext>
            </a:extLst>
          </p:cNvPr>
          <p:cNvGrpSpPr/>
          <p:nvPr/>
        </p:nvGrpSpPr>
        <p:grpSpPr>
          <a:xfrm rot="10800000">
            <a:off x="8172839" y="3263189"/>
            <a:ext cx="697100" cy="186102"/>
            <a:chOff x="3009258" y="3217176"/>
            <a:chExt cx="697100" cy="186102"/>
          </a:xfrm>
          <a:solidFill>
            <a:schemeClr val="bg1"/>
          </a:solidFill>
        </p:grpSpPr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7AC87A39-38C2-478F-A09F-D41CF29B1D9F}"/>
                </a:ext>
              </a:extLst>
            </p:cNvPr>
            <p:cNvSpPr/>
            <p:nvPr/>
          </p:nvSpPr>
          <p:spPr>
            <a:xfrm rot="5400000">
              <a:off x="3357405" y="2998946"/>
              <a:ext cx="80440" cy="617466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71" name="Flowchart: Connector 770">
              <a:extLst>
                <a:ext uri="{FF2B5EF4-FFF2-40B4-BE49-F238E27FC236}">
                  <a16:creationId xmlns:a16="http://schemas.microsoft.com/office/drawing/2014/main" id="{7141D833-88FB-410C-A4A3-2159971489BE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83" name="Google Shape;1052;p1"/>
          <p:cNvGrpSpPr/>
          <p:nvPr/>
        </p:nvGrpSpPr>
        <p:grpSpPr>
          <a:xfrm>
            <a:off x="342624" y="841059"/>
            <a:ext cx="1273528" cy="99283"/>
            <a:chOff x="7162134" y="141830"/>
            <a:chExt cx="1425659" cy="534209"/>
          </a:xfrm>
        </p:grpSpPr>
        <p:pic>
          <p:nvPicPr>
            <p:cNvPr id="684" name="Google Shape;1053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685" name="Google Shape;1054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686" name="Google Shape;1055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687" name="Google Shape;1052;p1"/>
          <p:cNvGrpSpPr/>
          <p:nvPr/>
        </p:nvGrpSpPr>
        <p:grpSpPr>
          <a:xfrm>
            <a:off x="84505" y="0"/>
            <a:ext cx="1900879" cy="712279"/>
            <a:chOff x="7162134" y="141830"/>
            <a:chExt cx="1425659" cy="534209"/>
          </a:xfrm>
        </p:grpSpPr>
        <p:pic>
          <p:nvPicPr>
            <p:cNvPr id="688" name="Google Shape;1053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689" name="Google Shape;1054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690" name="Google Shape;1055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26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75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75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75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75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75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75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75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75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75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75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75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75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75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75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75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75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75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75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75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9"/>
                  </p:tgtEl>
                </p:cond>
              </p:nextCondLst>
            </p:seq>
          </p:childTnLst>
        </p:cTn>
      </p:par>
    </p:tnLst>
    <p:bldLst>
      <p:bldP spid="732" grpId="0" animBg="1"/>
      <p:bldP spid="733" grpId="0" animBg="1"/>
      <p:bldP spid="734" grpId="0" animBg="1"/>
      <p:bldP spid="735" grpId="0" animBg="1"/>
      <p:bldP spid="736" grpId="0" animBg="1"/>
      <p:bldP spid="737" grpId="0" animBg="1"/>
      <p:bldP spid="738" grpId="0" animBg="1"/>
      <p:bldP spid="739" grpId="0" animBg="1"/>
      <p:bldP spid="740" grpId="0" animBg="1"/>
      <p:bldP spid="741" grpId="0" animBg="1"/>
      <p:bldP spid="742" grpId="0" animBg="1"/>
      <p:bldP spid="743" grpId="0" animBg="1"/>
      <p:bldP spid="744" grpId="0" animBg="1"/>
      <p:bldP spid="745" grpId="0" animBg="1"/>
      <p:bldP spid="746" grpId="0" animBg="1"/>
      <p:bldP spid="747" grpId="0" animBg="1"/>
      <p:bldP spid="748" grpId="0" animBg="1"/>
      <p:bldP spid="749" grpId="0" animBg="1"/>
      <p:bldP spid="750" grpId="0" animBg="1"/>
      <p:bldP spid="751" grpId="0" animBg="1"/>
      <p:bldP spid="752" grpId="0" animBg="1"/>
      <p:bldP spid="753" grpId="0" animBg="1"/>
      <p:bldP spid="754" grpId="0" animBg="1"/>
      <p:bldP spid="755" grpId="0" animBg="1"/>
      <p:bldP spid="756" grpId="0" animBg="1"/>
      <p:bldP spid="757" grpId="0" animBg="1"/>
      <p:bldP spid="758" grpId="0" animBg="1"/>
      <p:bldP spid="759" grpId="0" animBg="1"/>
      <p:bldP spid="760" grpId="0" animBg="1"/>
      <p:bldP spid="761" grpId="0" animBg="1"/>
      <p:bldP spid="762" grpId="0" animBg="1"/>
      <p:bldP spid="763" grpId="0" animBg="1"/>
      <p:bldP spid="764" grpId="0" animBg="1"/>
      <p:bldP spid="765" grpId="0" animBg="1"/>
      <p:bldP spid="767" grpId="0" animBg="1"/>
      <p:bldP spid="7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27CF63C-2F5E-4B73-97C4-C1AE5F8E818D}"/>
              </a:ext>
            </a:extLst>
          </p:cNvPr>
          <p:cNvSpPr txBox="1"/>
          <p:nvPr/>
        </p:nvSpPr>
        <p:spPr>
          <a:xfrm flipH="1">
            <a:off x="55425" y="3025045"/>
            <a:ext cx="12347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54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smtClean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trừ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(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nhớ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)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vi 100 (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1)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8" name="Google Shape;1052;p1"/>
          <p:cNvGrpSpPr/>
          <p:nvPr/>
        </p:nvGrpSpPr>
        <p:grpSpPr>
          <a:xfrm>
            <a:off x="337184" y="-139796"/>
            <a:ext cx="1900879" cy="712279"/>
            <a:chOff x="7162134" y="141830"/>
            <a:chExt cx="1425659" cy="534209"/>
          </a:xfrm>
        </p:grpSpPr>
        <p:pic>
          <p:nvPicPr>
            <p:cNvPr id="9" name="Google Shape;1053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0" name="Google Shape;1054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1" name="Google Shape;1055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12" name="Google Shape;1052;p1"/>
          <p:cNvGrpSpPr/>
          <p:nvPr/>
        </p:nvGrpSpPr>
        <p:grpSpPr>
          <a:xfrm>
            <a:off x="710124" y="-139796"/>
            <a:ext cx="1900879" cy="712279"/>
            <a:chOff x="7162134" y="141830"/>
            <a:chExt cx="1425659" cy="534209"/>
          </a:xfrm>
        </p:grpSpPr>
        <p:pic>
          <p:nvPicPr>
            <p:cNvPr id="13" name="Google Shape;1053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4" name="Google Shape;1054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5" name="Google Shape;1055;p1"/>
            <p:cNvPicPr preferRelativeResize="0"/>
            <p:nvPr/>
          </p:nvPicPr>
          <p:blipFill rotWithShape="1">
            <a:blip r:embed="rId3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0198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hape, square&#10;&#10;Description automatically generated">
            <a:extLst>
              <a:ext uri="{FF2B5EF4-FFF2-40B4-BE49-F238E27FC236}">
                <a16:creationId xmlns:a16="http://schemas.microsoft.com/office/drawing/2014/main" id="{8AF388CC-FC76-4194-AED3-0EF6809EE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782746" cy="6542202"/>
          </a:xfrm>
          <a:prstGeom prst="rect">
            <a:avLst/>
          </a:prstGeom>
        </p:spPr>
      </p:pic>
      <p:graphicFrame>
        <p:nvGraphicFramePr>
          <p:cNvPr id="1008" name="Google Shape;1008;p40"/>
          <p:cNvGraphicFramePr/>
          <p:nvPr/>
        </p:nvGraphicFramePr>
        <p:xfrm>
          <a:off x="758412" y="1552544"/>
          <a:ext cx="5007650" cy="3771925"/>
        </p:xfrm>
        <a:graphic>
          <a:graphicData uri="http://schemas.openxmlformats.org/drawingml/2006/table">
            <a:tbl>
              <a:tblPr firstRow="1" bandRow="1">
                <a:noFill/>
                <a:tableStyleId>{4D53A65E-6027-48E6-B09B-46F4EE04D74A}</a:tableStyleId>
              </a:tblPr>
              <a:tblGrid>
                <a:gridCol w="313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Chục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Đơn vị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09" name="Google Shape;1009;p40"/>
          <p:cNvGrpSpPr/>
          <p:nvPr/>
        </p:nvGrpSpPr>
        <p:grpSpPr>
          <a:xfrm>
            <a:off x="4360665" y="409348"/>
            <a:ext cx="3248912" cy="733747"/>
            <a:chOff x="168284" y="3638943"/>
            <a:chExt cx="3413739" cy="980547"/>
          </a:xfrm>
        </p:grpSpPr>
        <p:sp>
          <p:nvSpPr>
            <p:cNvPr id="1010" name="Google Shape;1010;p40"/>
            <p:cNvSpPr/>
            <p:nvPr/>
          </p:nvSpPr>
          <p:spPr>
            <a:xfrm>
              <a:off x="168284" y="3638943"/>
              <a:ext cx="3413739" cy="98054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40"/>
            <p:cNvSpPr txBox="1"/>
            <p:nvPr/>
          </p:nvSpPr>
          <p:spPr>
            <a:xfrm>
              <a:off x="612849" y="3704848"/>
              <a:ext cx="2792069" cy="863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52 - 24 = ?</a:t>
              </a:r>
              <a:endParaRPr/>
            </a:p>
          </p:txBody>
        </p:sp>
      </p:grpSp>
      <p:pic>
        <p:nvPicPr>
          <p:cNvPr id="1012" name="Google Shape;1012;p40"/>
          <p:cNvPicPr preferRelativeResize="0"/>
          <p:nvPr/>
        </p:nvPicPr>
        <p:blipFill rotWithShape="1">
          <a:blip r:embed="rId5">
            <a:alphaModFix/>
          </a:blip>
          <a:srcRect r="77565"/>
          <a:stretch/>
        </p:blipFill>
        <p:spPr>
          <a:xfrm>
            <a:off x="870411" y="2407865"/>
            <a:ext cx="539192" cy="264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40"/>
          <p:cNvPicPr preferRelativeResize="0"/>
          <p:nvPr/>
        </p:nvPicPr>
        <p:blipFill rotWithShape="1">
          <a:blip r:embed="rId5">
            <a:alphaModFix/>
          </a:blip>
          <a:srcRect r="77565"/>
          <a:stretch/>
        </p:blipFill>
        <p:spPr>
          <a:xfrm>
            <a:off x="1308561" y="2407865"/>
            <a:ext cx="539192" cy="264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40"/>
          <p:cNvPicPr preferRelativeResize="0"/>
          <p:nvPr/>
        </p:nvPicPr>
        <p:blipFill rotWithShape="1">
          <a:blip r:embed="rId5">
            <a:alphaModFix/>
          </a:blip>
          <a:srcRect r="77565"/>
          <a:stretch/>
        </p:blipFill>
        <p:spPr>
          <a:xfrm>
            <a:off x="1746711" y="2407865"/>
            <a:ext cx="539192" cy="264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40"/>
          <p:cNvPicPr preferRelativeResize="0"/>
          <p:nvPr/>
        </p:nvPicPr>
        <p:blipFill rotWithShape="1">
          <a:blip r:embed="rId5">
            <a:alphaModFix/>
          </a:blip>
          <a:srcRect r="77565"/>
          <a:stretch/>
        </p:blipFill>
        <p:spPr>
          <a:xfrm>
            <a:off x="2220065" y="2407865"/>
            <a:ext cx="539192" cy="264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40"/>
          <p:cNvPicPr preferRelativeResize="0"/>
          <p:nvPr/>
        </p:nvPicPr>
        <p:blipFill rotWithShape="1">
          <a:blip r:embed="rId5">
            <a:alphaModFix/>
          </a:blip>
          <a:srcRect r="77565"/>
          <a:stretch/>
        </p:blipFill>
        <p:spPr>
          <a:xfrm>
            <a:off x="2739730" y="2407865"/>
            <a:ext cx="539192" cy="264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40"/>
          <p:cNvPicPr preferRelativeResize="0"/>
          <p:nvPr/>
        </p:nvPicPr>
        <p:blipFill rotWithShape="1">
          <a:blip r:embed="rId5">
            <a:alphaModFix/>
          </a:blip>
          <a:srcRect l="58990" t="-4110" r="18575" b="4110"/>
          <a:stretch/>
        </p:blipFill>
        <p:spPr>
          <a:xfrm>
            <a:off x="3291288" y="2303059"/>
            <a:ext cx="539192" cy="264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40"/>
          <p:cNvPicPr preferRelativeResize="0"/>
          <p:nvPr/>
        </p:nvPicPr>
        <p:blipFill rotWithShape="1">
          <a:blip r:embed="rId5">
            <a:alphaModFix/>
          </a:blip>
          <a:srcRect l="58990" t="-4110" r="18575" b="4110"/>
          <a:stretch/>
        </p:blipFill>
        <p:spPr>
          <a:xfrm>
            <a:off x="2759257" y="2303059"/>
            <a:ext cx="539192" cy="264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40"/>
          <p:cNvPicPr preferRelativeResize="0"/>
          <p:nvPr/>
        </p:nvPicPr>
        <p:blipFill rotWithShape="1">
          <a:blip r:embed="rId5">
            <a:alphaModFix/>
          </a:blip>
          <a:srcRect l="58990" t="58147" r="21930" b="4110"/>
          <a:stretch/>
        </p:blipFill>
        <p:spPr>
          <a:xfrm>
            <a:off x="4530824" y="3080342"/>
            <a:ext cx="458555" cy="1000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0" name="Google Shape;1020;p40"/>
          <p:cNvCxnSpPr/>
          <p:nvPr/>
        </p:nvCxnSpPr>
        <p:spPr>
          <a:xfrm>
            <a:off x="4621257" y="3138945"/>
            <a:ext cx="259440" cy="33339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1" name="Google Shape;1021;p40"/>
          <p:cNvCxnSpPr/>
          <p:nvPr/>
        </p:nvCxnSpPr>
        <p:spPr>
          <a:xfrm>
            <a:off x="4654045" y="3694870"/>
            <a:ext cx="259440" cy="26740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2" name="Google Shape;1022;p40"/>
          <p:cNvCxnSpPr/>
          <p:nvPr/>
        </p:nvCxnSpPr>
        <p:spPr>
          <a:xfrm>
            <a:off x="3492500" y="2460275"/>
            <a:ext cx="228600" cy="29066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3" name="Google Shape;1023;p40"/>
          <p:cNvCxnSpPr/>
          <p:nvPr/>
        </p:nvCxnSpPr>
        <p:spPr>
          <a:xfrm>
            <a:off x="3429819" y="3072710"/>
            <a:ext cx="228600" cy="30017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4" name="Google Shape;1024;p40"/>
          <p:cNvCxnSpPr/>
          <p:nvPr/>
        </p:nvCxnSpPr>
        <p:spPr>
          <a:xfrm>
            <a:off x="2383208" y="2460275"/>
            <a:ext cx="293557" cy="254511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5" name="Google Shape;1025;p40"/>
          <p:cNvCxnSpPr/>
          <p:nvPr/>
        </p:nvCxnSpPr>
        <p:spPr>
          <a:xfrm>
            <a:off x="1886928" y="2441335"/>
            <a:ext cx="293557" cy="254511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6" name="Google Shape;1026;p40"/>
          <p:cNvSpPr/>
          <p:nvPr/>
        </p:nvSpPr>
        <p:spPr>
          <a:xfrm>
            <a:off x="5957406" y="3209909"/>
            <a:ext cx="527946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27" name="Google Shape;1027;p40"/>
          <p:cNvGraphicFramePr/>
          <p:nvPr/>
        </p:nvGraphicFramePr>
        <p:xfrm>
          <a:off x="6676713" y="1552544"/>
          <a:ext cx="5007650" cy="3771925"/>
        </p:xfrm>
        <a:graphic>
          <a:graphicData uri="http://schemas.openxmlformats.org/drawingml/2006/table">
            <a:tbl>
              <a:tblPr firstRow="1" bandRow="1">
                <a:noFill/>
                <a:tableStyleId>{4D53A65E-6027-48E6-B09B-46F4EE04D74A}</a:tableStyleId>
              </a:tblPr>
              <a:tblGrid>
                <a:gridCol w="313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Chục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Đơn vị</a:t>
                      </a:r>
                      <a:endParaRPr sz="2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8" name="Google Shape;1028;p40"/>
          <p:cNvPicPr preferRelativeResize="0"/>
          <p:nvPr/>
        </p:nvPicPr>
        <p:blipFill rotWithShape="1">
          <a:blip r:embed="rId5">
            <a:alphaModFix/>
          </a:blip>
          <a:srcRect r="77565"/>
          <a:stretch/>
        </p:blipFill>
        <p:spPr>
          <a:xfrm>
            <a:off x="7171427" y="2436550"/>
            <a:ext cx="539192" cy="264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40"/>
          <p:cNvPicPr preferRelativeResize="0"/>
          <p:nvPr/>
        </p:nvPicPr>
        <p:blipFill rotWithShape="1">
          <a:blip r:embed="rId5">
            <a:alphaModFix/>
          </a:blip>
          <a:srcRect r="77565"/>
          <a:stretch/>
        </p:blipFill>
        <p:spPr>
          <a:xfrm>
            <a:off x="7609577" y="2436550"/>
            <a:ext cx="539192" cy="264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40"/>
          <p:cNvPicPr preferRelativeResize="0"/>
          <p:nvPr/>
        </p:nvPicPr>
        <p:blipFill rotWithShape="1">
          <a:blip r:embed="rId5">
            <a:alphaModFix/>
          </a:blip>
          <a:srcRect l="58990" t="-4110" r="18575" b="4110"/>
          <a:stretch/>
        </p:blipFill>
        <p:spPr>
          <a:xfrm>
            <a:off x="10175693" y="2303059"/>
            <a:ext cx="539192" cy="264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40"/>
          <p:cNvPicPr preferRelativeResize="0"/>
          <p:nvPr/>
        </p:nvPicPr>
        <p:blipFill rotWithShape="1">
          <a:blip r:embed="rId5">
            <a:alphaModFix/>
          </a:blip>
          <a:srcRect l="58990" t="42333" r="18575" b="4110"/>
          <a:stretch/>
        </p:blipFill>
        <p:spPr>
          <a:xfrm>
            <a:off x="10759711" y="3533775"/>
            <a:ext cx="539192" cy="1419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2" name="Google Shape;1032;p40"/>
          <p:cNvGrpSpPr/>
          <p:nvPr/>
        </p:nvGrpSpPr>
        <p:grpSpPr>
          <a:xfrm>
            <a:off x="4616476" y="5742751"/>
            <a:ext cx="2893040" cy="585559"/>
            <a:chOff x="168284" y="3638943"/>
            <a:chExt cx="3039813" cy="869836"/>
          </a:xfrm>
        </p:grpSpPr>
        <p:sp>
          <p:nvSpPr>
            <p:cNvPr id="1033" name="Google Shape;1033;p40"/>
            <p:cNvSpPr/>
            <p:nvPr/>
          </p:nvSpPr>
          <p:spPr>
            <a:xfrm>
              <a:off x="168284" y="3638943"/>
              <a:ext cx="3039813" cy="856999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0"/>
            <p:cNvSpPr txBox="1"/>
            <p:nvPr/>
          </p:nvSpPr>
          <p:spPr>
            <a:xfrm>
              <a:off x="526419" y="3731546"/>
              <a:ext cx="2663858" cy="7772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52 – 24 = 28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hape, square&#10;&#10;Description automatically generated">
            <a:extLst>
              <a:ext uri="{FF2B5EF4-FFF2-40B4-BE49-F238E27FC236}">
                <a16:creationId xmlns:a16="http://schemas.microsoft.com/office/drawing/2014/main" id="{BF49EAB0-B4F9-4A73-94D0-AB56CA849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782746" cy="6542202"/>
          </a:xfrm>
          <a:prstGeom prst="rect">
            <a:avLst/>
          </a:prstGeom>
        </p:spPr>
      </p:pic>
      <p:grpSp>
        <p:nvGrpSpPr>
          <p:cNvPr id="1039" name="Google Shape;1039;p41"/>
          <p:cNvGrpSpPr/>
          <p:nvPr/>
        </p:nvGrpSpPr>
        <p:grpSpPr>
          <a:xfrm>
            <a:off x="4216293" y="356391"/>
            <a:ext cx="3027030" cy="641298"/>
            <a:chOff x="168284" y="3638943"/>
            <a:chExt cx="3180600" cy="857000"/>
          </a:xfrm>
        </p:grpSpPr>
        <p:sp>
          <p:nvSpPr>
            <p:cNvPr id="1040" name="Google Shape;1040;p41"/>
            <p:cNvSpPr/>
            <p:nvPr/>
          </p:nvSpPr>
          <p:spPr>
            <a:xfrm>
              <a:off x="168284" y="3638943"/>
              <a:ext cx="2985902" cy="857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1"/>
            <p:cNvSpPr txBox="1"/>
            <p:nvPr/>
          </p:nvSpPr>
          <p:spPr>
            <a:xfrm>
              <a:off x="556815" y="3693092"/>
              <a:ext cx="2792069" cy="7814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52 - 24 = ?</a:t>
              </a:r>
              <a:endParaRPr/>
            </a:p>
          </p:txBody>
        </p:sp>
      </p:grpSp>
      <p:sp>
        <p:nvSpPr>
          <p:cNvPr id="1042" name="Google Shape;1042;p41"/>
          <p:cNvSpPr txBox="1"/>
          <p:nvPr/>
        </p:nvSpPr>
        <p:spPr>
          <a:xfrm>
            <a:off x="3115345" y="1057154"/>
            <a:ext cx="55986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Hướng dẫn tính theo cột dọc:</a:t>
            </a:r>
            <a:endParaRPr/>
          </a:p>
        </p:txBody>
      </p:sp>
      <p:pic>
        <p:nvPicPr>
          <p:cNvPr id="1043" name="Google Shape;1043;p41"/>
          <p:cNvPicPr preferRelativeResize="0"/>
          <p:nvPr/>
        </p:nvPicPr>
        <p:blipFill rotWithShape="1">
          <a:blip r:embed="rId5">
            <a:alphaModFix/>
          </a:blip>
          <a:srcRect l="453" t="-2724" r="3453" b="69682"/>
          <a:stretch/>
        </p:blipFill>
        <p:spPr>
          <a:xfrm>
            <a:off x="1243564" y="1518840"/>
            <a:ext cx="9810379" cy="24447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41"/>
          <p:cNvSpPr txBox="1"/>
          <p:nvPr/>
        </p:nvSpPr>
        <p:spPr>
          <a:xfrm>
            <a:off x="1875422" y="2036084"/>
            <a:ext cx="94261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52</a:t>
            </a:r>
            <a:endParaRPr dirty="0"/>
          </a:p>
        </p:txBody>
      </p:sp>
      <p:sp>
        <p:nvSpPr>
          <p:cNvPr id="1045" name="Google Shape;1045;p41"/>
          <p:cNvSpPr txBox="1"/>
          <p:nvPr/>
        </p:nvSpPr>
        <p:spPr>
          <a:xfrm>
            <a:off x="1878698" y="2629206"/>
            <a:ext cx="84666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 dirty="0"/>
          </a:p>
        </p:txBody>
      </p:sp>
      <p:sp>
        <p:nvSpPr>
          <p:cNvPr id="1046" name="Google Shape;1046;p41"/>
          <p:cNvSpPr txBox="1"/>
          <p:nvPr/>
        </p:nvSpPr>
        <p:spPr>
          <a:xfrm>
            <a:off x="1681711" y="2227922"/>
            <a:ext cx="3466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cxnSp>
        <p:nvCxnSpPr>
          <p:cNvPr id="1047" name="Google Shape;1047;p41"/>
          <p:cNvCxnSpPr/>
          <p:nvPr/>
        </p:nvCxnSpPr>
        <p:spPr>
          <a:xfrm>
            <a:off x="1754371" y="3242369"/>
            <a:ext cx="846667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48" name="Google Shape;1048;p41"/>
          <p:cNvSpPr txBox="1"/>
          <p:nvPr/>
        </p:nvSpPr>
        <p:spPr>
          <a:xfrm>
            <a:off x="1550996" y="3977601"/>
            <a:ext cx="14658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Đặt tính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41"/>
          <p:cNvSpPr txBox="1"/>
          <p:nvPr/>
        </p:nvSpPr>
        <p:spPr>
          <a:xfrm>
            <a:off x="5164917" y="2003040"/>
            <a:ext cx="4551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</p:txBody>
      </p:sp>
      <p:sp>
        <p:nvSpPr>
          <p:cNvPr id="1050" name="Google Shape;1050;p41"/>
          <p:cNvSpPr txBox="1"/>
          <p:nvPr/>
        </p:nvSpPr>
        <p:spPr>
          <a:xfrm>
            <a:off x="5122417" y="2628817"/>
            <a:ext cx="45510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1051" name="Google Shape;1051;p41"/>
          <p:cNvSpPr txBox="1"/>
          <p:nvPr/>
        </p:nvSpPr>
        <p:spPr>
          <a:xfrm>
            <a:off x="4899442" y="2257769"/>
            <a:ext cx="3466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cxnSp>
        <p:nvCxnSpPr>
          <p:cNvPr id="1052" name="Google Shape;1052;p41"/>
          <p:cNvCxnSpPr/>
          <p:nvPr/>
        </p:nvCxnSpPr>
        <p:spPr>
          <a:xfrm>
            <a:off x="4959018" y="3219233"/>
            <a:ext cx="846667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3" name="Google Shape;1053;p41"/>
          <p:cNvSpPr txBox="1"/>
          <p:nvPr/>
        </p:nvSpPr>
        <p:spPr>
          <a:xfrm>
            <a:off x="5428566" y="2001923"/>
            <a:ext cx="58813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1054" name="Google Shape;1054;p41"/>
          <p:cNvSpPr txBox="1"/>
          <p:nvPr/>
        </p:nvSpPr>
        <p:spPr>
          <a:xfrm>
            <a:off x="5371845" y="2642255"/>
            <a:ext cx="57601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  </a:t>
            </a:r>
            <a:endParaRPr dirty="0"/>
          </a:p>
        </p:txBody>
      </p:sp>
      <p:sp>
        <p:nvSpPr>
          <p:cNvPr id="1055" name="Google Shape;1055;p41"/>
          <p:cNvSpPr txBox="1"/>
          <p:nvPr/>
        </p:nvSpPr>
        <p:spPr>
          <a:xfrm>
            <a:off x="5360227" y="3290952"/>
            <a:ext cx="58613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dirty="0"/>
          </a:p>
        </p:txBody>
      </p:sp>
      <p:sp>
        <p:nvSpPr>
          <p:cNvPr id="1056" name="Google Shape;1056;p41"/>
          <p:cNvSpPr txBox="1"/>
          <p:nvPr/>
        </p:nvSpPr>
        <p:spPr>
          <a:xfrm>
            <a:off x="4876640" y="2472968"/>
            <a:ext cx="4551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0000"/>
                </a:solidFill>
              </a:rPr>
              <a:t>.</a:t>
            </a:r>
            <a:endParaRPr sz="4400" dirty="0"/>
          </a:p>
        </p:txBody>
      </p:sp>
      <p:sp>
        <p:nvSpPr>
          <p:cNvPr id="1057" name="Google Shape;1057;p41"/>
          <p:cNvSpPr txBox="1"/>
          <p:nvPr/>
        </p:nvSpPr>
        <p:spPr>
          <a:xfrm>
            <a:off x="3702796" y="4009159"/>
            <a:ext cx="3197755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không trừ được 4,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lấy 12 trừ 4 bằng 8,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viết 8, nhớ 1</a:t>
            </a:r>
            <a:endParaRPr/>
          </a:p>
        </p:txBody>
      </p:sp>
      <p:sp>
        <p:nvSpPr>
          <p:cNvPr id="1058" name="Google Shape;1058;p41"/>
          <p:cNvSpPr txBox="1"/>
          <p:nvPr/>
        </p:nvSpPr>
        <p:spPr>
          <a:xfrm>
            <a:off x="8642784" y="2032236"/>
            <a:ext cx="4551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1059" name="Google Shape;1059;p41"/>
          <p:cNvSpPr txBox="1"/>
          <p:nvPr/>
        </p:nvSpPr>
        <p:spPr>
          <a:xfrm>
            <a:off x="8630563" y="2678633"/>
            <a:ext cx="45510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060" name="Google Shape;1060;p41"/>
          <p:cNvSpPr txBox="1"/>
          <p:nvPr/>
        </p:nvSpPr>
        <p:spPr>
          <a:xfrm>
            <a:off x="8161397" y="2261876"/>
            <a:ext cx="3466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sp>
        <p:nvSpPr>
          <p:cNvPr id="1061" name="Google Shape;1061;p41"/>
          <p:cNvSpPr txBox="1"/>
          <p:nvPr/>
        </p:nvSpPr>
        <p:spPr>
          <a:xfrm>
            <a:off x="8388232" y="2033993"/>
            <a:ext cx="4551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062" name="Google Shape;1062;p41"/>
          <p:cNvSpPr txBox="1"/>
          <p:nvPr/>
        </p:nvSpPr>
        <p:spPr>
          <a:xfrm>
            <a:off x="8363577" y="2675062"/>
            <a:ext cx="45510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1063" name="Google Shape;1063;p41"/>
          <p:cNvSpPr txBox="1"/>
          <p:nvPr/>
        </p:nvSpPr>
        <p:spPr>
          <a:xfrm>
            <a:off x="8620386" y="3304611"/>
            <a:ext cx="4551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cxnSp>
        <p:nvCxnSpPr>
          <p:cNvPr id="1064" name="Google Shape;1064;p41"/>
          <p:cNvCxnSpPr/>
          <p:nvPr/>
        </p:nvCxnSpPr>
        <p:spPr>
          <a:xfrm>
            <a:off x="8217789" y="3223644"/>
            <a:ext cx="846667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5" name="Google Shape;1065;p41"/>
          <p:cNvSpPr txBox="1"/>
          <p:nvPr/>
        </p:nvSpPr>
        <p:spPr>
          <a:xfrm>
            <a:off x="8352254" y="3289432"/>
            <a:ext cx="4551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66" name="Google Shape;1066;p41"/>
          <p:cNvSpPr txBox="1"/>
          <p:nvPr/>
        </p:nvSpPr>
        <p:spPr>
          <a:xfrm>
            <a:off x="7762675" y="3977601"/>
            <a:ext cx="2659545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thêm 1 bằng 3,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trừ 3 bằng 2,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viết 2</a:t>
            </a:r>
            <a:endParaRPr/>
          </a:p>
        </p:txBody>
      </p:sp>
      <p:sp>
        <p:nvSpPr>
          <p:cNvPr id="1067" name="Google Shape;1067;p41"/>
          <p:cNvSpPr/>
          <p:nvPr/>
        </p:nvSpPr>
        <p:spPr>
          <a:xfrm>
            <a:off x="1312267" y="4169439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41"/>
          <p:cNvSpPr/>
          <p:nvPr/>
        </p:nvSpPr>
        <p:spPr>
          <a:xfrm>
            <a:off x="3454135" y="4208433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41"/>
          <p:cNvSpPr/>
          <p:nvPr/>
        </p:nvSpPr>
        <p:spPr>
          <a:xfrm>
            <a:off x="7542276" y="4158539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0" name="Google Shape;1070;p41"/>
          <p:cNvGrpSpPr/>
          <p:nvPr/>
        </p:nvGrpSpPr>
        <p:grpSpPr>
          <a:xfrm>
            <a:off x="4387157" y="5560279"/>
            <a:ext cx="2893040" cy="585559"/>
            <a:chOff x="168284" y="3638943"/>
            <a:chExt cx="3039813" cy="869836"/>
          </a:xfrm>
        </p:grpSpPr>
        <p:sp>
          <p:nvSpPr>
            <p:cNvPr id="1071" name="Google Shape;1071;p41"/>
            <p:cNvSpPr/>
            <p:nvPr/>
          </p:nvSpPr>
          <p:spPr>
            <a:xfrm>
              <a:off x="168284" y="3638943"/>
              <a:ext cx="3039813" cy="856999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1"/>
            <p:cNvSpPr txBox="1"/>
            <p:nvPr/>
          </p:nvSpPr>
          <p:spPr>
            <a:xfrm>
              <a:off x="526419" y="3731546"/>
              <a:ext cx="2663858" cy="7772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52 – 24 = 28</a:t>
              </a:r>
              <a:endParaRPr/>
            </a:p>
          </p:txBody>
        </p:sp>
      </p:grpSp>
      <p:sp>
        <p:nvSpPr>
          <p:cNvPr id="37" name="Google Shape;1056;p41">
            <a:extLst>
              <a:ext uri="{FF2B5EF4-FFF2-40B4-BE49-F238E27FC236}">
                <a16:creationId xmlns:a16="http://schemas.microsoft.com/office/drawing/2014/main" id="{1C84C057-CF05-4263-A38B-AE1794C0DFBF}"/>
              </a:ext>
            </a:extLst>
          </p:cNvPr>
          <p:cNvSpPr txBox="1"/>
          <p:nvPr/>
        </p:nvSpPr>
        <p:spPr>
          <a:xfrm>
            <a:off x="8070381" y="2500092"/>
            <a:ext cx="4551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0000"/>
                </a:solidFill>
              </a:rPr>
              <a:t>.</a:t>
            </a:r>
            <a:endParaRPr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Shape, square&#10;&#10;Description automatically generated">
            <a:extLst>
              <a:ext uri="{FF2B5EF4-FFF2-40B4-BE49-F238E27FC236}">
                <a16:creationId xmlns:a16="http://schemas.microsoft.com/office/drawing/2014/main" id="{4FBFA93D-154A-4130-8EAD-85B7C086A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782746" cy="6542202"/>
          </a:xfrm>
          <a:prstGeom prst="rect">
            <a:avLst/>
          </a:prstGeom>
        </p:spPr>
      </p:pic>
      <p:sp>
        <p:nvSpPr>
          <p:cNvPr id="1077" name="Google Shape;1077;p42"/>
          <p:cNvSpPr txBox="1"/>
          <p:nvPr/>
        </p:nvSpPr>
        <p:spPr>
          <a:xfrm>
            <a:off x="2019701" y="1791732"/>
            <a:ext cx="67984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46</a:t>
            </a:r>
            <a:endParaRPr/>
          </a:p>
        </p:txBody>
      </p:sp>
      <p:sp>
        <p:nvSpPr>
          <p:cNvPr id="1078" name="Google Shape;1078;p42"/>
          <p:cNvSpPr txBox="1"/>
          <p:nvPr/>
        </p:nvSpPr>
        <p:spPr>
          <a:xfrm>
            <a:off x="2010772" y="2390875"/>
            <a:ext cx="84666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28  </a:t>
            </a:r>
            <a:endParaRPr/>
          </a:p>
        </p:txBody>
      </p:sp>
      <p:sp>
        <p:nvSpPr>
          <p:cNvPr id="1079" name="Google Shape;1079;p42"/>
          <p:cNvSpPr txBox="1"/>
          <p:nvPr/>
        </p:nvSpPr>
        <p:spPr>
          <a:xfrm>
            <a:off x="1807494" y="1944119"/>
            <a:ext cx="3466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cxnSp>
        <p:nvCxnSpPr>
          <p:cNvPr id="1080" name="Google Shape;1080;p42"/>
          <p:cNvCxnSpPr/>
          <p:nvPr/>
        </p:nvCxnSpPr>
        <p:spPr>
          <a:xfrm>
            <a:off x="1778290" y="2867483"/>
            <a:ext cx="846667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1" name="Google Shape;1081;p42"/>
          <p:cNvSpPr txBox="1"/>
          <p:nvPr/>
        </p:nvSpPr>
        <p:spPr>
          <a:xfrm>
            <a:off x="1627670" y="3440312"/>
            <a:ext cx="14658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Đặt tính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42"/>
          <p:cNvSpPr txBox="1"/>
          <p:nvPr/>
        </p:nvSpPr>
        <p:spPr>
          <a:xfrm>
            <a:off x="5022285" y="1788951"/>
            <a:ext cx="4551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083" name="Google Shape;1083;p42"/>
          <p:cNvSpPr txBox="1"/>
          <p:nvPr/>
        </p:nvSpPr>
        <p:spPr>
          <a:xfrm>
            <a:off x="5006419" y="2388094"/>
            <a:ext cx="45510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84" name="Google Shape;1084;p42"/>
          <p:cNvSpPr txBox="1"/>
          <p:nvPr/>
        </p:nvSpPr>
        <p:spPr>
          <a:xfrm>
            <a:off x="4783444" y="1976850"/>
            <a:ext cx="3466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cxnSp>
        <p:nvCxnSpPr>
          <p:cNvPr id="1085" name="Google Shape;1085;p42"/>
          <p:cNvCxnSpPr/>
          <p:nvPr/>
        </p:nvCxnSpPr>
        <p:spPr>
          <a:xfrm>
            <a:off x="4807508" y="2864702"/>
            <a:ext cx="846667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6" name="Google Shape;1086;p42"/>
          <p:cNvSpPr txBox="1"/>
          <p:nvPr/>
        </p:nvSpPr>
        <p:spPr>
          <a:xfrm>
            <a:off x="5251023" y="1787834"/>
            <a:ext cx="4551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1087" name="Google Shape;1087;p42"/>
          <p:cNvSpPr txBox="1"/>
          <p:nvPr/>
        </p:nvSpPr>
        <p:spPr>
          <a:xfrm>
            <a:off x="5229471" y="2410324"/>
            <a:ext cx="45510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088" name="Google Shape;1088;p42"/>
          <p:cNvSpPr txBox="1"/>
          <p:nvPr/>
        </p:nvSpPr>
        <p:spPr>
          <a:xfrm>
            <a:off x="5271948" y="2973357"/>
            <a:ext cx="4551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0000"/>
                </a:solidFill>
              </a:rPr>
              <a:t>8</a:t>
            </a:r>
            <a:endParaRPr dirty="0"/>
          </a:p>
        </p:txBody>
      </p:sp>
      <p:sp>
        <p:nvSpPr>
          <p:cNvPr id="1089" name="Google Shape;1089;p42"/>
          <p:cNvSpPr txBox="1"/>
          <p:nvPr/>
        </p:nvSpPr>
        <p:spPr>
          <a:xfrm>
            <a:off x="4857469" y="2590603"/>
            <a:ext cx="4551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0" name="Google Shape;1090;p42"/>
          <p:cNvSpPr txBox="1"/>
          <p:nvPr/>
        </p:nvSpPr>
        <p:spPr>
          <a:xfrm>
            <a:off x="4114400" y="3489885"/>
            <a:ext cx="3198359" cy="127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8,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lấy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16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8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8,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8,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nhớ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endParaRPr dirty="0"/>
          </a:p>
        </p:txBody>
      </p:sp>
      <p:sp>
        <p:nvSpPr>
          <p:cNvPr id="1091" name="Google Shape;1091;p42"/>
          <p:cNvSpPr txBox="1"/>
          <p:nvPr/>
        </p:nvSpPr>
        <p:spPr>
          <a:xfrm>
            <a:off x="8977745" y="1831007"/>
            <a:ext cx="4551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1092" name="Google Shape;1092;p42"/>
          <p:cNvSpPr txBox="1"/>
          <p:nvPr/>
        </p:nvSpPr>
        <p:spPr>
          <a:xfrm>
            <a:off x="8988971" y="2445897"/>
            <a:ext cx="45510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093" name="Google Shape;1093;p42"/>
          <p:cNvSpPr txBox="1"/>
          <p:nvPr/>
        </p:nvSpPr>
        <p:spPr>
          <a:xfrm>
            <a:off x="8510279" y="1981637"/>
            <a:ext cx="3466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sp>
        <p:nvSpPr>
          <p:cNvPr id="1094" name="Google Shape;1094;p42"/>
          <p:cNvSpPr txBox="1"/>
          <p:nvPr/>
        </p:nvSpPr>
        <p:spPr>
          <a:xfrm>
            <a:off x="8746639" y="1823886"/>
            <a:ext cx="4551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095" name="Google Shape;1095;p42"/>
          <p:cNvSpPr txBox="1"/>
          <p:nvPr/>
        </p:nvSpPr>
        <p:spPr>
          <a:xfrm>
            <a:off x="8738618" y="2433536"/>
            <a:ext cx="51968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1096" name="Google Shape;1096;p42"/>
          <p:cNvSpPr txBox="1"/>
          <p:nvPr/>
        </p:nvSpPr>
        <p:spPr>
          <a:xfrm>
            <a:off x="8983379" y="3000907"/>
            <a:ext cx="4551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0000"/>
                </a:solidFill>
              </a:rPr>
              <a:t>8</a:t>
            </a:r>
            <a:endParaRPr dirty="0"/>
          </a:p>
        </p:txBody>
      </p:sp>
      <p:cxnSp>
        <p:nvCxnSpPr>
          <p:cNvPr id="1097" name="Google Shape;1097;p42"/>
          <p:cNvCxnSpPr/>
          <p:nvPr/>
        </p:nvCxnSpPr>
        <p:spPr>
          <a:xfrm>
            <a:off x="8550856" y="2891431"/>
            <a:ext cx="846667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8" name="Google Shape;1098;p42"/>
          <p:cNvSpPr txBox="1"/>
          <p:nvPr/>
        </p:nvSpPr>
        <p:spPr>
          <a:xfrm>
            <a:off x="8752958" y="3002664"/>
            <a:ext cx="51413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099" name="Google Shape;1099;p42"/>
          <p:cNvSpPr txBox="1"/>
          <p:nvPr/>
        </p:nvSpPr>
        <p:spPr>
          <a:xfrm>
            <a:off x="8358122" y="3493028"/>
            <a:ext cx="339146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thêm 1 bằng 3,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trừ 3 bằng 1,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viết 1</a:t>
            </a:r>
            <a:endParaRPr/>
          </a:p>
        </p:txBody>
      </p:sp>
      <p:sp>
        <p:nvSpPr>
          <p:cNvPr id="1100" name="Google Shape;1100;p42"/>
          <p:cNvSpPr/>
          <p:nvPr/>
        </p:nvSpPr>
        <p:spPr>
          <a:xfrm>
            <a:off x="3905041" y="3652837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42"/>
          <p:cNvSpPr/>
          <p:nvPr/>
        </p:nvSpPr>
        <p:spPr>
          <a:xfrm>
            <a:off x="8125951" y="3676460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42"/>
          <p:cNvSpPr/>
          <p:nvPr/>
        </p:nvSpPr>
        <p:spPr>
          <a:xfrm>
            <a:off x="1350387" y="3654218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3" name="Google Shape;1103;p42"/>
          <p:cNvGrpSpPr/>
          <p:nvPr/>
        </p:nvGrpSpPr>
        <p:grpSpPr>
          <a:xfrm>
            <a:off x="4135739" y="555635"/>
            <a:ext cx="3248912" cy="715426"/>
            <a:chOff x="168284" y="3638943"/>
            <a:chExt cx="3413739" cy="956062"/>
          </a:xfrm>
        </p:grpSpPr>
        <p:sp>
          <p:nvSpPr>
            <p:cNvPr id="1104" name="Google Shape;1104;p42"/>
            <p:cNvSpPr/>
            <p:nvPr/>
          </p:nvSpPr>
          <p:spPr>
            <a:xfrm>
              <a:off x="168284" y="3638943"/>
              <a:ext cx="3413739" cy="857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2"/>
            <p:cNvSpPr txBox="1"/>
            <p:nvPr/>
          </p:nvSpPr>
          <p:spPr>
            <a:xfrm>
              <a:off x="556815" y="3731278"/>
              <a:ext cx="2792069" cy="863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46 - 28 = ?</a:t>
              </a:r>
              <a:endParaRPr/>
            </a:p>
          </p:txBody>
        </p:sp>
      </p:grpSp>
      <p:grpSp>
        <p:nvGrpSpPr>
          <p:cNvPr id="1106" name="Google Shape;1106;p42"/>
          <p:cNvGrpSpPr/>
          <p:nvPr/>
        </p:nvGrpSpPr>
        <p:grpSpPr>
          <a:xfrm>
            <a:off x="3762299" y="5338294"/>
            <a:ext cx="3783751" cy="576917"/>
            <a:chOff x="168284" y="3638943"/>
            <a:chExt cx="3039813" cy="856999"/>
          </a:xfrm>
        </p:grpSpPr>
        <p:sp>
          <p:nvSpPr>
            <p:cNvPr id="1107" name="Google Shape;1107;p42"/>
            <p:cNvSpPr/>
            <p:nvPr/>
          </p:nvSpPr>
          <p:spPr>
            <a:xfrm>
              <a:off x="168284" y="3638943"/>
              <a:ext cx="3039813" cy="856999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2"/>
            <p:cNvSpPr txBox="1"/>
            <p:nvPr/>
          </p:nvSpPr>
          <p:spPr>
            <a:xfrm>
              <a:off x="454485" y="3677297"/>
              <a:ext cx="2663858" cy="777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Vậy: 46 – 28 = </a:t>
              </a:r>
              <a:r>
                <a:rPr lang="en-US" sz="2800" b="1" i="0" u="none" strike="noStrike" cap="none" smtClean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18</a:t>
              </a:r>
              <a:endParaRPr/>
            </a:p>
          </p:txBody>
        </p:sp>
      </p:grpSp>
      <p:sp>
        <p:nvSpPr>
          <p:cNvPr id="35" name="Google Shape;1100;p42">
            <a:extLst>
              <a:ext uri="{FF2B5EF4-FFF2-40B4-BE49-F238E27FC236}">
                <a16:creationId xmlns:a16="http://schemas.microsoft.com/office/drawing/2014/main" id="{52C34635-94C9-48D6-BE61-6E86754C3356}"/>
              </a:ext>
            </a:extLst>
          </p:cNvPr>
          <p:cNvSpPr/>
          <p:nvPr/>
        </p:nvSpPr>
        <p:spPr>
          <a:xfrm>
            <a:off x="4836684" y="2648689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1100;p42">
            <a:extLst>
              <a:ext uri="{FF2B5EF4-FFF2-40B4-BE49-F238E27FC236}">
                <a16:creationId xmlns:a16="http://schemas.microsoft.com/office/drawing/2014/main" id="{7FD73D04-9D49-4112-826A-1A5F250EB1F5}"/>
              </a:ext>
            </a:extLst>
          </p:cNvPr>
          <p:cNvSpPr/>
          <p:nvPr/>
        </p:nvSpPr>
        <p:spPr>
          <a:xfrm>
            <a:off x="8624810" y="2682055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hape, square&#10;&#10;Description automatically generated">
            <a:extLst>
              <a:ext uri="{FF2B5EF4-FFF2-40B4-BE49-F238E27FC236}">
                <a16:creationId xmlns:a16="http://schemas.microsoft.com/office/drawing/2014/main" id="{FBEC1387-BE8C-4522-9CC5-C13CE507E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262"/>
            <a:ext cx="12782746" cy="6542202"/>
          </a:xfrm>
          <a:prstGeom prst="rect">
            <a:avLst/>
          </a:prstGeom>
        </p:spPr>
      </p:pic>
      <p:sp>
        <p:nvSpPr>
          <p:cNvPr id="1118" name="Google Shape;1118;p44"/>
          <p:cNvSpPr/>
          <p:nvPr/>
        </p:nvSpPr>
        <p:spPr>
          <a:xfrm>
            <a:off x="1542774" y="2032360"/>
            <a:ext cx="1545307" cy="2183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44"/>
          <p:cNvSpPr/>
          <p:nvPr/>
        </p:nvSpPr>
        <p:spPr>
          <a:xfrm>
            <a:off x="3976227" y="2032360"/>
            <a:ext cx="1545307" cy="2183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44"/>
          <p:cNvSpPr/>
          <p:nvPr/>
        </p:nvSpPr>
        <p:spPr>
          <a:xfrm>
            <a:off x="6469069" y="2014775"/>
            <a:ext cx="1545307" cy="2183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44"/>
          <p:cNvSpPr/>
          <p:nvPr/>
        </p:nvSpPr>
        <p:spPr>
          <a:xfrm>
            <a:off x="8979497" y="2032360"/>
            <a:ext cx="1545307" cy="2183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2" name="Google Shape;1122;p44"/>
          <p:cNvGrpSpPr/>
          <p:nvPr/>
        </p:nvGrpSpPr>
        <p:grpSpPr>
          <a:xfrm>
            <a:off x="4982001" y="644596"/>
            <a:ext cx="1961964" cy="626040"/>
            <a:chOff x="-3359379" y="241997"/>
            <a:chExt cx="1927235" cy="763646"/>
          </a:xfrm>
        </p:grpSpPr>
        <p:sp>
          <p:nvSpPr>
            <p:cNvPr id="1123" name="Google Shape;1123;p44"/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  Tính</a:t>
              </a:r>
              <a:endParaRPr sz="2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44"/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rgbClr val="FFC000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1125" name="Google Shape;1125;p44"/>
          <p:cNvSpPr txBox="1"/>
          <p:nvPr/>
        </p:nvSpPr>
        <p:spPr>
          <a:xfrm>
            <a:off x="1985091" y="2177641"/>
            <a:ext cx="75460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/>
          </a:p>
        </p:txBody>
      </p:sp>
      <p:cxnSp>
        <p:nvCxnSpPr>
          <p:cNvPr id="1126" name="Google Shape;1126;p44"/>
          <p:cNvCxnSpPr/>
          <p:nvPr/>
        </p:nvCxnSpPr>
        <p:spPr>
          <a:xfrm>
            <a:off x="1739020" y="3263866"/>
            <a:ext cx="846667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7" name="Google Shape;1127;p44"/>
          <p:cNvSpPr txBox="1"/>
          <p:nvPr/>
        </p:nvSpPr>
        <p:spPr>
          <a:xfrm>
            <a:off x="1708018" y="2323085"/>
            <a:ext cx="3466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sp>
        <p:nvSpPr>
          <p:cNvPr id="1128" name="Google Shape;1128;p44"/>
          <p:cNvSpPr txBox="1"/>
          <p:nvPr/>
        </p:nvSpPr>
        <p:spPr>
          <a:xfrm>
            <a:off x="4453284" y="2177641"/>
            <a:ext cx="75460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/>
          </a:p>
        </p:txBody>
      </p:sp>
      <p:cxnSp>
        <p:nvCxnSpPr>
          <p:cNvPr id="1129" name="Google Shape;1129;p44"/>
          <p:cNvCxnSpPr/>
          <p:nvPr/>
        </p:nvCxnSpPr>
        <p:spPr>
          <a:xfrm>
            <a:off x="4207213" y="3263866"/>
            <a:ext cx="846667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0" name="Google Shape;1130;p44"/>
          <p:cNvSpPr txBox="1"/>
          <p:nvPr/>
        </p:nvSpPr>
        <p:spPr>
          <a:xfrm>
            <a:off x="4150268" y="2323085"/>
            <a:ext cx="3466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sp>
        <p:nvSpPr>
          <p:cNvPr id="1131" name="Google Shape;1131;p44"/>
          <p:cNvSpPr txBox="1"/>
          <p:nvPr/>
        </p:nvSpPr>
        <p:spPr>
          <a:xfrm>
            <a:off x="7015155" y="2186648"/>
            <a:ext cx="75460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63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endParaRPr/>
          </a:p>
        </p:txBody>
      </p:sp>
      <p:cxnSp>
        <p:nvCxnSpPr>
          <p:cNvPr id="1132" name="Google Shape;1132;p44"/>
          <p:cNvCxnSpPr/>
          <p:nvPr/>
        </p:nvCxnSpPr>
        <p:spPr>
          <a:xfrm>
            <a:off x="6769084" y="3272873"/>
            <a:ext cx="846667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3" name="Google Shape;1133;p44"/>
          <p:cNvSpPr txBox="1"/>
          <p:nvPr/>
        </p:nvSpPr>
        <p:spPr>
          <a:xfrm>
            <a:off x="6761743" y="2352239"/>
            <a:ext cx="3466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sp>
        <p:nvSpPr>
          <p:cNvPr id="1134" name="Google Shape;1134;p44"/>
          <p:cNvSpPr txBox="1"/>
          <p:nvPr/>
        </p:nvSpPr>
        <p:spPr>
          <a:xfrm>
            <a:off x="9374850" y="2177641"/>
            <a:ext cx="75460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38</a:t>
            </a:r>
            <a:endParaRPr/>
          </a:p>
        </p:txBody>
      </p:sp>
      <p:cxnSp>
        <p:nvCxnSpPr>
          <p:cNvPr id="1135" name="Google Shape;1135;p44"/>
          <p:cNvCxnSpPr/>
          <p:nvPr/>
        </p:nvCxnSpPr>
        <p:spPr>
          <a:xfrm>
            <a:off x="9128779" y="3263866"/>
            <a:ext cx="846667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6" name="Google Shape;1136;p44"/>
          <p:cNvSpPr txBox="1"/>
          <p:nvPr/>
        </p:nvSpPr>
        <p:spPr>
          <a:xfrm>
            <a:off x="9069386" y="2330868"/>
            <a:ext cx="3466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pic>
        <p:nvPicPr>
          <p:cNvPr id="1137" name="Google Shape;1137;p44"/>
          <p:cNvPicPr preferRelativeResize="0"/>
          <p:nvPr/>
        </p:nvPicPr>
        <p:blipFill rotWithShape="1">
          <a:blip r:embed="rId5">
            <a:alphaModFix/>
          </a:blip>
          <a:srcRect l="1030" t="43805" r="79771" b="18395"/>
          <a:stretch/>
        </p:blipFill>
        <p:spPr>
          <a:xfrm>
            <a:off x="2610875" y="3615864"/>
            <a:ext cx="754279" cy="990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44"/>
          <p:cNvPicPr preferRelativeResize="0"/>
          <p:nvPr/>
        </p:nvPicPr>
        <p:blipFill rotWithShape="1">
          <a:blip r:embed="rId5">
            <a:alphaModFix/>
          </a:blip>
          <a:srcRect l="40459" t="29862" r="38758" b="17202"/>
          <a:stretch/>
        </p:blipFill>
        <p:spPr>
          <a:xfrm flipH="1">
            <a:off x="7693169" y="3615864"/>
            <a:ext cx="659999" cy="1088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44"/>
          <p:cNvPicPr preferRelativeResize="0"/>
          <p:nvPr/>
        </p:nvPicPr>
        <p:blipFill rotWithShape="1">
          <a:blip r:embed="rId5">
            <a:alphaModFix/>
          </a:blip>
          <a:srcRect l="81262" t="47022" r="2689" b="18212"/>
          <a:stretch/>
        </p:blipFill>
        <p:spPr>
          <a:xfrm>
            <a:off x="10206909" y="3683498"/>
            <a:ext cx="659999" cy="953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0" name="Google Shape;1140;p44"/>
          <p:cNvPicPr preferRelativeResize="0"/>
          <p:nvPr/>
        </p:nvPicPr>
        <p:blipFill rotWithShape="1">
          <a:blip r:embed="rId5">
            <a:alphaModFix/>
          </a:blip>
          <a:srcRect l="60932" t="28077" r="19166" b="18133"/>
          <a:stretch/>
        </p:blipFill>
        <p:spPr>
          <a:xfrm>
            <a:off x="5198372" y="3546772"/>
            <a:ext cx="626178" cy="11282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00932" y="3355327"/>
            <a:ext cx="790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06016" y="3355327"/>
            <a:ext cx="790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54836" y="3294204"/>
            <a:ext cx="790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56646" y="3302106"/>
            <a:ext cx="790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69398" y="3271101"/>
            <a:ext cx="790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39639" y="3267500"/>
            <a:ext cx="790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642129" y="3226776"/>
            <a:ext cx="767963" cy="598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25355" y="3226777"/>
            <a:ext cx="545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20380" y="2480257"/>
            <a:ext cx="79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13593" y="2489134"/>
            <a:ext cx="79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9114" y="2512525"/>
            <a:ext cx="79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242730" y="2446847"/>
            <a:ext cx="79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2" grpId="0"/>
      <p:bldP spid="34" grpId="0"/>
      <p:bldP spid="35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9" name="Google Shape;1149;p45"/>
          <p:cNvGrpSpPr/>
          <p:nvPr/>
        </p:nvGrpSpPr>
        <p:grpSpPr>
          <a:xfrm>
            <a:off x="4100030" y="458547"/>
            <a:ext cx="4068342" cy="659881"/>
            <a:chOff x="-3365820" y="306647"/>
            <a:chExt cx="3996328" cy="804926"/>
          </a:xfrm>
        </p:grpSpPr>
        <p:sp>
          <p:nvSpPr>
            <p:cNvPr id="1150" name="Google Shape;1150;p45"/>
            <p:cNvSpPr/>
            <p:nvPr/>
          </p:nvSpPr>
          <p:spPr>
            <a:xfrm>
              <a:off x="-3365820" y="306647"/>
              <a:ext cx="3996328" cy="804926"/>
            </a:xfrm>
            <a:prstGeom prst="roundRect">
              <a:avLst>
                <a:gd name="adj" fmla="val 49773"/>
              </a:avLst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  Đặt tính rồi tính:</a:t>
              </a:r>
              <a:endParaRPr/>
            </a:p>
          </p:txBody>
        </p:sp>
        <p:sp>
          <p:nvSpPr>
            <p:cNvPr id="1151" name="Google Shape;1151;p45"/>
            <p:cNvSpPr/>
            <p:nvPr/>
          </p:nvSpPr>
          <p:spPr>
            <a:xfrm>
              <a:off x="-3338512" y="357468"/>
              <a:ext cx="570540" cy="675170"/>
            </a:xfrm>
            <a:prstGeom prst="ellipse">
              <a:avLst/>
            </a:prstGeom>
            <a:solidFill>
              <a:srgbClr val="FFC000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1159" name="Google Shape;1159;p45"/>
          <p:cNvSpPr txBox="1"/>
          <p:nvPr/>
        </p:nvSpPr>
        <p:spPr>
          <a:xfrm>
            <a:off x="1439168" y="1710582"/>
            <a:ext cx="1809557" cy="5847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71 - 48</a:t>
            </a:r>
            <a:endParaRPr/>
          </a:p>
        </p:txBody>
      </p:sp>
      <p:sp>
        <p:nvSpPr>
          <p:cNvPr id="1160" name="Google Shape;1160;p45"/>
          <p:cNvSpPr txBox="1"/>
          <p:nvPr/>
        </p:nvSpPr>
        <p:spPr>
          <a:xfrm>
            <a:off x="3886277" y="1710582"/>
            <a:ext cx="1809557" cy="5847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52 - 36</a:t>
            </a:r>
            <a:endParaRPr/>
          </a:p>
        </p:txBody>
      </p:sp>
      <p:sp>
        <p:nvSpPr>
          <p:cNvPr id="1161" name="Google Shape;1161;p45"/>
          <p:cNvSpPr txBox="1"/>
          <p:nvPr/>
        </p:nvSpPr>
        <p:spPr>
          <a:xfrm>
            <a:off x="6449718" y="1710582"/>
            <a:ext cx="1809557" cy="5847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43 - 17</a:t>
            </a:r>
            <a:endParaRPr/>
          </a:p>
        </p:txBody>
      </p:sp>
      <p:sp>
        <p:nvSpPr>
          <p:cNvPr id="1162" name="Google Shape;1162;p45"/>
          <p:cNvSpPr txBox="1"/>
          <p:nvPr/>
        </p:nvSpPr>
        <p:spPr>
          <a:xfrm>
            <a:off x="8825787" y="1710582"/>
            <a:ext cx="1809557" cy="5847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64 - 29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4124315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C10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506</Words>
  <Application>Microsoft Office PowerPoint</Application>
  <PresentationFormat>Widescreen</PresentationFormat>
  <Paragraphs>195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Yu Gothic UI Light</vt:lpstr>
      <vt:lpstr>Arial</vt:lpstr>
      <vt:lpstr>Calibri</vt:lpstr>
      <vt:lpstr>HP001 5 hàng</vt:lpstr>
      <vt:lpstr>Maven Pro</vt:lpstr>
      <vt:lpstr>Times New Roman</vt:lpstr>
      <vt:lpstr>UTM Avo</vt:lpstr>
      <vt:lpstr>Office Theme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Asus</cp:lastModifiedBy>
  <cp:revision>36</cp:revision>
  <dcterms:modified xsi:type="dcterms:W3CDTF">2024-11-21T01:17:16Z</dcterms:modified>
</cp:coreProperties>
</file>