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8" r:id="rId1"/>
  </p:sldMasterIdLst>
  <p:notesMasterIdLst>
    <p:notesMasterId r:id="rId13"/>
  </p:notesMasterIdLst>
  <p:sldIdLst>
    <p:sldId id="405" r:id="rId2"/>
    <p:sldId id="400" r:id="rId3"/>
    <p:sldId id="401" r:id="rId4"/>
    <p:sldId id="402" r:id="rId5"/>
    <p:sldId id="403" r:id="rId6"/>
    <p:sldId id="404" r:id="rId7"/>
    <p:sldId id="406" r:id="rId8"/>
    <p:sldId id="264" r:id="rId9"/>
    <p:sldId id="272" r:id="rId10"/>
    <p:sldId id="408" r:id="rId11"/>
    <p:sldId id="407" r:id="rId12"/>
  </p:sldIdLst>
  <p:sldSz cx="12192000" cy="6858000"/>
  <p:notesSz cx="6858000" cy="9144000"/>
  <p:embeddedFontLst>
    <p:embeddedFont>
      <p:font typeface="Yu Gothic UI Light" panose="020B0300000000000000" pitchFamily="34" charset="-128"/>
      <p:regular r:id="rId14"/>
    </p:embeddedFont>
    <p:embeddedFont>
      <p:font typeface="HP001 5 hàng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81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022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73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8348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870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3385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8066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1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6877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4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0443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2.gif"/><Relationship Id="rId5" Type="http://schemas.openxmlformats.org/officeDocument/2006/relationships/slideLayout" Target="../slideLayouts/slideLayout7.xml"/><Relationship Id="rId10" Type="http://schemas.microsoft.com/office/2007/relationships/hdphoto" Target="../media/hdphoto2.wdp"/><Relationship Id="rId4" Type="http://schemas.microsoft.com/office/2007/relationships/media" Target="../media/media2.mp3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3.wdp"/><Relationship Id="rId4" Type="http://schemas.microsoft.com/office/2007/relationships/media" Target="../media/media2.mp3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12.gif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22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microsoft.com/office/2007/relationships/media" Target="../media/media2.mp3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4.wdp"/><Relationship Id="rId18" Type="http://schemas.openxmlformats.org/officeDocument/2006/relationships/image" Target="../media/image31.png"/><Relationship Id="rId3" Type="http://schemas.microsoft.com/office/2007/relationships/media" Target="../media/media1.mp3"/><Relationship Id="rId21" Type="http://schemas.openxmlformats.org/officeDocument/2006/relationships/image" Target="../media/image33.gif"/><Relationship Id="rId7" Type="http://schemas.openxmlformats.org/officeDocument/2006/relationships/audio" Target="../media/audio2.wav"/><Relationship Id="rId12" Type="http://schemas.openxmlformats.org/officeDocument/2006/relationships/image" Target="../media/image28.png"/><Relationship Id="rId17" Type="http://schemas.openxmlformats.org/officeDocument/2006/relationships/image" Target="../media/image30.png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20" Type="http://schemas.openxmlformats.org/officeDocument/2006/relationships/image" Target="../media/image32.gif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23" Type="http://schemas.openxmlformats.org/officeDocument/2006/relationships/image" Target="../media/image15.png"/><Relationship Id="rId10" Type="http://schemas.openxmlformats.org/officeDocument/2006/relationships/image" Target="../media/image25.png"/><Relationship Id="rId19" Type="http://schemas.openxmlformats.org/officeDocument/2006/relationships/image" Target="../media/image12.gif"/><Relationship Id="rId4" Type="http://schemas.openxmlformats.org/officeDocument/2006/relationships/audio" Target="../media/media1.mp3"/><Relationship Id="rId9" Type="http://schemas.openxmlformats.org/officeDocument/2006/relationships/image" Target="../media/image21.png"/><Relationship Id="rId14" Type="http://schemas.openxmlformats.org/officeDocument/2006/relationships/image" Target="../media/image19.png"/><Relationship Id="rId22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" y="3070012"/>
            <a:ext cx="3578975" cy="3936437"/>
          </a:xfrm>
          <a:prstGeom prst="rect">
            <a:avLst/>
          </a:prstGeom>
        </p:spPr>
      </p:pic>
      <p:sp>
        <p:nvSpPr>
          <p:cNvPr id="49" name="Rounded Rectangle 6">
            <a:extLst>
              <a:ext uri="{FF2B5EF4-FFF2-40B4-BE49-F238E27FC236}">
                <a16:creationId xmlns:a16="http://schemas.microsoft.com/office/drawing/2014/main" id="{497A11B7-2192-41AA-8EE1-6DB6D7A0CF06}"/>
              </a:ext>
            </a:extLst>
          </p:cNvPr>
          <p:cNvSpPr/>
          <p:nvPr/>
        </p:nvSpPr>
        <p:spPr>
          <a:xfrm>
            <a:off x="3301429" y="1027489"/>
            <a:ext cx="7499879" cy="4315160"/>
          </a:xfrm>
          <a:prstGeom prst="roundRect">
            <a:avLst/>
          </a:prstGeom>
          <a:solidFill>
            <a:srgbClr val="FFFFFF">
              <a:alpha val="50000"/>
            </a:srgbClr>
          </a:solidFill>
          <a:ln w="25400" cap="flat" cmpd="sng" algn="ctr">
            <a:solidFill>
              <a:srgbClr val="87D8C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82D618A-3AA8-4B4E-95B1-7AE35D45DAF3}"/>
              </a:ext>
            </a:extLst>
          </p:cNvPr>
          <p:cNvSpPr/>
          <p:nvPr/>
        </p:nvSpPr>
        <p:spPr>
          <a:xfrm>
            <a:off x="3881460" y="3070012"/>
            <a:ext cx="70861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6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5416" y="2346737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solidFill>
                  <a:srgbClr val="EA1ECD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solidFill>
                  <a:srgbClr val="EA1ECD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solidFill>
                <a:srgbClr val="EA1ECD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53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>
            <a:extLst>
              <a:ext uri="{FF2B5EF4-FFF2-40B4-BE49-F238E27FC236}">
                <a16:creationId xmlns:a16="http://schemas.microsoft.com/office/drawing/2014/main" id="{D1729CAB-3A01-4493-96F8-06616B6B2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454"/>
            <a:ext cx="12569588" cy="704237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6F616-DF46-4244-A611-20DF534B08B6}"/>
              </a:ext>
            </a:extLst>
          </p:cNvPr>
          <p:cNvSpPr txBox="1"/>
          <p:nvPr/>
        </p:nvSpPr>
        <p:spPr>
          <a:xfrm>
            <a:off x="662487" y="204615"/>
            <a:ext cx="888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27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11 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US" sz="32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2024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  <a:ea typeface="Yu Gothic UI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05090-5AAC-4E3A-8F2B-F8ED405B2A3B}"/>
              </a:ext>
            </a:extLst>
          </p:cNvPr>
          <p:cNvSpPr txBox="1"/>
          <p:nvPr/>
        </p:nvSpPr>
        <p:spPr>
          <a:xfrm>
            <a:off x="-2326218" y="1250937"/>
            <a:ext cx="10454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Bài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: </a:t>
            </a:r>
            <a:r>
              <a:rPr lang="en-US" sz="3600" b="1" smtClean="0">
                <a:solidFill>
                  <a:srgbClr val="FFFF00"/>
                </a:solidFill>
                <a:latin typeface="HP001 5 hàng" panose="020B0603050302020204" pitchFamily="34" charset="0"/>
              </a:rPr>
              <a:t>Luyện tập </a:t>
            </a:r>
            <a:endParaRPr lang="en-US" sz="36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3F387-1543-43E3-BD9E-3402038C38C7}"/>
              </a:ext>
            </a:extLst>
          </p:cNvPr>
          <p:cNvSpPr txBox="1"/>
          <p:nvPr/>
        </p:nvSpPr>
        <p:spPr>
          <a:xfrm>
            <a:off x="2438320" y="708829"/>
            <a:ext cx="298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Toán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2580043" y="1250937"/>
            <a:ext cx="1034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62250D-59DC-439C-99A0-03DA8DFF7D01}"/>
              </a:ext>
            </a:extLst>
          </p:cNvPr>
          <p:cNvCxnSpPr>
            <a:cxnSpLocks/>
          </p:cNvCxnSpPr>
          <p:nvPr/>
        </p:nvCxnSpPr>
        <p:spPr>
          <a:xfrm>
            <a:off x="1332256" y="1790684"/>
            <a:ext cx="840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4F1CD58-0453-4E38-9DAC-FA1DDCF9FAAE}"/>
              </a:ext>
            </a:extLst>
          </p:cNvPr>
          <p:cNvSpPr txBox="1"/>
          <p:nvPr/>
        </p:nvSpPr>
        <p:spPr>
          <a:xfrm>
            <a:off x="3097524" y="2916803"/>
            <a:ext cx="5568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Bài giải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7444" y="2949559"/>
            <a:ext cx="2508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5.</a:t>
            </a:r>
            <a:endParaRPr lang="en-US" sz="28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80043" y="1865917"/>
            <a:ext cx="2508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( tiết 2)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V="1">
            <a:off x="3213046" y="3336811"/>
            <a:ext cx="1504097" cy="16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0997" y="5195504"/>
            <a:ext cx="12488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Một đoàn khách du lịch chở hai đoàn khách tham quan, đoàn khách</a:t>
            </a:r>
            <a:endParaRPr lang="en-US" sz="3200" b="1">
              <a:solidFill>
                <a:srgbClr val="FFFF0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727663" y="5707468"/>
            <a:ext cx="137259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rgbClr val="FFFF00"/>
                </a:solidFill>
                <a:latin typeface="HP001 5 hàng" panose="020B0603050302020204" pitchFamily="34" charset="0"/>
              </a:rPr>
              <a:t>thứ nhất có 35 người, đoàn khách thứ hai có 25 người . Hỏi hai đoàn</a:t>
            </a:r>
            <a:endParaRPr lang="en-US" sz="32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605" y="6249210"/>
            <a:ext cx="60757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solidFill>
                  <a:srgbClr val="FFFF00"/>
                </a:solidFill>
                <a:latin typeface="HP001 5 hàng" panose="020B0603050302020204" pitchFamily="34" charset="0"/>
              </a:rPr>
              <a:t>khách có tất cả bao nhiêu người ?</a:t>
            </a:r>
            <a:endParaRPr lang="en-US" sz="32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05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4" grpId="0"/>
      <p:bldP spid="15" grpId="0"/>
      <p:bldP spid="23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3626307-0918-4519-9562-1FBE4A7CB7D4}"/>
              </a:ext>
            </a:extLst>
          </p:cNvPr>
          <p:cNvGrpSpPr/>
          <p:nvPr/>
        </p:nvGrpSpPr>
        <p:grpSpPr>
          <a:xfrm>
            <a:off x="182728" y="-53466"/>
            <a:ext cx="12192000" cy="7010398"/>
            <a:chOff x="0" y="20810"/>
            <a:chExt cx="12192000" cy="701039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13F067C-90B2-48B5-954F-CF4A10A27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6" b="-1395"/>
            <a:stretch/>
          </p:blipFill>
          <p:spPr>
            <a:xfrm>
              <a:off x="0" y="20810"/>
              <a:ext cx="12192000" cy="7010398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1B4062-7295-4115-8DE2-FBA19D241E79}"/>
              </a:ext>
            </a:extLst>
          </p:cNvPr>
          <p:cNvSpPr/>
          <p:nvPr/>
        </p:nvSpPr>
        <p:spPr>
          <a:xfrm>
            <a:off x="1403478" y="1543966"/>
            <a:ext cx="10059165" cy="452431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 </a:t>
            </a:r>
          </a:p>
          <a:p>
            <a:pPr algn="ctr"/>
            <a:r>
              <a:rPr lang="en-US" sz="7200" b="1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 4,5 </a:t>
            </a:r>
          </a:p>
          <a:p>
            <a:pPr algn="ctr"/>
            <a:r>
              <a:rPr lang="en-US" sz="7200" b="1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 BÀI TẬP TOÁN </a:t>
            </a:r>
          </a:p>
          <a:p>
            <a:pPr algn="ctr"/>
            <a:r>
              <a:rPr lang="en-US" sz="7200" b="1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51</a:t>
            </a:r>
            <a:endParaRPr lang="en-US" sz="7200" b="1" dirty="0">
              <a:ln w="22225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47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1 0.0020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9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8" grpId="2" animBg="1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3626307-0918-4519-9562-1FBE4A7CB7D4}"/>
              </a:ext>
            </a:extLst>
          </p:cNvPr>
          <p:cNvGrpSpPr/>
          <p:nvPr/>
        </p:nvGrpSpPr>
        <p:grpSpPr>
          <a:xfrm>
            <a:off x="-25405" y="-50800"/>
            <a:ext cx="12192000" cy="7010398"/>
            <a:chOff x="0" y="20810"/>
            <a:chExt cx="12192000" cy="701039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13F067C-90B2-48B5-954F-CF4A10A27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6" b="-1395"/>
            <a:stretch/>
          </p:blipFill>
          <p:spPr>
            <a:xfrm>
              <a:off x="0" y="20810"/>
              <a:ext cx="12192000" cy="7010398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BẮT ĐẦU</a:t>
                </a:r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1B4062-7295-4115-8DE2-FBA19D241E79}"/>
              </a:ext>
            </a:extLst>
          </p:cNvPr>
          <p:cNvSpPr/>
          <p:nvPr/>
        </p:nvSpPr>
        <p:spPr>
          <a:xfrm>
            <a:off x="271970" y="1700073"/>
            <a:ext cx="5824030" cy="175432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VƯỢT CHƯỚNG </a:t>
            </a:r>
          </a:p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NGẠI VẬT</a:t>
            </a:r>
          </a:p>
        </p:txBody>
      </p:sp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1 0.0020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9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8" grpId="2" animBg="1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37071" y="-37071"/>
            <a:ext cx="12430898" cy="7010398"/>
            <a:chOff x="-57150" y="-16328"/>
            <a:chExt cx="12249150" cy="69781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7150" y="-16328"/>
              <a:ext cx="12249150" cy="697811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4610100" y="5086350"/>
              <a:ext cx="2857500" cy="1428750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1284470" y="2420101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C67B3D98-33CF-4CFB-9C01-6418FD91CC1E}"/>
              </a:ext>
            </a:extLst>
          </p:cNvPr>
          <p:cNvSpPr/>
          <p:nvPr/>
        </p:nvSpPr>
        <p:spPr>
          <a:xfrm>
            <a:off x="8012818" y="2308913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93CF92B7-A708-4F9C-A437-F3EF84B8FFCD}"/>
              </a:ext>
            </a:extLst>
          </p:cNvPr>
          <p:cNvSpPr/>
          <p:nvPr/>
        </p:nvSpPr>
        <p:spPr>
          <a:xfrm>
            <a:off x="4740864" y="2351885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342038-8BC2-4786-9B38-53528E95AB5D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994A74A-616D-4038-A5E9-74D072F57E4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5A3C1E8-C4DC-4D79-885F-3A99026E3939}"/>
                </a:ext>
              </a:extLst>
            </p:cNvPr>
            <p:cNvGrpSpPr/>
            <p:nvPr/>
          </p:nvGrpSpPr>
          <p:grpSpPr>
            <a:xfrm>
              <a:off x="5243524" y="368595"/>
              <a:ext cx="987121" cy="1534533"/>
              <a:chOff x="10874915" y="460353"/>
              <a:chExt cx="987121" cy="153453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891AD7-38CB-4A8D-B14C-AC6F5787DA30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3 6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6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8B1305E-71B2-4A93-91FF-E55C6CAC0D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5C7BFB-0773-4A04-897E-4963662DC7B8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50BEC1-E56C-4167-BEC3-E0FA9AB6277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4A0CCC92-271F-4006-A685-51E7B17DF080}"/>
                  </a:ext>
                </a:extLst>
              </p:cNvPr>
              <p:cNvSpPr/>
              <p:nvPr/>
            </p:nvSpPr>
            <p:spPr>
              <a:xfrm>
                <a:off x="11103395" y="1538930"/>
                <a:ext cx="370765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98945 2.96296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79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82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318"/>
                            </p:stCondLst>
                            <p:childTnLst>
                              <p:par>
                                <p:cTn id="8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51" grpId="0" animBg="1"/>
      <p:bldP spid="51" grpId="1" animBg="1"/>
      <p:bldP spid="51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" y="1"/>
            <a:ext cx="12515647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7911722" y="2509804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56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B864787C-D8DC-421F-8173-1132E1B77ACB}"/>
              </a:ext>
            </a:extLst>
          </p:cNvPr>
          <p:cNvSpPr/>
          <p:nvPr/>
        </p:nvSpPr>
        <p:spPr>
          <a:xfrm>
            <a:off x="901300" y="2509804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46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48F5C88F-08A2-4563-9582-9929470F7956}"/>
              </a:ext>
            </a:extLst>
          </p:cNvPr>
          <p:cNvSpPr/>
          <p:nvPr/>
        </p:nvSpPr>
        <p:spPr>
          <a:xfrm>
            <a:off x="4463170" y="2520043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55</a:t>
            </a: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99FB42-757A-4033-8D97-6AFEFE033D3F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AD3EF8-CA5B-4ADC-8352-5679FB75644C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D83BF48-E84E-4DF4-B4F8-8432EB3D928A}"/>
                </a:ext>
              </a:extLst>
            </p:cNvPr>
            <p:cNvGrpSpPr/>
            <p:nvPr/>
          </p:nvGrpSpPr>
          <p:grpSpPr>
            <a:xfrm>
              <a:off x="5243524" y="368595"/>
              <a:ext cx="987121" cy="1534533"/>
              <a:chOff x="10874915" y="460353"/>
              <a:chExt cx="987121" cy="153453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853725-C94F-4739-B1A2-0FEFBE1ECCBB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4 7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9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6201834-FA7F-4F4D-925D-DEC3266EEF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8B4E80-D228-485C-9DD6-5F63B4FEB28F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FBEDB3-DA93-4222-B132-BD0CB8679EC6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C3CB7F6-47B6-4640-B3CE-5A9046F76139}"/>
                  </a:ext>
                </a:extLst>
              </p:cNvPr>
              <p:cNvSpPr/>
              <p:nvPr/>
            </p:nvSpPr>
            <p:spPr>
              <a:xfrm>
                <a:off x="11048259" y="1481948"/>
                <a:ext cx="7582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1 0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82"/>
                            </p:stCondLst>
                            <p:childTnLst>
                              <p:par>
                                <p:cTn id="8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318"/>
                            </p:stCondLst>
                            <p:childTnLst>
                              <p:par>
                                <p:cTn id="9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  <p:bldP spid="47" grpId="0" animBg="1"/>
      <p:bldP spid="47" grpId="1" animBg="1"/>
      <p:bldP spid="4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703197" y="-17619"/>
            <a:ext cx="13680005" cy="6875619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48" y="4951968"/>
            <a:ext cx="2006346" cy="1702633"/>
          </a:xfrm>
          <a:prstGeom prst="rect">
            <a:avLst/>
          </a:prstGeom>
        </p:spPr>
      </p:pic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9356FD45-DFE5-4B06-A243-5C11CE367A56}"/>
              </a:ext>
            </a:extLst>
          </p:cNvPr>
          <p:cNvSpPr/>
          <p:nvPr/>
        </p:nvSpPr>
        <p:spPr>
          <a:xfrm>
            <a:off x="4323241" y="2743024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44</a:t>
            </a:r>
          </a:p>
        </p:txBody>
      </p:sp>
      <p:sp>
        <p:nvSpPr>
          <p:cNvPr id="46" name="C">
            <a:extLst>
              <a:ext uri="{FF2B5EF4-FFF2-40B4-BE49-F238E27FC236}">
                <a16:creationId xmlns:a16="http://schemas.microsoft.com/office/drawing/2014/main" id="{084E41EE-F10C-4642-A55A-CC2B8B84B542}"/>
              </a:ext>
            </a:extLst>
          </p:cNvPr>
          <p:cNvSpPr/>
          <p:nvPr/>
        </p:nvSpPr>
        <p:spPr>
          <a:xfrm>
            <a:off x="7707059" y="2743024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43</a:t>
            </a:r>
          </a:p>
        </p:txBody>
      </p:sp>
      <p:sp>
        <p:nvSpPr>
          <p:cNvPr id="47" name="B">
            <a:extLst>
              <a:ext uri="{FF2B5EF4-FFF2-40B4-BE49-F238E27FC236}">
                <a16:creationId xmlns:a16="http://schemas.microsoft.com/office/drawing/2014/main" id="{7A503247-5FAD-45FA-8902-A8FA1DD5597F}"/>
              </a:ext>
            </a:extLst>
          </p:cNvPr>
          <p:cNvSpPr/>
          <p:nvPr/>
        </p:nvSpPr>
        <p:spPr>
          <a:xfrm>
            <a:off x="813745" y="2776146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34</a:t>
            </a:r>
          </a:p>
        </p:txBody>
      </p:sp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B93FCEF-5041-4ECA-A3C1-A2EC2D113B16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8D0774F-9B10-493B-9768-4FC9BCCF94F6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64EB3AB-7494-4C15-84EB-B10122233B36}"/>
                </a:ext>
              </a:extLst>
            </p:cNvPr>
            <p:cNvGrpSpPr/>
            <p:nvPr/>
          </p:nvGrpSpPr>
          <p:grpSpPr>
            <a:xfrm>
              <a:off x="5243524" y="368595"/>
              <a:ext cx="987121" cy="1534533"/>
              <a:chOff x="10874915" y="460353"/>
              <a:chExt cx="987121" cy="1534533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5FD0316-19E8-49F1-9239-A51A6B8B81D5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2 8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1 6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CA76CBB-B985-4545-8E9C-ED7A657CEA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3F9936E-CAA6-4838-B998-EF092C100293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C3FD21A-2E74-437C-9203-76D600AF733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7BBAE63E-B21F-48FC-88FA-C8A752C0CFF0}"/>
                  </a:ext>
                </a:extLst>
              </p:cNvPr>
              <p:cNvSpPr/>
              <p:nvPr/>
            </p:nvSpPr>
            <p:spPr>
              <a:xfrm>
                <a:off x="11048259" y="1481948"/>
                <a:ext cx="7582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97409 0.0064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1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82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6" grpId="3" animBg="1"/>
      <p:bldP spid="47" grpId="0" animBg="1"/>
      <p:bldP spid="47" grpId="1" animBg="1"/>
      <p:bldP spid="47" grpId="2" animBg="1"/>
      <p:bldP spid="47" grpId="3" animBg="1"/>
      <p:bldP spid="87" grpId="0" animBg="1"/>
      <p:bldP spid="87" grpId="1" animBg="1"/>
      <p:bldP spid="87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261473" y="-33083"/>
            <a:ext cx="12815720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05" y="48114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:a16="http://schemas.microsoft.com/office/drawing/2014/main" id="{A187B7A6-C564-4540-82A0-7205ECC728CF}"/>
              </a:ext>
            </a:extLst>
          </p:cNvPr>
          <p:cNvSpPr/>
          <p:nvPr/>
        </p:nvSpPr>
        <p:spPr>
          <a:xfrm>
            <a:off x="7913115" y="2585449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1</a:t>
            </a:r>
          </a:p>
        </p:txBody>
      </p:sp>
      <p:sp>
        <p:nvSpPr>
          <p:cNvPr id="117" name="C">
            <a:extLst>
              <a:ext uri="{FF2B5EF4-FFF2-40B4-BE49-F238E27FC236}">
                <a16:creationId xmlns:a16="http://schemas.microsoft.com/office/drawing/2014/main" id="{5B84E254-7C61-4F61-998C-AF4262758D37}"/>
              </a:ext>
            </a:extLst>
          </p:cNvPr>
          <p:cNvSpPr/>
          <p:nvPr/>
        </p:nvSpPr>
        <p:spPr>
          <a:xfrm>
            <a:off x="778642" y="2585449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118" name="B">
            <a:extLst>
              <a:ext uri="{FF2B5EF4-FFF2-40B4-BE49-F238E27FC236}">
                <a16:creationId xmlns:a16="http://schemas.microsoft.com/office/drawing/2014/main" id="{3CF26B1B-1A98-426A-A5FD-4AEF289FE9EF}"/>
              </a:ext>
            </a:extLst>
          </p:cNvPr>
          <p:cNvSpPr/>
          <p:nvPr/>
        </p:nvSpPr>
        <p:spPr>
          <a:xfrm>
            <a:off x="4406082" y="2618571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2965741" y="1198328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CHÀO MỪNG TÍ XÌ TRUM VỀ NHÀ 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2906DC7-DDB1-4425-BF83-A6A2BA1600C1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E98986-060D-4A2F-8F1E-F4DC0031505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2B468D8-48A2-4777-9C6F-A8A5452B4D3B}"/>
                </a:ext>
              </a:extLst>
            </p:cNvPr>
            <p:cNvGrpSpPr/>
            <p:nvPr/>
          </p:nvGrpSpPr>
          <p:grpSpPr>
            <a:xfrm>
              <a:off x="5243524" y="368595"/>
              <a:ext cx="987121" cy="1534533"/>
              <a:chOff x="10874915" y="460353"/>
              <a:chExt cx="987121" cy="1534533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00254E71-5ED7-41CC-BE35-CEBF3B582C48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2 7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1 8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775B8005-2EF3-4D46-8634-E8E7FEF7CA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C608801-9F55-43C4-A4AA-CFC00D2F9795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25A5278-F56E-4641-9BA6-9A34C32F2C38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3 5</a:t>
                </a:r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76F8320F-985F-4365-AB46-6A793026ADFF}"/>
                  </a:ext>
                </a:extLst>
              </p:cNvPr>
              <p:cNvSpPr/>
              <p:nvPr/>
            </p:nvSpPr>
            <p:spPr>
              <a:xfrm>
                <a:off x="11111411" y="500417"/>
                <a:ext cx="3466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1.0043 0.002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82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82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13073 -0.0761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</p:childTnLst>
        </p:cTn>
      </p:par>
    </p:tnLst>
    <p:bldLst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7" grpId="3" animBg="1"/>
      <p:bldP spid="118" grpId="0" animBg="1"/>
      <p:bldP spid="118" grpId="1" animBg="1"/>
      <p:bldP spid="118" grpId="2" animBg="1"/>
      <p:bldP spid="118" grpId="3" animBg="1"/>
      <p:bldP spid="1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133932" y="2193232"/>
            <a:ext cx="835010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iCiel Cucho" pitchFamily="50" charset="0"/>
              </a:rPr>
              <a:t>BÀI</a:t>
            </a:r>
            <a:r>
              <a:rPr kumimoji="0" lang="en-US" sz="88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iCiel Cucho" pitchFamily="50" charset="0"/>
              </a:rPr>
              <a:t> : LUYỆN TẬP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baseline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iCiel Cucho" pitchFamily="50" charset="0"/>
              </a:rPr>
              <a:t>(TIẾT</a:t>
            </a:r>
            <a:r>
              <a:rPr lang="en-US" sz="8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iCiel Cucho" pitchFamily="50" charset="0"/>
              </a:rPr>
              <a:t> 2)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5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91;p89"/>
          <p:cNvGrpSpPr/>
          <p:nvPr/>
        </p:nvGrpSpPr>
        <p:grpSpPr>
          <a:xfrm>
            <a:off x="1807695" y="1262448"/>
            <a:ext cx="4288305" cy="1910178"/>
            <a:chOff x="1818102" y="1236793"/>
            <a:chExt cx="4288305" cy="1910178"/>
          </a:xfrm>
        </p:grpSpPr>
        <p:grpSp>
          <p:nvGrpSpPr>
            <p:cNvPr id="592" name="Google Shape;592;p89"/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593" name="Google Shape;593;p89"/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594" name="Google Shape;594;p89"/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030A0"/>
                </a:solidFill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89"/>
                <p:cNvSpPr txBox="1"/>
                <p:nvPr/>
              </p:nvSpPr>
              <p:spPr>
                <a:xfrm>
                  <a:off x="2233119" y="1847850"/>
                  <a:ext cx="3411705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8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23 + 9 + 40 = </a:t>
                  </a:r>
                  <a:endParaRPr/>
                </a:p>
              </p:txBody>
            </p:sp>
          </p:grpSp>
          <p:pic>
            <p:nvPicPr>
              <p:cNvPr id="596" name="Google Shape;596;p8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97" name="Google Shape;597;p8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8" name="Google Shape;598;p89"/>
          <p:cNvGrpSpPr/>
          <p:nvPr/>
        </p:nvGrpSpPr>
        <p:grpSpPr>
          <a:xfrm>
            <a:off x="6829552" y="1236793"/>
            <a:ext cx="4288305" cy="1910178"/>
            <a:chOff x="1818102" y="1236793"/>
            <a:chExt cx="4288305" cy="1910178"/>
          </a:xfrm>
        </p:grpSpPr>
        <p:grpSp>
          <p:nvGrpSpPr>
            <p:cNvPr id="599" name="Google Shape;599;p89"/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600" name="Google Shape;600;p89"/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601" name="Google Shape;601;p89"/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030A0"/>
                </a:solidFill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89"/>
                <p:cNvSpPr txBox="1"/>
                <p:nvPr/>
              </p:nvSpPr>
              <p:spPr>
                <a:xfrm>
                  <a:off x="2233119" y="1847850"/>
                  <a:ext cx="3411705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8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51 + 19 + 10 = </a:t>
                  </a:r>
                  <a:endParaRPr/>
                </a:p>
              </p:txBody>
            </p:sp>
          </p:grpSp>
          <p:pic>
            <p:nvPicPr>
              <p:cNvPr id="603" name="Google Shape;603;p8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04" name="Google Shape;604;p8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5" name="Google Shape;605;p89"/>
          <p:cNvGrpSpPr/>
          <p:nvPr/>
        </p:nvGrpSpPr>
        <p:grpSpPr>
          <a:xfrm>
            <a:off x="643953" y="387012"/>
            <a:ext cx="2651697" cy="689313"/>
            <a:chOff x="-3359380" y="241996"/>
            <a:chExt cx="2604759" cy="840826"/>
          </a:xfrm>
        </p:grpSpPr>
        <p:sp>
          <p:nvSpPr>
            <p:cNvPr id="606" name="Google Shape;606;p89"/>
            <p:cNvSpPr/>
            <p:nvPr/>
          </p:nvSpPr>
          <p:spPr>
            <a:xfrm>
              <a:off x="-3359380" y="241996"/>
              <a:ext cx="2604759" cy="840826"/>
            </a:xfrm>
            <a:prstGeom prst="roundRect">
              <a:avLst>
                <a:gd name="adj" fmla="val 49773"/>
              </a:avLst>
            </a:prstGeom>
            <a:solidFill>
              <a:srgbClr val="92D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  a. Tính:</a:t>
              </a:r>
              <a:endParaRPr/>
            </a:p>
          </p:txBody>
        </p:sp>
        <p:sp>
          <p:nvSpPr>
            <p:cNvPr id="607" name="Google Shape;607;p89"/>
            <p:cNvSpPr/>
            <p:nvPr/>
          </p:nvSpPr>
          <p:spPr>
            <a:xfrm>
              <a:off x="-3290665" y="345234"/>
              <a:ext cx="505791" cy="634348"/>
            </a:xfrm>
            <a:prstGeom prst="ellipse">
              <a:avLst/>
            </a:prstGeom>
            <a:solidFill>
              <a:srgbClr val="FFC000"/>
            </a:solidFill>
            <a:ln w="381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608" name="Google Shape;608;p89"/>
          <p:cNvGrpSpPr/>
          <p:nvPr/>
        </p:nvGrpSpPr>
        <p:grpSpPr>
          <a:xfrm>
            <a:off x="2061616" y="3711030"/>
            <a:ext cx="4274150" cy="2389614"/>
            <a:chOff x="136894" y="3551736"/>
            <a:chExt cx="4274150" cy="2389614"/>
          </a:xfrm>
        </p:grpSpPr>
        <p:grpSp>
          <p:nvGrpSpPr>
            <p:cNvPr id="609" name="Google Shape;609;p89"/>
            <p:cNvGrpSpPr/>
            <p:nvPr/>
          </p:nvGrpSpPr>
          <p:grpSpPr>
            <a:xfrm>
              <a:off x="136894" y="3551736"/>
              <a:ext cx="4274150" cy="2389614"/>
              <a:chOff x="136894" y="3551736"/>
              <a:chExt cx="4274158" cy="2389618"/>
            </a:xfrm>
          </p:grpSpPr>
          <p:grpSp>
            <p:nvGrpSpPr>
              <p:cNvPr id="610" name="Google Shape;610;p89"/>
              <p:cNvGrpSpPr/>
              <p:nvPr/>
            </p:nvGrpSpPr>
            <p:grpSpPr>
              <a:xfrm>
                <a:off x="136894" y="3551736"/>
                <a:ext cx="4274158" cy="2389618"/>
                <a:chOff x="1299332" y="3566112"/>
                <a:chExt cx="4274158" cy="1968234"/>
              </a:xfrm>
            </p:grpSpPr>
            <p:sp>
              <p:nvSpPr>
                <p:cNvPr id="611" name="Google Shape;611;p89"/>
                <p:cNvSpPr/>
                <p:nvPr/>
              </p:nvSpPr>
              <p:spPr>
                <a:xfrm>
                  <a:off x="1557264" y="3739393"/>
                  <a:ext cx="3712602" cy="158551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/>
                </a:solidFill>
                <a:ln w="381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612" name="Google Shape;612;p89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4872137" y="4832993"/>
                  <a:ext cx="701353" cy="7013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13" name="Google Shape;613;p89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57420" t="53580" r="2211" b="10109"/>
                <a:stretch/>
              </p:blipFill>
              <p:spPr>
                <a:xfrm>
                  <a:off x="1299332" y="3566112"/>
                  <a:ext cx="701353" cy="63088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14" name="Google Shape;614;p89"/>
              <p:cNvSpPr txBox="1"/>
              <p:nvPr/>
            </p:nvSpPr>
            <p:spPr>
              <a:xfrm>
                <a:off x="584143" y="4094322"/>
                <a:ext cx="3222395" cy="14614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12 + 18         18 + 12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1200"/>
                  </a:spcBef>
                  <a:spcAft>
                    <a:spcPts val="0"/>
                  </a:spcAft>
                  <a:buNone/>
                </a:pPr>
                <a:r>
                  <a:rPr lang="en-US" sz="2800" b="1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37 + 24         37 + 42</a:t>
                </a:r>
                <a:endParaRPr/>
              </a:p>
            </p:txBody>
          </p:sp>
        </p:grpSp>
        <p:sp>
          <p:nvSpPr>
            <p:cNvPr id="615" name="Google Shape;615;p89"/>
            <p:cNvSpPr/>
            <p:nvPr/>
          </p:nvSpPr>
          <p:spPr>
            <a:xfrm>
              <a:off x="1969817" y="4235099"/>
              <a:ext cx="479705" cy="479705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616" name="Google Shape;616;p89"/>
            <p:cNvSpPr/>
            <p:nvPr/>
          </p:nvSpPr>
          <p:spPr>
            <a:xfrm>
              <a:off x="1954690" y="4996598"/>
              <a:ext cx="479705" cy="479705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grpSp>
        <p:nvGrpSpPr>
          <p:cNvPr id="617" name="Google Shape;617;p89"/>
          <p:cNvGrpSpPr/>
          <p:nvPr/>
        </p:nvGrpSpPr>
        <p:grpSpPr>
          <a:xfrm>
            <a:off x="6990762" y="3689394"/>
            <a:ext cx="4345527" cy="2422194"/>
            <a:chOff x="8112511" y="2110711"/>
            <a:chExt cx="4345527" cy="2422194"/>
          </a:xfrm>
        </p:grpSpPr>
        <p:grpSp>
          <p:nvGrpSpPr>
            <p:cNvPr id="618" name="Google Shape;618;p89"/>
            <p:cNvGrpSpPr/>
            <p:nvPr/>
          </p:nvGrpSpPr>
          <p:grpSpPr>
            <a:xfrm>
              <a:off x="8112511" y="2110711"/>
              <a:ext cx="4345527" cy="2422194"/>
              <a:chOff x="8423684" y="3308600"/>
              <a:chExt cx="4345527" cy="2422194"/>
            </a:xfrm>
          </p:grpSpPr>
          <p:grpSp>
            <p:nvGrpSpPr>
              <p:cNvPr id="619" name="Google Shape;619;p89"/>
              <p:cNvGrpSpPr/>
              <p:nvPr/>
            </p:nvGrpSpPr>
            <p:grpSpPr>
              <a:xfrm>
                <a:off x="8423684" y="3308600"/>
                <a:ext cx="4345527" cy="2422194"/>
                <a:chOff x="6332028" y="1216473"/>
                <a:chExt cx="4345527" cy="2422194"/>
              </a:xfrm>
            </p:grpSpPr>
            <p:sp>
              <p:nvSpPr>
                <p:cNvPr id="620" name="Google Shape;620;p89"/>
                <p:cNvSpPr/>
                <p:nvPr/>
              </p:nvSpPr>
              <p:spPr>
                <a:xfrm>
                  <a:off x="6529870" y="1463932"/>
                  <a:ext cx="3743060" cy="190951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/>
                </a:solidFill>
                <a:ln w="381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621" name="Google Shape;621;p89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l="1595" t="50000" r="46111" b="6476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22" name="Google Shape;622;p89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9715385" y="2783606"/>
                  <a:ext cx="962170" cy="85506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23" name="Google Shape;623;p89"/>
              <p:cNvSpPr txBox="1"/>
              <p:nvPr/>
            </p:nvSpPr>
            <p:spPr>
              <a:xfrm>
                <a:off x="8824357" y="3821275"/>
                <a:ext cx="3540229" cy="14614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65 + 7          56 + 7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1200"/>
                  </a:spcBef>
                  <a:spcAft>
                    <a:spcPts val="0"/>
                  </a:spcAft>
                  <a:buNone/>
                </a:pPr>
                <a:r>
                  <a:rPr lang="en-US" sz="2800" b="1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76 + 4          74 + 6</a:t>
                </a:r>
                <a:endParaRPr/>
              </a:p>
            </p:txBody>
          </p:sp>
        </p:grpSp>
        <p:sp>
          <p:nvSpPr>
            <p:cNvPr id="624" name="Google Shape;624;p89"/>
            <p:cNvSpPr/>
            <p:nvPr/>
          </p:nvSpPr>
          <p:spPr>
            <a:xfrm>
              <a:off x="9760398" y="2761837"/>
              <a:ext cx="479705" cy="479705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625" name="Google Shape;625;p89"/>
            <p:cNvSpPr/>
            <p:nvPr/>
          </p:nvSpPr>
          <p:spPr>
            <a:xfrm>
              <a:off x="9793410" y="3588895"/>
              <a:ext cx="479705" cy="479705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sp>
        <p:nvSpPr>
          <p:cNvPr id="626" name="Google Shape;626;p89"/>
          <p:cNvSpPr/>
          <p:nvPr/>
        </p:nvSpPr>
        <p:spPr>
          <a:xfrm>
            <a:off x="3896664" y="4395963"/>
            <a:ext cx="479705" cy="479705"/>
          </a:xfrm>
          <a:prstGeom prst="ellipse">
            <a:avLst/>
          </a:prstGeom>
          <a:solidFill>
            <a:srgbClr val="FFFF00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/>
          </a:p>
        </p:txBody>
      </p:sp>
      <p:sp>
        <p:nvSpPr>
          <p:cNvPr id="627" name="Google Shape;627;p89"/>
          <p:cNvSpPr/>
          <p:nvPr/>
        </p:nvSpPr>
        <p:spPr>
          <a:xfrm>
            <a:off x="3889851" y="5156172"/>
            <a:ext cx="479705" cy="479705"/>
          </a:xfrm>
          <a:prstGeom prst="ellipse">
            <a:avLst/>
          </a:prstGeom>
          <a:solidFill>
            <a:srgbClr val="FFFF00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&lt;</a:t>
            </a:r>
            <a:endParaRPr/>
          </a:p>
        </p:txBody>
      </p:sp>
      <p:sp>
        <p:nvSpPr>
          <p:cNvPr id="628" name="Google Shape;628;p89"/>
          <p:cNvSpPr/>
          <p:nvPr/>
        </p:nvSpPr>
        <p:spPr>
          <a:xfrm>
            <a:off x="8638649" y="4340520"/>
            <a:ext cx="479705" cy="479705"/>
          </a:xfrm>
          <a:prstGeom prst="ellipse">
            <a:avLst/>
          </a:prstGeom>
          <a:solidFill>
            <a:srgbClr val="FFFF00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endParaRPr/>
          </a:p>
        </p:txBody>
      </p:sp>
      <p:grpSp>
        <p:nvGrpSpPr>
          <p:cNvPr id="629" name="Google Shape;629;p89"/>
          <p:cNvGrpSpPr/>
          <p:nvPr/>
        </p:nvGrpSpPr>
        <p:grpSpPr>
          <a:xfrm>
            <a:off x="968859" y="3429000"/>
            <a:ext cx="1016577" cy="1638300"/>
            <a:chOff x="2232273" y="241649"/>
            <a:chExt cx="1016577" cy="1638300"/>
          </a:xfrm>
        </p:grpSpPr>
        <p:sp>
          <p:nvSpPr>
            <p:cNvPr id="630" name="Google Shape;630;p89"/>
            <p:cNvSpPr/>
            <p:nvPr/>
          </p:nvSpPr>
          <p:spPr>
            <a:xfrm>
              <a:off x="2232273" y="241649"/>
              <a:ext cx="571520" cy="1638300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&lt;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=</a:t>
              </a:r>
              <a:endParaRPr/>
            </a:p>
          </p:txBody>
        </p:sp>
        <p:sp>
          <p:nvSpPr>
            <p:cNvPr id="631" name="Google Shape;631;p89"/>
            <p:cNvSpPr txBox="1"/>
            <p:nvPr/>
          </p:nvSpPr>
          <p:spPr>
            <a:xfrm>
              <a:off x="2769145" y="759603"/>
              <a:ext cx="479705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sp>
        <p:nvSpPr>
          <p:cNvPr id="632" name="Google Shape;632;p89"/>
          <p:cNvSpPr/>
          <p:nvPr/>
        </p:nvSpPr>
        <p:spPr>
          <a:xfrm>
            <a:off x="8671661" y="5158719"/>
            <a:ext cx="479705" cy="479705"/>
          </a:xfrm>
          <a:prstGeom prst="ellipse">
            <a:avLst/>
          </a:prstGeom>
          <a:solidFill>
            <a:srgbClr val="FFFF00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/>
          </a:p>
        </p:txBody>
      </p:sp>
      <p:sp>
        <p:nvSpPr>
          <p:cNvPr id="633" name="Google Shape;633;p89"/>
          <p:cNvSpPr txBox="1"/>
          <p:nvPr/>
        </p:nvSpPr>
        <p:spPr>
          <a:xfrm>
            <a:off x="2659172" y="2256977"/>
            <a:ext cx="7092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/>
          </a:p>
        </p:txBody>
      </p:sp>
      <p:sp>
        <p:nvSpPr>
          <p:cNvPr id="634" name="Google Shape;634;p89"/>
          <p:cNvSpPr txBox="1"/>
          <p:nvPr/>
        </p:nvSpPr>
        <p:spPr>
          <a:xfrm>
            <a:off x="7684255" y="2266098"/>
            <a:ext cx="7092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70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489798" y="181195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19329" y="1832439"/>
            <a:ext cx="747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39;p90">
            <a:extLst>
              <a:ext uri="{FF2B5EF4-FFF2-40B4-BE49-F238E27FC236}">
                <a16:creationId xmlns:a16="http://schemas.microsoft.com/office/drawing/2014/main" id="{E5719A0E-75B5-4C1D-8EC6-07453D99386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98" b="397"/>
          <a:stretch/>
        </p:blipFill>
        <p:spPr>
          <a:xfrm>
            <a:off x="2747234" y="1755452"/>
            <a:ext cx="6316111" cy="4030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 cmpd="sng">
            <a:solidFill>
              <a:srgbClr val="292929"/>
            </a:solidFill>
            <a:prstDash val="solid"/>
            <a:miter lim="800000"/>
            <a:headEnd type="none" w="sm" len="sm"/>
            <a:tailEnd type="none" w="sm" len="sm"/>
          </a:ln>
        </p:spPr>
      </p:pic>
      <p:grpSp>
        <p:nvGrpSpPr>
          <p:cNvPr id="14" name="Google Shape;643;p90">
            <a:extLst>
              <a:ext uri="{FF2B5EF4-FFF2-40B4-BE49-F238E27FC236}">
                <a16:creationId xmlns:a16="http://schemas.microsoft.com/office/drawing/2014/main" id="{2411D56C-5DF8-46C1-8F86-CB1EFBEC0565}"/>
              </a:ext>
            </a:extLst>
          </p:cNvPr>
          <p:cNvGrpSpPr/>
          <p:nvPr/>
        </p:nvGrpSpPr>
        <p:grpSpPr>
          <a:xfrm>
            <a:off x="1241149" y="422645"/>
            <a:ext cx="10360301" cy="1217947"/>
            <a:chOff x="462535" y="508823"/>
            <a:chExt cx="9569685" cy="1217947"/>
          </a:xfrm>
        </p:grpSpPr>
        <p:grpSp>
          <p:nvGrpSpPr>
            <p:cNvPr id="15" name="Google Shape;644;p90">
              <a:extLst>
                <a:ext uri="{FF2B5EF4-FFF2-40B4-BE49-F238E27FC236}">
                  <a16:creationId xmlns:a16="http://schemas.microsoft.com/office/drawing/2014/main" id="{D813B813-DE11-4FF1-B292-04F8075C9776}"/>
                </a:ext>
              </a:extLst>
            </p:cNvPr>
            <p:cNvGrpSpPr/>
            <p:nvPr/>
          </p:nvGrpSpPr>
          <p:grpSpPr>
            <a:xfrm>
              <a:off x="462535" y="508823"/>
              <a:ext cx="9446511" cy="1217947"/>
              <a:chOff x="-2962710" y="246790"/>
              <a:chExt cx="9390807" cy="1485655"/>
            </a:xfrm>
          </p:grpSpPr>
          <p:sp>
            <p:nvSpPr>
              <p:cNvPr id="17" name="Google Shape;645;p90">
                <a:extLst>
                  <a:ext uri="{FF2B5EF4-FFF2-40B4-BE49-F238E27FC236}">
                    <a16:creationId xmlns:a16="http://schemas.microsoft.com/office/drawing/2014/main" id="{1D500760-29A0-4F6D-87A0-0CD0E5F42218}"/>
                  </a:ext>
                </a:extLst>
              </p:cNvPr>
              <p:cNvSpPr/>
              <p:nvPr/>
            </p:nvSpPr>
            <p:spPr>
              <a:xfrm>
                <a:off x="-2962710" y="246790"/>
                <a:ext cx="9390807" cy="1485655"/>
              </a:xfrm>
              <a:prstGeom prst="roundRect">
                <a:avLst>
                  <a:gd name="adj" fmla="val 49773"/>
                </a:avLst>
              </a:prstGeom>
              <a:solidFill>
                <a:schemeClr val="lt1"/>
              </a:solidFill>
              <a:ln w="381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  Tính</a:t>
                </a:r>
                <a:endParaRPr sz="2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646;p90">
                <a:extLst>
                  <a:ext uri="{FF2B5EF4-FFF2-40B4-BE49-F238E27FC236}">
                    <a16:creationId xmlns:a16="http://schemas.microsoft.com/office/drawing/2014/main" id="{0216EC70-B2EE-47ED-B01F-435A3494A93F}"/>
                  </a:ext>
                </a:extLst>
              </p:cNvPr>
              <p:cNvSpPr/>
              <p:nvPr/>
            </p:nvSpPr>
            <p:spPr>
              <a:xfrm>
                <a:off x="-2854886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i="0" u="none" strike="noStrike" cap="none">
                    <a:solidFill>
                      <a:srgbClr val="C00000"/>
                    </a:solidFill>
                    <a:latin typeface="Arial"/>
                    <a:ea typeface="Arial"/>
                    <a:cs typeface="Arial"/>
                    <a:sym typeface="Arial"/>
                  </a:rPr>
                  <a:t>5</a:t>
                </a:r>
                <a:endParaRPr/>
              </a:p>
            </p:txBody>
          </p:sp>
        </p:grpSp>
        <p:sp>
          <p:nvSpPr>
            <p:cNvPr id="16" name="Google Shape;647;p90">
              <a:extLst>
                <a:ext uri="{FF2B5EF4-FFF2-40B4-BE49-F238E27FC236}">
                  <a16:creationId xmlns:a16="http://schemas.microsoft.com/office/drawing/2014/main" id="{4E20AE81-07AF-4D58-9333-178070F13F1A}"/>
                </a:ext>
              </a:extLst>
            </p:cNvPr>
            <p:cNvSpPr txBox="1"/>
            <p:nvPr/>
          </p:nvSpPr>
          <p:spPr>
            <a:xfrm>
              <a:off x="1167711" y="510958"/>
              <a:ext cx="886450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Một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chiếc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tàu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du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lịch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chở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hai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đoàn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khách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tham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quan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đoàn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khách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thứ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nhất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35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người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đoàn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khách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thứ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hai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25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người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hai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đoàn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khách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tham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quan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tất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cả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bao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nhiêu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người</a:t>
              </a:r>
              <a:r>
                <a:rPr lang="en-US" sz="2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dirty="0"/>
            </a:p>
          </p:txBody>
        </p:sp>
      </p:grpSp>
      <p:sp>
        <p:nvSpPr>
          <p:cNvPr id="20" name="Google Shape;649;p90">
            <a:extLst>
              <a:ext uri="{FF2B5EF4-FFF2-40B4-BE49-F238E27FC236}">
                <a16:creationId xmlns:a16="http://schemas.microsoft.com/office/drawing/2014/main" id="{F3AC352D-B917-461F-92E0-E5BF9437A10D}"/>
              </a:ext>
            </a:extLst>
          </p:cNvPr>
          <p:cNvSpPr/>
          <p:nvPr/>
        </p:nvSpPr>
        <p:spPr>
          <a:xfrm>
            <a:off x="744033" y="1902145"/>
            <a:ext cx="5551991" cy="1686346"/>
          </a:xfrm>
          <a:prstGeom prst="roundRect">
            <a:avLst>
              <a:gd name="adj" fmla="val 11404"/>
            </a:avLst>
          </a:prstGeom>
          <a:solidFill>
            <a:srgbClr val="FBD4B4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Đoàn</a:t>
            </a:r>
            <a:r>
              <a:rPr lang="en-US" sz="2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khách</a:t>
            </a:r>
            <a:r>
              <a:rPr lang="en-US" sz="2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2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2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35 </a:t>
            </a: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người</a:t>
            </a:r>
            <a:endParaRPr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Đoàn</a:t>
            </a:r>
            <a:r>
              <a:rPr lang="en-US" sz="2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khách</a:t>
            </a:r>
            <a:r>
              <a:rPr lang="en-US" sz="2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2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hai</a:t>
            </a:r>
            <a:r>
              <a:rPr lang="en-US" sz="2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  25 </a:t>
            </a: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người</a:t>
            </a:r>
            <a:endParaRPr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Hai </a:t>
            </a: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đoàn</a:t>
            </a:r>
            <a:r>
              <a:rPr lang="en-US" sz="2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khách</a:t>
            </a:r>
            <a:r>
              <a:rPr lang="en-US" sz="2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             </a:t>
            </a: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người</a:t>
            </a:r>
            <a:endParaRPr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650;p90">
            <a:extLst>
              <a:ext uri="{FF2B5EF4-FFF2-40B4-BE49-F238E27FC236}">
                <a16:creationId xmlns:a16="http://schemas.microsoft.com/office/drawing/2014/main" id="{EBA42057-EE3C-4BF3-A576-A9348C916158}"/>
              </a:ext>
            </a:extLst>
          </p:cNvPr>
          <p:cNvSpPr/>
          <p:nvPr/>
        </p:nvSpPr>
        <p:spPr>
          <a:xfrm>
            <a:off x="4490310" y="3055272"/>
            <a:ext cx="461323" cy="40455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3258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309</Words>
  <Application>Microsoft Office PowerPoint</Application>
  <PresentationFormat>Widescreen</PresentationFormat>
  <Paragraphs>91</Paragraphs>
  <Slides>11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Yu Gothic UI Light</vt:lpstr>
      <vt:lpstr>Arial</vt:lpstr>
      <vt:lpstr>Arial-Rounded</vt:lpstr>
      <vt:lpstr>HP001 5 hàng</vt:lpstr>
      <vt:lpstr>Quicksand Medium</vt:lpstr>
      <vt:lpstr>Times New Roman</vt:lpstr>
      <vt:lpstr>Calibri</vt:lpstr>
      <vt:lpstr>UTM Avo</vt:lpstr>
      <vt:lpstr>iCiel Cucho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22</cp:revision>
  <dcterms:modified xsi:type="dcterms:W3CDTF">2026-02-10T03:41:39Z</dcterms:modified>
</cp:coreProperties>
</file>