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8" r:id="rId1"/>
    <p:sldMasterId id="2147483729" r:id="rId2"/>
  </p:sldMasterIdLst>
  <p:notesMasterIdLst>
    <p:notesMasterId r:id="rId13"/>
  </p:notesMasterIdLst>
  <p:sldIdLst>
    <p:sldId id="579" r:id="rId3"/>
    <p:sldId id="275" r:id="rId4"/>
    <p:sldId id="580" r:id="rId5"/>
    <p:sldId id="581" r:id="rId6"/>
    <p:sldId id="395" r:id="rId7"/>
    <p:sldId id="263" r:id="rId8"/>
    <p:sldId id="264" r:id="rId9"/>
    <p:sldId id="582" r:id="rId10"/>
    <p:sldId id="583" r:id="rId11"/>
    <p:sldId id="27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8" name="Google Shape;10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66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0" name="Google Shape;1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1" name="Google Shape;11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05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1" name="Google Shape;1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2" name="Google Shape;1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65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9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0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3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4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5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6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7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8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9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0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3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4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5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6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7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8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9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0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3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5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6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6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6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6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6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7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8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9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0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6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6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2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6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6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3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4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5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6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7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8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9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76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58" name="Google Shape;358;p76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59" name="Google Shape;359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7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8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78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370" name="Google Shape;370;p78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1" name="Google Shape;371;p7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7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7" name="Google Shape;377;p7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8" name="Google Shape;378;p7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7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8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8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8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8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1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81"/>
          <p:cNvSpPr txBox="1">
            <a:spLocks noGrp="1"/>
          </p:cNvSpPr>
          <p:nvPr>
            <p:ph type="body" idx="1"/>
          </p:nvPr>
        </p:nvSpPr>
        <p:spPr>
          <a:xfrm rot="5400000">
            <a:off x="2428873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8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8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77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5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6045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86281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34867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955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8042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0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6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8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3" r:id="rId54"/>
    <p:sldLayoutId id="2147483724" r:id="rId55"/>
    <p:sldLayoutId id="2147483725" r:id="rId56"/>
    <p:sldLayoutId id="2147483726" r:id="rId5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"/>
          <p:cNvSpPr/>
          <p:nvPr/>
        </p:nvSpPr>
        <p:spPr>
          <a:xfrm>
            <a:off x="759769" y="1339191"/>
            <a:ext cx="10945216" cy="38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SzPts val="3600"/>
            </a:pPr>
            <a:r>
              <a:rPr lang="en-US" sz="6400" b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CHÀO MỪNG CÁC CON </a:t>
            </a:r>
          </a:p>
          <a:p>
            <a:pPr algn="ctr">
              <a:buSzPts val="3600"/>
            </a:pPr>
            <a:r>
              <a:rPr lang="en-US" sz="6400" b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 VỚI TIẾT HỌC </a:t>
            </a:r>
          </a:p>
          <a:p>
            <a:pPr algn="ctr">
              <a:buSzPts val="3600"/>
            </a:pPr>
            <a:endParaRPr lang="en-US" sz="4800" b="1">
              <a:solidFill>
                <a:srgbClr val="FFC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algn="ctr">
              <a:buSzPts val="3600"/>
            </a:pPr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MÔN TOÁN </a:t>
            </a:r>
            <a:endParaRPr sz="6400" b="1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grpSp>
        <p:nvGrpSpPr>
          <p:cNvPr id="1052" name="Google Shape;1052;p1"/>
          <p:cNvGrpSpPr/>
          <p:nvPr/>
        </p:nvGrpSpPr>
        <p:grpSpPr>
          <a:xfrm>
            <a:off x="236650" y="-188686"/>
            <a:ext cx="1900879" cy="712279"/>
            <a:chOff x="7162134" y="141830"/>
            <a:chExt cx="1425659" cy="534209"/>
          </a:xfrm>
        </p:grpSpPr>
        <p:pic>
          <p:nvPicPr>
            <p:cNvPr id="1053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054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055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sp>
        <p:nvSpPr>
          <p:cNvPr id="1056" name="Google Shape;1056;p1"/>
          <p:cNvSpPr/>
          <p:nvPr/>
        </p:nvSpPr>
        <p:spPr>
          <a:xfrm rot="806948">
            <a:off x="10521780" y="2722681"/>
            <a:ext cx="240000" cy="216000"/>
          </a:xfrm>
          <a:prstGeom prst="heart">
            <a:avLst/>
          </a:prstGeom>
          <a:solidFill>
            <a:srgbClr val="F48C9B"/>
          </a:solidFill>
          <a:ln w="25400" cap="flat" cmpd="sng">
            <a:solidFill>
              <a:srgbClr val="F0627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2800"/>
            </a:pPr>
            <a:endParaRPr sz="3733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057" name="Google Shape;1057;p1"/>
          <p:cNvSpPr/>
          <p:nvPr/>
        </p:nvSpPr>
        <p:spPr>
          <a:xfrm rot="4183706">
            <a:off x="10724980" y="2925881"/>
            <a:ext cx="240000" cy="216000"/>
          </a:xfrm>
          <a:prstGeom prst="heart">
            <a:avLst/>
          </a:prstGeom>
          <a:solidFill>
            <a:srgbClr val="F48C9B"/>
          </a:solidFill>
          <a:ln w="25400" cap="flat" cmpd="sng">
            <a:solidFill>
              <a:srgbClr val="F0627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2800"/>
            </a:pPr>
            <a:endParaRPr sz="3733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058" name="Google Shape;1058;p1"/>
          <p:cNvGrpSpPr/>
          <p:nvPr/>
        </p:nvGrpSpPr>
        <p:grpSpPr>
          <a:xfrm>
            <a:off x="835951" y="5157193"/>
            <a:ext cx="240000" cy="795399"/>
            <a:chOff x="1252380" y="4155926"/>
            <a:chExt cx="180000" cy="596549"/>
          </a:xfrm>
        </p:grpSpPr>
        <p:sp>
          <p:nvSpPr>
            <p:cNvPr id="1059" name="Google Shape;1059;p1"/>
            <p:cNvSpPr/>
            <p:nvPr/>
          </p:nvSpPr>
          <p:spPr>
            <a:xfrm>
              <a:off x="1252380" y="4590475"/>
              <a:ext cx="180000" cy="162000"/>
            </a:xfrm>
            <a:prstGeom prst="heart">
              <a:avLst/>
            </a:prstGeom>
            <a:solidFill>
              <a:srgbClr val="F48C9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SzPts val="2800"/>
              </a:pPr>
              <a:endParaRPr sz="3733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060" name="Google Shape;1060;p1"/>
            <p:cNvSpPr/>
            <p:nvPr/>
          </p:nvSpPr>
          <p:spPr>
            <a:xfrm>
              <a:off x="1252380" y="4366976"/>
              <a:ext cx="180000" cy="162000"/>
            </a:xfrm>
            <a:prstGeom prst="heart">
              <a:avLst/>
            </a:prstGeom>
            <a:solidFill>
              <a:srgbClr val="F48C9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SzPts val="2800"/>
              </a:pPr>
              <a:endParaRPr sz="3733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061" name="Google Shape;1061;p1"/>
            <p:cNvSpPr/>
            <p:nvPr/>
          </p:nvSpPr>
          <p:spPr>
            <a:xfrm>
              <a:off x="1252380" y="4155926"/>
              <a:ext cx="180000" cy="162000"/>
            </a:xfrm>
            <a:prstGeom prst="heart">
              <a:avLst/>
            </a:prstGeom>
            <a:solidFill>
              <a:srgbClr val="F48C9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SzPts val="2800"/>
              </a:pPr>
              <a:endParaRPr sz="3733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1062" name="Google Shape;1062;p1"/>
          <p:cNvSpPr txBox="1"/>
          <p:nvPr/>
        </p:nvSpPr>
        <p:spPr>
          <a:xfrm rot="1481326">
            <a:off x="2014195" y="1314182"/>
            <a:ext cx="502701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SzPts val="2800"/>
            </a:pPr>
            <a:r>
              <a:rPr lang="en-US" sz="3733">
                <a:solidFill>
                  <a:srgbClr val="F48C9B"/>
                </a:solidFill>
                <a:latin typeface="Itim"/>
                <a:ea typeface="Itim"/>
                <a:cs typeface="Itim"/>
                <a:sym typeface="Itim"/>
              </a:rPr>
              <a:t>+</a:t>
            </a:r>
            <a:endParaRPr sz="3733">
              <a:solidFill>
                <a:srgbClr val="F48C9B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063" name="Google Shape;1063;p1"/>
          <p:cNvSpPr txBox="1"/>
          <p:nvPr/>
        </p:nvSpPr>
        <p:spPr>
          <a:xfrm rot="1481326">
            <a:off x="3914463" y="4929288"/>
            <a:ext cx="502701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SzPts val="2800"/>
            </a:pPr>
            <a:r>
              <a:rPr lang="en-US" sz="3733">
                <a:solidFill>
                  <a:srgbClr val="F48C9B"/>
                </a:solidFill>
                <a:latin typeface="Itim"/>
                <a:ea typeface="Itim"/>
                <a:cs typeface="Itim"/>
                <a:sym typeface="Itim"/>
              </a:rPr>
              <a:t>+</a:t>
            </a:r>
            <a:endParaRPr sz="3733">
              <a:solidFill>
                <a:srgbClr val="F48C9B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064" name="Google Shape;1064;p1"/>
          <p:cNvSpPr/>
          <p:nvPr/>
        </p:nvSpPr>
        <p:spPr>
          <a:xfrm>
            <a:off x="11256587" y="3309000"/>
            <a:ext cx="120000" cy="120000"/>
          </a:xfrm>
          <a:prstGeom prst="ellipse">
            <a:avLst/>
          </a:prstGeom>
          <a:noFill/>
          <a:ln w="19050" cap="flat" cmpd="sng">
            <a:solidFill>
              <a:srgbClr val="F48C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2800"/>
            </a:pPr>
            <a:endParaRPr sz="3733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065" name="Google Shape;1065;p1"/>
          <p:cNvSpPr/>
          <p:nvPr/>
        </p:nvSpPr>
        <p:spPr>
          <a:xfrm>
            <a:off x="1559509" y="4461128"/>
            <a:ext cx="120000" cy="120000"/>
          </a:xfrm>
          <a:prstGeom prst="ellipse">
            <a:avLst/>
          </a:prstGeom>
          <a:noFill/>
          <a:ln w="19050" cap="flat" cmpd="sng">
            <a:solidFill>
              <a:srgbClr val="F48C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2800"/>
            </a:pPr>
            <a:endParaRPr sz="3733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066" name="Google Shape;1066;p1"/>
          <p:cNvSpPr/>
          <p:nvPr/>
        </p:nvSpPr>
        <p:spPr>
          <a:xfrm>
            <a:off x="7824192" y="5445224"/>
            <a:ext cx="120000" cy="120000"/>
          </a:xfrm>
          <a:prstGeom prst="ellipse">
            <a:avLst/>
          </a:prstGeom>
          <a:noFill/>
          <a:ln w="19050" cap="flat" cmpd="sng">
            <a:solidFill>
              <a:srgbClr val="F48C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2800"/>
            </a:pPr>
            <a:endParaRPr sz="3733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8" name="Google Shape;1052;p1"/>
          <p:cNvGrpSpPr/>
          <p:nvPr/>
        </p:nvGrpSpPr>
        <p:grpSpPr>
          <a:xfrm>
            <a:off x="538911" y="-90570"/>
            <a:ext cx="1900879" cy="712279"/>
            <a:chOff x="7162134" y="141830"/>
            <a:chExt cx="1425659" cy="534209"/>
          </a:xfrm>
        </p:grpSpPr>
        <p:pic>
          <p:nvPicPr>
            <p:cNvPr id="19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20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21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224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7726" y="526768"/>
            <a:ext cx="9368472" cy="5804463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98"/>
          <p:cNvSpPr txBox="1"/>
          <p:nvPr/>
        </p:nvSpPr>
        <p:spPr>
          <a:xfrm>
            <a:off x="847260" y="1154151"/>
            <a:ext cx="9926067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</a:t>
            </a:r>
            <a:r>
              <a:rPr lang="en-US" sz="6000" b="1" i="0" u="none" strike="noStrike" cap="none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THÀNH BÀI 1,2,3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i="0" u="none" strike="noStrike" cap="none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VỞ BÀI TẬP TOÁN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 52</a:t>
            </a:r>
            <a:endParaRPr sz="54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" name="Google Shape;1052;p1"/>
          <p:cNvGrpSpPr/>
          <p:nvPr/>
        </p:nvGrpSpPr>
        <p:grpSpPr>
          <a:xfrm>
            <a:off x="10773328" y="-122146"/>
            <a:ext cx="1425659" cy="534209"/>
            <a:chOff x="7162134" y="141830"/>
            <a:chExt cx="1425659" cy="534209"/>
          </a:xfrm>
        </p:grpSpPr>
        <p:pic>
          <p:nvPicPr>
            <p:cNvPr id="5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7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12" name="Google Shape;1052;p1"/>
          <p:cNvGrpSpPr/>
          <p:nvPr/>
        </p:nvGrpSpPr>
        <p:grpSpPr>
          <a:xfrm>
            <a:off x="9907079" y="-116668"/>
            <a:ext cx="1425659" cy="534209"/>
            <a:chOff x="7162134" y="141830"/>
            <a:chExt cx="1425659" cy="534209"/>
          </a:xfrm>
        </p:grpSpPr>
        <p:pic>
          <p:nvPicPr>
            <p:cNvPr id="13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4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5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16" name="Google Shape;1052;p1"/>
          <p:cNvGrpSpPr/>
          <p:nvPr/>
        </p:nvGrpSpPr>
        <p:grpSpPr>
          <a:xfrm>
            <a:off x="0" y="-62055"/>
            <a:ext cx="1425659" cy="534209"/>
            <a:chOff x="7162134" y="141830"/>
            <a:chExt cx="1425659" cy="534209"/>
          </a:xfrm>
        </p:grpSpPr>
        <p:pic>
          <p:nvPicPr>
            <p:cNvPr id="17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8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9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F025D9-AA97-4CDF-8536-C4FAB1445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63" y="1107170"/>
            <a:ext cx="7433840" cy="4643181"/>
          </a:xfrm>
          <a:prstGeom prst="rect">
            <a:avLst/>
          </a:prstGeom>
        </p:spPr>
      </p:pic>
      <p:sp>
        <p:nvSpPr>
          <p:cNvPr id="8" name="Google Shape;419;p85">
            <a:extLst>
              <a:ext uri="{FF2B5EF4-FFF2-40B4-BE49-F238E27FC236}">
                <a16:creationId xmlns:a16="http://schemas.microsoft.com/office/drawing/2014/main" id="{11D3C056-ED5B-43B8-9A4E-166B4DCE23B7}"/>
              </a:ext>
            </a:extLst>
          </p:cNvPr>
          <p:cNvSpPr txBox="1"/>
          <p:nvPr/>
        </p:nvSpPr>
        <p:spPr>
          <a:xfrm>
            <a:off x="956816" y="2353251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 sz="40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conclu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75" y="-92981"/>
            <a:ext cx="23717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1052;p1"/>
          <p:cNvGrpSpPr/>
          <p:nvPr/>
        </p:nvGrpSpPr>
        <p:grpSpPr>
          <a:xfrm>
            <a:off x="116786" y="6332080"/>
            <a:ext cx="1425659" cy="525920"/>
            <a:chOff x="7162134" y="141830"/>
            <a:chExt cx="1425659" cy="534209"/>
          </a:xfrm>
        </p:grpSpPr>
        <p:pic>
          <p:nvPicPr>
            <p:cNvPr id="7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9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0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11" name="Google Shape;1052;p1"/>
          <p:cNvGrpSpPr/>
          <p:nvPr/>
        </p:nvGrpSpPr>
        <p:grpSpPr>
          <a:xfrm>
            <a:off x="675366" y="6255430"/>
            <a:ext cx="1425659" cy="679218"/>
            <a:chOff x="7162134" y="141830"/>
            <a:chExt cx="1425659" cy="534209"/>
          </a:xfrm>
        </p:grpSpPr>
        <p:pic>
          <p:nvPicPr>
            <p:cNvPr id="12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3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4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235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27;p86"/>
          <p:cNvGrpSpPr/>
          <p:nvPr/>
        </p:nvGrpSpPr>
        <p:grpSpPr>
          <a:xfrm>
            <a:off x="1598479" y="152378"/>
            <a:ext cx="5424456" cy="1006993"/>
            <a:chOff x="-3369817" y="382607"/>
            <a:chExt cx="3996328" cy="795412"/>
          </a:xfrm>
        </p:grpSpPr>
        <p:sp>
          <p:nvSpPr>
            <p:cNvPr id="9" name="Google Shape;428;p86"/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3733" b="1">
                  <a:solidFill>
                    <a:schemeClr val="lt1"/>
                  </a:solidFill>
                </a:rPr>
                <a:t>      Đặt tính rồi tính:</a:t>
              </a:r>
              <a:endParaRPr sz="1867"/>
            </a:p>
          </p:txBody>
        </p:sp>
        <p:sp>
          <p:nvSpPr>
            <p:cNvPr id="10" name="Google Shape;429;p86"/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C00000"/>
                  </a:solidFill>
                </a:rPr>
                <a:t>1</a:t>
              </a:r>
              <a:endParaRPr sz="1867"/>
            </a:p>
          </p:txBody>
        </p:sp>
      </p:grpSp>
      <p:sp>
        <p:nvSpPr>
          <p:cNvPr id="11" name="Google Shape;436;p86"/>
          <p:cNvSpPr txBox="1"/>
          <p:nvPr/>
        </p:nvSpPr>
        <p:spPr>
          <a:xfrm>
            <a:off x="691175" y="1556862"/>
            <a:ext cx="2412743" cy="6975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3733" b="1">
                <a:solidFill>
                  <a:srgbClr val="FF0000"/>
                </a:solidFill>
              </a:rPr>
              <a:t>12 + 48</a:t>
            </a:r>
            <a:endParaRPr sz="1867"/>
          </a:p>
        </p:txBody>
      </p:sp>
      <p:sp>
        <p:nvSpPr>
          <p:cNvPr id="12" name="Google Shape;437;p86"/>
          <p:cNvSpPr txBox="1"/>
          <p:nvPr/>
        </p:nvSpPr>
        <p:spPr>
          <a:xfrm>
            <a:off x="3397929" y="1555672"/>
            <a:ext cx="2412743" cy="6975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3733" b="1">
                <a:solidFill>
                  <a:srgbClr val="FF0000"/>
                </a:solidFill>
              </a:rPr>
              <a:t>59 + 21</a:t>
            </a:r>
            <a:endParaRPr sz="1867"/>
          </a:p>
        </p:txBody>
      </p:sp>
      <p:sp>
        <p:nvSpPr>
          <p:cNvPr id="13" name="Google Shape;438;p86"/>
          <p:cNvSpPr txBox="1"/>
          <p:nvPr/>
        </p:nvSpPr>
        <p:spPr>
          <a:xfrm>
            <a:off x="6104682" y="1555672"/>
            <a:ext cx="2412743" cy="6975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3733" b="1">
                <a:solidFill>
                  <a:srgbClr val="FF0000"/>
                </a:solidFill>
              </a:rPr>
              <a:t>74 + 6</a:t>
            </a:r>
            <a:endParaRPr sz="1867"/>
          </a:p>
        </p:txBody>
      </p:sp>
      <p:sp>
        <p:nvSpPr>
          <p:cNvPr id="14" name="Google Shape;455;p86"/>
          <p:cNvSpPr txBox="1"/>
          <p:nvPr/>
        </p:nvSpPr>
        <p:spPr>
          <a:xfrm>
            <a:off x="8956350" y="1555672"/>
            <a:ext cx="2412743" cy="6975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3733" b="1">
                <a:solidFill>
                  <a:srgbClr val="FF0000"/>
                </a:solidFill>
              </a:rPr>
              <a:t>85 + 5</a:t>
            </a:r>
            <a:endParaRPr sz="1867"/>
          </a:p>
        </p:txBody>
      </p:sp>
      <p:sp>
        <p:nvSpPr>
          <p:cNvPr id="15" name="Google Shape;424;p86"/>
          <p:cNvSpPr/>
          <p:nvPr/>
        </p:nvSpPr>
        <p:spPr>
          <a:xfrm>
            <a:off x="1043509" y="2478884"/>
            <a:ext cx="2060409" cy="24355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3733">
              <a:solidFill>
                <a:schemeClr val="dk1"/>
              </a:solidFill>
            </a:endParaRPr>
          </a:p>
        </p:txBody>
      </p:sp>
      <p:pic>
        <p:nvPicPr>
          <p:cNvPr id="16" name="Google Shape;433;p86"/>
          <p:cNvPicPr preferRelativeResize="0"/>
          <p:nvPr/>
        </p:nvPicPr>
        <p:blipFill rotWithShape="1">
          <a:blip r:embed="rId3">
            <a:alphaModFix/>
          </a:blip>
          <a:srcRect l="1030" t="43805" r="79771" b="18395"/>
          <a:stretch/>
        </p:blipFill>
        <p:spPr>
          <a:xfrm>
            <a:off x="406394" y="3829474"/>
            <a:ext cx="906997" cy="119052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425;p86"/>
          <p:cNvSpPr/>
          <p:nvPr/>
        </p:nvSpPr>
        <p:spPr>
          <a:xfrm>
            <a:off x="3750262" y="2453172"/>
            <a:ext cx="2060409" cy="246121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3733">
              <a:solidFill>
                <a:schemeClr val="dk1"/>
              </a:solidFill>
            </a:endParaRPr>
          </a:p>
        </p:txBody>
      </p:sp>
      <p:pic>
        <p:nvPicPr>
          <p:cNvPr id="18" name="Google Shape;435;p86"/>
          <p:cNvPicPr preferRelativeResize="0"/>
          <p:nvPr/>
        </p:nvPicPr>
        <p:blipFill rotWithShape="1">
          <a:blip r:embed="rId3">
            <a:alphaModFix/>
          </a:blip>
          <a:srcRect l="60932" t="28077" r="19166" b="18133"/>
          <a:stretch/>
        </p:blipFill>
        <p:spPr>
          <a:xfrm>
            <a:off x="3350897" y="3591025"/>
            <a:ext cx="734465" cy="132336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26;p86"/>
          <p:cNvSpPr/>
          <p:nvPr/>
        </p:nvSpPr>
        <p:spPr>
          <a:xfrm>
            <a:off x="6457016" y="2352163"/>
            <a:ext cx="2060409" cy="250386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3733">
              <a:solidFill>
                <a:schemeClr val="dk1"/>
              </a:solidFill>
            </a:endParaRPr>
          </a:p>
        </p:txBody>
      </p:sp>
      <p:pic>
        <p:nvPicPr>
          <p:cNvPr id="20" name="Google Shape;434;p86"/>
          <p:cNvPicPr preferRelativeResize="0"/>
          <p:nvPr/>
        </p:nvPicPr>
        <p:blipFill rotWithShape="1">
          <a:blip r:embed="rId3">
            <a:alphaModFix/>
          </a:blip>
          <a:srcRect l="40459" t="29862" r="38758" b="17202"/>
          <a:stretch/>
        </p:blipFill>
        <p:spPr>
          <a:xfrm flipH="1">
            <a:off x="6104681" y="3785919"/>
            <a:ext cx="684243" cy="112846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451;p86"/>
          <p:cNvSpPr/>
          <p:nvPr/>
        </p:nvSpPr>
        <p:spPr>
          <a:xfrm>
            <a:off x="9132516" y="2352165"/>
            <a:ext cx="2060409" cy="25038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3733">
              <a:solidFill>
                <a:schemeClr val="dk1"/>
              </a:solidFill>
            </a:endParaRPr>
          </a:p>
        </p:txBody>
      </p:sp>
      <p:pic>
        <p:nvPicPr>
          <p:cNvPr id="22" name="Google Shape;458;p86"/>
          <p:cNvPicPr preferRelativeResize="0"/>
          <p:nvPr/>
        </p:nvPicPr>
        <p:blipFill rotWithShape="1">
          <a:blip r:embed="rId3">
            <a:alphaModFix/>
          </a:blip>
          <a:srcRect l="82422" t="45483" r="4083" b="18522"/>
          <a:stretch/>
        </p:blipFill>
        <p:spPr>
          <a:xfrm>
            <a:off x="8750302" y="3631533"/>
            <a:ext cx="634572" cy="132336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430;p86"/>
          <p:cNvSpPr txBox="1"/>
          <p:nvPr/>
        </p:nvSpPr>
        <p:spPr>
          <a:xfrm>
            <a:off x="1541972" y="2516821"/>
            <a:ext cx="1006136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0000FF"/>
                </a:solidFill>
              </a:rPr>
              <a:t>12</a:t>
            </a:r>
            <a:endParaRPr sz="1867"/>
          </a:p>
        </p:txBody>
      </p:sp>
      <p:sp>
        <p:nvSpPr>
          <p:cNvPr id="24" name="Google Shape;439;p86"/>
          <p:cNvSpPr txBox="1"/>
          <p:nvPr/>
        </p:nvSpPr>
        <p:spPr>
          <a:xfrm>
            <a:off x="1592502" y="3131848"/>
            <a:ext cx="803477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0000FF"/>
                </a:solidFill>
              </a:rPr>
              <a:t>48</a:t>
            </a:r>
            <a:endParaRPr sz="1867"/>
          </a:p>
        </p:txBody>
      </p:sp>
      <p:sp>
        <p:nvSpPr>
          <p:cNvPr id="25" name="Google Shape;432;p86"/>
          <p:cNvSpPr txBox="1"/>
          <p:nvPr/>
        </p:nvSpPr>
        <p:spPr>
          <a:xfrm>
            <a:off x="1313391" y="2846700"/>
            <a:ext cx="462252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>
                <a:solidFill>
                  <a:srgbClr val="0000FF"/>
                </a:solidFill>
              </a:rPr>
              <a:t>+</a:t>
            </a:r>
            <a:endParaRPr sz="1867"/>
          </a:p>
        </p:txBody>
      </p:sp>
      <p:cxnSp>
        <p:nvCxnSpPr>
          <p:cNvPr id="26" name="Google Shape;431;p86"/>
          <p:cNvCxnSpPr/>
          <p:nvPr/>
        </p:nvCxnSpPr>
        <p:spPr>
          <a:xfrm>
            <a:off x="1392441" y="3829473"/>
            <a:ext cx="1128889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430;p86"/>
          <p:cNvSpPr txBox="1"/>
          <p:nvPr/>
        </p:nvSpPr>
        <p:spPr>
          <a:xfrm>
            <a:off x="4310707" y="2478885"/>
            <a:ext cx="1006136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0000FF"/>
                </a:solidFill>
              </a:rPr>
              <a:t>59</a:t>
            </a:r>
            <a:endParaRPr sz="1867"/>
          </a:p>
        </p:txBody>
      </p:sp>
      <p:sp>
        <p:nvSpPr>
          <p:cNvPr id="28" name="Google Shape;430;p86"/>
          <p:cNvSpPr txBox="1"/>
          <p:nvPr/>
        </p:nvSpPr>
        <p:spPr>
          <a:xfrm>
            <a:off x="6984151" y="2412866"/>
            <a:ext cx="1006136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0000FF"/>
                </a:solidFill>
              </a:rPr>
              <a:t>74</a:t>
            </a:r>
            <a:endParaRPr sz="1867"/>
          </a:p>
        </p:txBody>
      </p:sp>
      <p:sp>
        <p:nvSpPr>
          <p:cNvPr id="29" name="Google Shape;430;p86"/>
          <p:cNvSpPr txBox="1"/>
          <p:nvPr/>
        </p:nvSpPr>
        <p:spPr>
          <a:xfrm>
            <a:off x="9884831" y="2412866"/>
            <a:ext cx="1006136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0000FF"/>
                </a:solidFill>
              </a:rPr>
              <a:t>85</a:t>
            </a:r>
            <a:endParaRPr sz="1867"/>
          </a:p>
        </p:txBody>
      </p:sp>
      <p:sp>
        <p:nvSpPr>
          <p:cNvPr id="30" name="Google Shape;439;p86"/>
          <p:cNvSpPr txBox="1"/>
          <p:nvPr/>
        </p:nvSpPr>
        <p:spPr>
          <a:xfrm>
            <a:off x="4343107" y="3128616"/>
            <a:ext cx="803477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0000FF"/>
                </a:solidFill>
              </a:rPr>
              <a:t>21</a:t>
            </a:r>
            <a:endParaRPr sz="1867"/>
          </a:p>
        </p:txBody>
      </p:sp>
      <p:sp>
        <p:nvSpPr>
          <p:cNvPr id="31" name="Google Shape;439;p86"/>
          <p:cNvSpPr txBox="1"/>
          <p:nvPr/>
        </p:nvSpPr>
        <p:spPr>
          <a:xfrm>
            <a:off x="7277975" y="3132408"/>
            <a:ext cx="803477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0000FF"/>
                </a:solidFill>
              </a:rPr>
              <a:t>6</a:t>
            </a:r>
            <a:endParaRPr sz="1867"/>
          </a:p>
        </p:txBody>
      </p:sp>
      <p:sp>
        <p:nvSpPr>
          <p:cNvPr id="32" name="Google Shape;439;p86"/>
          <p:cNvSpPr txBox="1"/>
          <p:nvPr/>
        </p:nvSpPr>
        <p:spPr>
          <a:xfrm>
            <a:off x="10162719" y="3047517"/>
            <a:ext cx="803477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0000FF"/>
                </a:solidFill>
              </a:rPr>
              <a:t>5</a:t>
            </a:r>
            <a:endParaRPr sz="1867"/>
          </a:p>
        </p:txBody>
      </p:sp>
      <p:sp>
        <p:nvSpPr>
          <p:cNvPr id="33" name="Google Shape;432;p86"/>
          <p:cNvSpPr txBox="1"/>
          <p:nvPr/>
        </p:nvSpPr>
        <p:spPr>
          <a:xfrm>
            <a:off x="4008750" y="2846700"/>
            <a:ext cx="462252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>
                <a:solidFill>
                  <a:srgbClr val="0000FF"/>
                </a:solidFill>
              </a:rPr>
              <a:t>+</a:t>
            </a:r>
            <a:endParaRPr sz="1867"/>
          </a:p>
        </p:txBody>
      </p:sp>
      <p:sp>
        <p:nvSpPr>
          <p:cNvPr id="34" name="Google Shape;432;p86"/>
          <p:cNvSpPr txBox="1"/>
          <p:nvPr/>
        </p:nvSpPr>
        <p:spPr>
          <a:xfrm>
            <a:off x="6753025" y="2790860"/>
            <a:ext cx="462252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>
                <a:solidFill>
                  <a:srgbClr val="0000FF"/>
                </a:solidFill>
              </a:rPr>
              <a:t>+</a:t>
            </a:r>
            <a:endParaRPr sz="1867"/>
          </a:p>
        </p:txBody>
      </p:sp>
      <p:sp>
        <p:nvSpPr>
          <p:cNvPr id="35" name="Google Shape;432;p86"/>
          <p:cNvSpPr txBox="1"/>
          <p:nvPr/>
        </p:nvSpPr>
        <p:spPr>
          <a:xfrm>
            <a:off x="9676399" y="2912296"/>
            <a:ext cx="462252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>
                <a:solidFill>
                  <a:srgbClr val="0000FF"/>
                </a:solidFill>
              </a:rPr>
              <a:t>+</a:t>
            </a:r>
            <a:endParaRPr sz="1867"/>
          </a:p>
        </p:txBody>
      </p:sp>
      <p:cxnSp>
        <p:nvCxnSpPr>
          <p:cNvPr id="36" name="Google Shape;431;p86"/>
          <p:cNvCxnSpPr/>
          <p:nvPr/>
        </p:nvCxnSpPr>
        <p:spPr>
          <a:xfrm>
            <a:off x="4187954" y="3785919"/>
            <a:ext cx="1128889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431;p86"/>
          <p:cNvCxnSpPr/>
          <p:nvPr/>
        </p:nvCxnSpPr>
        <p:spPr>
          <a:xfrm>
            <a:off x="6788925" y="3721197"/>
            <a:ext cx="1128889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431;p86"/>
          <p:cNvCxnSpPr/>
          <p:nvPr/>
        </p:nvCxnSpPr>
        <p:spPr>
          <a:xfrm>
            <a:off x="9756917" y="3646499"/>
            <a:ext cx="1128889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430;p86"/>
          <p:cNvSpPr txBox="1"/>
          <p:nvPr/>
        </p:nvSpPr>
        <p:spPr>
          <a:xfrm>
            <a:off x="1902652" y="3903893"/>
            <a:ext cx="1006136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</a:rPr>
              <a:t>0</a:t>
            </a:r>
            <a:endParaRPr sz="1867">
              <a:solidFill>
                <a:srgbClr val="FF0000"/>
              </a:solidFill>
            </a:endParaRPr>
          </a:p>
        </p:txBody>
      </p:sp>
      <p:sp>
        <p:nvSpPr>
          <p:cNvPr id="40" name="Google Shape;430;p86"/>
          <p:cNvSpPr txBox="1"/>
          <p:nvPr/>
        </p:nvSpPr>
        <p:spPr>
          <a:xfrm>
            <a:off x="1590584" y="3900790"/>
            <a:ext cx="1006136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</a:rPr>
              <a:t>6</a:t>
            </a:r>
            <a:endParaRPr sz="1867">
              <a:solidFill>
                <a:srgbClr val="FF0000"/>
              </a:solidFill>
            </a:endParaRPr>
          </a:p>
        </p:txBody>
      </p:sp>
      <p:sp>
        <p:nvSpPr>
          <p:cNvPr id="41" name="Google Shape;430;p86"/>
          <p:cNvSpPr txBox="1"/>
          <p:nvPr/>
        </p:nvSpPr>
        <p:spPr>
          <a:xfrm>
            <a:off x="4326257" y="3826242"/>
            <a:ext cx="1006136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</a:rPr>
              <a:t>8</a:t>
            </a:r>
            <a:endParaRPr sz="1867">
              <a:solidFill>
                <a:srgbClr val="FF0000"/>
              </a:solidFill>
            </a:endParaRPr>
          </a:p>
        </p:txBody>
      </p:sp>
      <p:sp>
        <p:nvSpPr>
          <p:cNvPr id="42" name="Google Shape;430;p86"/>
          <p:cNvSpPr txBox="1"/>
          <p:nvPr/>
        </p:nvSpPr>
        <p:spPr>
          <a:xfrm>
            <a:off x="4629499" y="3824449"/>
            <a:ext cx="1006136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</a:rPr>
              <a:t>0</a:t>
            </a:r>
            <a:endParaRPr sz="1867">
              <a:solidFill>
                <a:srgbClr val="FF0000"/>
              </a:solidFill>
            </a:endParaRPr>
          </a:p>
        </p:txBody>
      </p:sp>
      <p:sp>
        <p:nvSpPr>
          <p:cNvPr id="43" name="Google Shape;430;p86"/>
          <p:cNvSpPr txBox="1"/>
          <p:nvPr/>
        </p:nvSpPr>
        <p:spPr>
          <a:xfrm>
            <a:off x="7297635" y="3845261"/>
            <a:ext cx="1006136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</a:rPr>
              <a:t>0</a:t>
            </a:r>
            <a:endParaRPr sz="1867">
              <a:solidFill>
                <a:srgbClr val="FF0000"/>
              </a:solidFill>
            </a:endParaRPr>
          </a:p>
        </p:txBody>
      </p:sp>
      <p:sp>
        <p:nvSpPr>
          <p:cNvPr id="44" name="Google Shape;430;p86"/>
          <p:cNvSpPr txBox="1"/>
          <p:nvPr/>
        </p:nvSpPr>
        <p:spPr>
          <a:xfrm>
            <a:off x="7008349" y="3866480"/>
            <a:ext cx="1006136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</a:rPr>
              <a:t>8</a:t>
            </a:r>
            <a:endParaRPr sz="1867">
              <a:solidFill>
                <a:srgbClr val="FF0000"/>
              </a:solidFill>
            </a:endParaRPr>
          </a:p>
        </p:txBody>
      </p:sp>
      <p:sp>
        <p:nvSpPr>
          <p:cNvPr id="45" name="Google Shape;430;p86"/>
          <p:cNvSpPr txBox="1"/>
          <p:nvPr/>
        </p:nvSpPr>
        <p:spPr>
          <a:xfrm>
            <a:off x="10162719" y="3785920"/>
            <a:ext cx="1006136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</a:rPr>
              <a:t>0</a:t>
            </a:r>
            <a:endParaRPr sz="1867">
              <a:solidFill>
                <a:srgbClr val="FF0000"/>
              </a:solidFill>
            </a:endParaRPr>
          </a:p>
        </p:txBody>
      </p:sp>
      <p:sp>
        <p:nvSpPr>
          <p:cNvPr id="46" name="Google Shape;430;p86"/>
          <p:cNvSpPr txBox="1"/>
          <p:nvPr/>
        </p:nvSpPr>
        <p:spPr>
          <a:xfrm>
            <a:off x="9865588" y="3795829"/>
            <a:ext cx="1006136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</a:rPr>
              <a:t>9</a:t>
            </a:r>
            <a:endParaRPr sz="1867">
              <a:solidFill>
                <a:srgbClr val="FF0000"/>
              </a:solidFill>
            </a:endParaRPr>
          </a:p>
        </p:txBody>
      </p:sp>
      <p:sp>
        <p:nvSpPr>
          <p:cNvPr id="47" name="Google Shape;430;p86"/>
          <p:cNvSpPr txBox="1"/>
          <p:nvPr/>
        </p:nvSpPr>
        <p:spPr>
          <a:xfrm>
            <a:off x="1427728" y="2903681"/>
            <a:ext cx="1006136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53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5333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430;p86"/>
          <p:cNvSpPr txBox="1"/>
          <p:nvPr/>
        </p:nvSpPr>
        <p:spPr>
          <a:xfrm>
            <a:off x="4199608" y="2933872"/>
            <a:ext cx="1006136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53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5333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430;p86"/>
          <p:cNvSpPr txBox="1"/>
          <p:nvPr/>
        </p:nvSpPr>
        <p:spPr>
          <a:xfrm>
            <a:off x="7048876" y="2852033"/>
            <a:ext cx="1006136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53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5333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430;p86"/>
          <p:cNvSpPr txBox="1"/>
          <p:nvPr/>
        </p:nvSpPr>
        <p:spPr>
          <a:xfrm>
            <a:off x="9950296" y="2812408"/>
            <a:ext cx="1006136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53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5333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78;p87"/>
          <p:cNvGrpSpPr/>
          <p:nvPr/>
        </p:nvGrpSpPr>
        <p:grpSpPr>
          <a:xfrm>
            <a:off x="2364303" y="237301"/>
            <a:ext cx="5424456" cy="1006993"/>
            <a:chOff x="-3369817" y="382607"/>
            <a:chExt cx="3996328" cy="795412"/>
          </a:xfrm>
        </p:grpSpPr>
        <p:sp>
          <p:nvSpPr>
            <p:cNvPr id="9" name="Google Shape;479;p87"/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3733" b="1">
                  <a:solidFill>
                    <a:schemeClr val="lt1"/>
                  </a:solidFill>
                </a:rPr>
                <a:t>      Tính (theo mẫu):</a:t>
              </a:r>
              <a:endParaRPr sz="1867"/>
            </a:p>
          </p:txBody>
        </p:sp>
        <p:sp>
          <p:nvSpPr>
            <p:cNvPr id="10" name="Google Shape;480;p87"/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C00000"/>
                  </a:solidFill>
                </a:rPr>
                <a:t>2</a:t>
              </a:r>
              <a:endParaRPr sz="1867"/>
            </a:p>
          </p:txBody>
        </p:sp>
      </p:grpSp>
      <p:sp>
        <p:nvSpPr>
          <p:cNvPr id="11" name="Google Shape;463;p87"/>
          <p:cNvSpPr/>
          <p:nvPr/>
        </p:nvSpPr>
        <p:spPr>
          <a:xfrm>
            <a:off x="1227461" y="1499004"/>
            <a:ext cx="2273683" cy="2694131"/>
          </a:xfrm>
          <a:prstGeom prst="roundRect">
            <a:avLst>
              <a:gd name="adj" fmla="val 16667"/>
            </a:avLst>
          </a:prstGeom>
          <a:solidFill>
            <a:srgbClr val="E6FEC7"/>
          </a:soli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4267">
              <a:solidFill>
                <a:schemeClr val="dk1"/>
              </a:solidFill>
            </a:endParaRPr>
          </a:p>
        </p:txBody>
      </p:sp>
      <p:sp>
        <p:nvSpPr>
          <p:cNvPr id="12" name="Google Shape;466;p87"/>
          <p:cNvSpPr txBox="1"/>
          <p:nvPr/>
        </p:nvSpPr>
        <p:spPr>
          <a:xfrm>
            <a:off x="1679020" y="1480238"/>
            <a:ext cx="1248928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b="1">
                <a:solidFill>
                  <a:srgbClr val="0000FF"/>
                </a:solidFill>
              </a:rPr>
              <a:t>72</a:t>
            </a:r>
            <a:endParaRPr sz="1867"/>
          </a:p>
        </p:txBody>
      </p:sp>
      <p:sp>
        <p:nvSpPr>
          <p:cNvPr id="13" name="Google Shape;471;p87"/>
          <p:cNvSpPr txBox="1"/>
          <p:nvPr/>
        </p:nvSpPr>
        <p:spPr>
          <a:xfrm>
            <a:off x="1726558" y="2154638"/>
            <a:ext cx="1058456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b="1">
                <a:solidFill>
                  <a:srgbClr val="0000FF"/>
                </a:solidFill>
              </a:rPr>
              <a:t>28</a:t>
            </a:r>
            <a:endParaRPr sz="1867"/>
          </a:p>
        </p:txBody>
      </p:sp>
      <p:sp>
        <p:nvSpPr>
          <p:cNvPr id="14" name="Google Shape;464;p87"/>
          <p:cNvSpPr txBox="1"/>
          <p:nvPr/>
        </p:nvSpPr>
        <p:spPr>
          <a:xfrm>
            <a:off x="1447894" y="1867547"/>
            <a:ext cx="462252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>
                <a:solidFill>
                  <a:srgbClr val="0000FF"/>
                </a:solidFill>
              </a:rPr>
              <a:t>+</a:t>
            </a:r>
            <a:endParaRPr sz="1867"/>
          </a:p>
        </p:txBody>
      </p:sp>
      <p:cxnSp>
        <p:nvCxnSpPr>
          <p:cNvPr id="15" name="Google Shape;465;p87"/>
          <p:cNvCxnSpPr/>
          <p:nvPr/>
        </p:nvCxnSpPr>
        <p:spPr>
          <a:xfrm>
            <a:off x="1604504" y="2823359"/>
            <a:ext cx="1128889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468;p87"/>
          <p:cNvSpPr txBox="1"/>
          <p:nvPr/>
        </p:nvSpPr>
        <p:spPr>
          <a:xfrm>
            <a:off x="2046658" y="2842126"/>
            <a:ext cx="606800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b="1">
                <a:solidFill>
                  <a:srgbClr val="FF0000"/>
                </a:solidFill>
              </a:rPr>
              <a:t>0</a:t>
            </a:r>
            <a:endParaRPr sz="1867"/>
          </a:p>
        </p:txBody>
      </p:sp>
      <p:sp>
        <p:nvSpPr>
          <p:cNvPr id="2" name="TextBox 1"/>
          <p:cNvSpPr txBox="1"/>
          <p:nvPr/>
        </p:nvSpPr>
        <p:spPr>
          <a:xfrm>
            <a:off x="1410863" y="2799477"/>
            <a:ext cx="1123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6624" y="2080722"/>
            <a:ext cx="4671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Google Shape;473;p87"/>
          <p:cNvSpPr/>
          <p:nvPr/>
        </p:nvSpPr>
        <p:spPr>
          <a:xfrm>
            <a:off x="4180556" y="1958626"/>
            <a:ext cx="293601" cy="2936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</a:endParaRPr>
          </a:p>
        </p:txBody>
      </p:sp>
      <p:sp>
        <p:nvSpPr>
          <p:cNvPr id="21" name="Google Shape;469;p87"/>
          <p:cNvSpPr txBox="1"/>
          <p:nvPr/>
        </p:nvSpPr>
        <p:spPr>
          <a:xfrm>
            <a:off x="4588851" y="1543851"/>
            <a:ext cx="7112125" cy="98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2 cộng 8 bằng 10, viết 0, nhớ 1</a:t>
            </a:r>
            <a:endParaRPr sz="1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474;p87"/>
          <p:cNvSpPr/>
          <p:nvPr/>
        </p:nvSpPr>
        <p:spPr>
          <a:xfrm>
            <a:off x="4142037" y="3054696"/>
            <a:ext cx="293601" cy="2936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</a:endParaRPr>
          </a:p>
        </p:txBody>
      </p:sp>
      <p:sp>
        <p:nvSpPr>
          <p:cNvPr id="23" name="Google Shape;472;p87"/>
          <p:cNvSpPr txBox="1"/>
          <p:nvPr/>
        </p:nvSpPr>
        <p:spPr>
          <a:xfrm>
            <a:off x="4710770" y="2672959"/>
            <a:ext cx="10171661" cy="184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7 cộng 2 bằng 9, thêm 1 bằng 10, </a:t>
            </a:r>
          </a:p>
          <a:p>
            <a:pPr>
              <a:lnSpc>
                <a:spcPct val="150000"/>
              </a:lnSpc>
            </a:pPr>
            <a:r>
              <a:rPr 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10</a:t>
            </a:r>
            <a:endParaRPr sz="1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conclu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" y="-44146"/>
            <a:ext cx="2371725" cy="117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oogle Shape;475;p87"/>
          <p:cNvGrpSpPr/>
          <p:nvPr/>
        </p:nvGrpSpPr>
        <p:grpSpPr>
          <a:xfrm>
            <a:off x="4588851" y="4663777"/>
            <a:ext cx="4055102" cy="658835"/>
            <a:chOff x="168284" y="3517256"/>
            <a:chExt cx="3257812" cy="978686"/>
          </a:xfrm>
        </p:grpSpPr>
        <p:sp>
          <p:nvSpPr>
            <p:cNvPr id="26" name="Google Shape;476;p87"/>
            <p:cNvSpPr/>
            <p:nvPr/>
          </p:nvSpPr>
          <p:spPr>
            <a:xfrm>
              <a:off x="168284" y="3517256"/>
              <a:ext cx="3257812" cy="978686"/>
            </a:xfrm>
            <a:prstGeom prst="roundRect">
              <a:avLst>
                <a:gd name="adj" fmla="val 16667"/>
              </a:avLst>
            </a:prstGeom>
            <a:solidFill>
              <a:srgbClr val="E36C09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77;p87"/>
            <p:cNvSpPr txBox="1"/>
            <p:nvPr/>
          </p:nvSpPr>
          <p:spPr>
            <a:xfrm>
              <a:off x="363327" y="3584820"/>
              <a:ext cx="3039813" cy="868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Vậy: 72 + 28 = 100</a:t>
              </a:r>
              <a:endParaRPr/>
            </a:p>
          </p:txBody>
        </p:sp>
      </p:grpSp>
      <p:grpSp>
        <p:nvGrpSpPr>
          <p:cNvPr id="28" name="Google Shape;1052;p1"/>
          <p:cNvGrpSpPr/>
          <p:nvPr/>
        </p:nvGrpSpPr>
        <p:grpSpPr>
          <a:xfrm>
            <a:off x="22235" y="6332080"/>
            <a:ext cx="1425659" cy="525920"/>
            <a:chOff x="7162134" y="141830"/>
            <a:chExt cx="1425659" cy="534209"/>
          </a:xfrm>
        </p:grpSpPr>
        <p:pic>
          <p:nvPicPr>
            <p:cNvPr id="29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0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1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32" name="Google Shape;1052;p1"/>
          <p:cNvGrpSpPr/>
          <p:nvPr/>
        </p:nvGrpSpPr>
        <p:grpSpPr>
          <a:xfrm>
            <a:off x="721081" y="6332976"/>
            <a:ext cx="1425659" cy="525920"/>
            <a:chOff x="7162134" y="141830"/>
            <a:chExt cx="1425659" cy="534209"/>
          </a:xfrm>
        </p:grpSpPr>
        <p:pic>
          <p:nvPicPr>
            <p:cNvPr id="33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4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5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646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63;p87">
            <a:extLst>
              <a:ext uri="{FF2B5EF4-FFF2-40B4-BE49-F238E27FC236}">
                <a16:creationId xmlns:a16="http://schemas.microsoft.com/office/drawing/2014/main" id="{5BEC03B4-3D2A-461C-A7C5-B01A970DEC53}"/>
              </a:ext>
            </a:extLst>
          </p:cNvPr>
          <p:cNvSpPr/>
          <p:nvPr/>
        </p:nvSpPr>
        <p:spPr>
          <a:xfrm>
            <a:off x="8780326" y="1839057"/>
            <a:ext cx="1705262" cy="2020598"/>
          </a:xfrm>
          <a:prstGeom prst="roundRect">
            <a:avLst>
              <a:gd name="adj" fmla="val 16667"/>
            </a:avLst>
          </a:prstGeom>
          <a:solidFill>
            <a:srgbClr val="E6FEC7"/>
          </a:soli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463;p87">
            <a:extLst>
              <a:ext uri="{FF2B5EF4-FFF2-40B4-BE49-F238E27FC236}">
                <a16:creationId xmlns:a16="http://schemas.microsoft.com/office/drawing/2014/main" id="{0BE32E41-7537-4FD9-BB83-54C3F56EAD0E}"/>
              </a:ext>
            </a:extLst>
          </p:cNvPr>
          <p:cNvSpPr/>
          <p:nvPr/>
        </p:nvSpPr>
        <p:spPr>
          <a:xfrm>
            <a:off x="6420404" y="1839057"/>
            <a:ext cx="1705262" cy="2020598"/>
          </a:xfrm>
          <a:prstGeom prst="roundRect">
            <a:avLst>
              <a:gd name="adj" fmla="val 16667"/>
            </a:avLst>
          </a:prstGeom>
          <a:solidFill>
            <a:srgbClr val="E6FEC7"/>
          </a:soli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463;p87">
            <a:extLst>
              <a:ext uri="{FF2B5EF4-FFF2-40B4-BE49-F238E27FC236}">
                <a16:creationId xmlns:a16="http://schemas.microsoft.com/office/drawing/2014/main" id="{57952FD4-9186-4511-B01E-E582CA0B5338}"/>
              </a:ext>
            </a:extLst>
          </p:cNvPr>
          <p:cNvSpPr/>
          <p:nvPr/>
        </p:nvSpPr>
        <p:spPr>
          <a:xfrm>
            <a:off x="3903753" y="1839057"/>
            <a:ext cx="1705262" cy="2020598"/>
          </a:xfrm>
          <a:prstGeom prst="roundRect">
            <a:avLst>
              <a:gd name="adj" fmla="val 16667"/>
            </a:avLst>
          </a:prstGeom>
          <a:solidFill>
            <a:srgbClr val="E6FEC7"/>
          </a:soli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463;p87">
            <a:extLst>
              <a:ext uri="{FF2B5EF4-FFF2-40B4-BE49-F238E27FC236}">
                <a16:creationId xmlns:a16="http://schemas.microsoft.com/office/drawing/2014/main" id="{C274F784-89B0-4C82-8AF1-EF9D87EB0E5C}"/>
              </a:ext>
            </a:extLst>
          </p:cNvPr>
          <p:cNvSpPr/>
          <p:nvPr/>
        </p:nvSpPr>
        <p:spPr>
          <a:xfrm>
            <a:off x="1455535" y="1839057"/>
            <a:ext cx="1705262" cy="2020598"/>
          </a:xfrm>
          <a:prstGeom prst="roundRect">
            <a:avLst>
              <a:gd name="adj" fmla="val 16667"/>
            </a:avLst>
          </a:prstGeom>
          <a:solidFill>
            <a:srgbClr val="E6FEC7"/>
          </a:soli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073914" y="2051762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63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37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778415" y="3110783"/>
            <a:ext cx="982917" cy="919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51781" y="229535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566663" y="203356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81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19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>
            <a:cxnSpLocks/>
          </p:cNvCxnSpPr>
          <p:nvPr/>
        </p:nvCxnSpPr>
        <p:spPr>
          <a:xfrm flipV="1">
            <a:off x="4246608" y="3110783"/>
            <a:ext cx="991159" cy="919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219974" y="229535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7075064" y="203356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38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62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 flipV="1">
            <a:off x="6808479" y="3110783"/>
            <a:ext cx="924085" cy="181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764326" y="225684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518096" y="2033748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45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55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314884" y="311078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141540" y="229535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t="43805" r="79771" b="18395"/>
          <a:stretch/>
        </p:blipFill>
        <p:spPr>
          <a:xfrm>
            <a:off x="2650270" y="347197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9" t="29862" r="38758" b="17202"/>
          <a:stretch/>
        </p:blipFill>
        <p:spPr>
          <a:xfrm flipH="1">
            <a:off x="7732564" y="347197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62" t="47022" r="2690" b="18212"/>
          <a:stretch/>
        </p:blipFill>
        <p:spPr>
          <a:xfrm>
            <a:off x="10246304" y="353960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32" t="28077" r="19166" b="18134"/>
          <a:stretch/>
        </p:blipFill>
        <p:spPr>
          <a:xfrm>
            <a:off x="5237767" y="3402879"/>
            <a:ext cx="626178" cy="1128252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3FFA5FC7-BC33-44D6-BF68-CB7A2CFABC2A}"/>
              </a:ext>
            </a:extLst>
          </p:cNvPr>
          <p:cNvGrpSpPr/>
          <p:nvPr/>
        </p:nvGrpSpPr>
        <p:grpSpPr>
          <a:xfrm>
            <a:off x="4002399" y="660247"/>
            <a:ext cx="4068342" cy="755245"/>
            <a:chOff x="-3369817" y="382607"/>
            <a:chExt cx="3996328" cy="795412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9EEFFD5-0674-47C4-B167-F97056A0AE19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3FF7AC-BEBC-4A6B-916A-B3022597D30C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33517" y="3090654"/>
            <a:ext cx="39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15356" y="3097466"/>
            <a:ext cx="107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44665" y="3086250"/>
            <a:ext cx="39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53463" y="3097466"/>
            <a:ext cx="82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40931" y="3117318"/>
            <a:ext cx="39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1678" y="3120983"/>
            <a:ext cx="75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96533" y="3079712"/>
            <a:ext cx="39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79935" y="3086249"/>
            <a:ext cx="78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58866" y="2504217"/>
            <a:ext cx="39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26586" y="2504216"/>
            <a:ext cx="39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52468" y="2480726"/>
            <a:ext cx="39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76045" y="2480726"/>
            <a:ext cx="31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7" grpId="0"/>
      <p:bldP spid="38" grpId="0"/>
      <p:bldP spid="41" grpId="0"/>
      <p:bldP spid="42" grpId="0"/>
      <p:bldP spid="44" grpId="0"/>
      <p:bldP spid="46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hape, square&#10;&#10;Description automatically generated">
            <a:extLst>
              <a:ext uri="{FF2B5EF4-FFF2-40B4-BE49-F238E27FC236}">
                <a16:creationId xmlns:a16="http://schemas.microsoft.com/office/drawing/2014/main" id="{7353FB19-26D7-46F1-8CA1-ABC63DC72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70" y="-12410"/>
            <a:ext cx="12697905" cy="6551629"/>
          </a:xfrm>
          <a:prstGeom prst="rect">
            <a:avLst/>
          </a:prstGeom>
        </p:spPr>
      </p:pic>
      <p:sp>
        <p:nvSpPr>
          <p:cNvPr id="514" name="Google Shape;514;p89"/>
          <p:cNvSpPr/>
          <p:nvPr/>
        </p:nvSpPr>
        <p:spPr>
          <a:xfrm>
            <a:off x="1406175" y="2897575"/>
            <a:ext cx="1545307" cy="17107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89"/>
          <p:cNvSpPr/>
          <p:nvPr/>
        </p:nvSpPr>
        <p:spPr>
          <a:xfrm>
            <a:off x="4075233" y="2878291"/>
            <a:ext cx="1545307" cy="175631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9"/>
          <p:cNvSpPr/>
          <p:nvPr/>
        </p:nvSpPr>
        <p:spPr>
          <a:xfrm>
            <a:off x="6798066" y="2868021"/>
            <a:ext cx="1545307" cy="175631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89"/>
          <p:cNvGrpSpPr/>
          <p:nvPr/>
        </p:nvGrpSpPr>
        <p:grpSpPr>
          <a:xfrm>
            <a:off x="4006668" y="745650"/>
            <a:ext cx="4388379" cy="755245"/>
            <a:chOff x="-3369818" y="382607"/>
            <a:chExt cx="4310700" cy="795412"/>
          </a:xfrm>
        </p:grpSpPr>
        <p:sp>
          <p:nvSpPr>
            <p:cNvPr id="518" name="Google Shape;518;p89"/>
            <p:cNvSpPr/>
            <p:nvPr/>
          </p:nvSpPr>
          <p:spPr>
            <a:xfrm>
              <a:off x="-3369818" y="382607"/>
              <a:ext cx="4310700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a. Đặt tính rồi tính:</a:t>
              </a:r>
              <a:endParaRPr/>
            </a:p>
          </p:txBody>
        </p:sp>
        <p:sp>
          <p:nvSpPr>
            <p:cNvPr id="519" name="Google Shape;519;p89"/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520" name="Google Shape;520;p89"/>
          <p:cNvSpPr txBox="1"/>
          <p:nvPr/>
        </p:nvSpPr>
        <p:spPr>
          <a:xfrm>
            <a:off x="1891247" y="2986569"/>
            <a:ext cx="754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  <a:endParaRPr/>
          </a:p>
        </p:txBody>
      </p:sp>
      <p:cxnSp>
        <p:nvCxnSpPr>
          <p:cNvPr id="521" name="Google Shape;521;p89"/>
          <p:cNvCxnSpPr/>
          <p:nvPr/>
        </p:nvCxnSpPr>
        <p:spPr>
          <a:xfrm>
            <a:off x="1664226" y="4072794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2" name="Google Shape;522;p89"/>
          <p:cNvSpPr txBox="1"/>
          <p:nvPr/>
        </p:nvSpPr>
        <p:spPr>
          <a:xfrm>
            <a:off x="1637592" y="3248179"/>
            <a:ext cx="346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pic>
        <p:nvPicPr>
          <p:cNvPr id="523" name="Google Shape;523;p89"/>
          <p:cNvPicPr preferRelativeResize="0"/>
          <p:nvPr/>
        </p:nvPicPr>
        <p:blipFill rotWithShape="1">
          <a:blip r:embed="rId5">
            <a:alphaModFix/>
          </a:blip>
          <a:srcRect l="1030" t="43805" r="79771" b="18395"/>
          <a:stretch/>
        </p:blipFill>
        <p:spPr>
          <a:xfrm>
            <a:off x="897327" y="3786624"/>
            <a:ext cx="680248" cy="89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89"/>
          <p:cNvPicPr preferRelativeResize="0"/>
          <p:nvPr/>
        </p:nvPicPr>
        <p:blipFill rotWithShape="1">
          <a:blip r:embed="rId5">
            <a:alphaModFix/>
          </a:blip>
          <a:srcRect l="40459" t="29862" r="38758" b="17202"/>
          <a:stretch/>
        </p:blipFill>
        <p:spPr>
          <a:xfrm flipH="1">
            <a:off x="6525223" y="3809262"/>
            <a:ext cx="513182" cy="84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89"/>
          <p:cNvPicPr preferRelativeResize="0"/>
          <p:nvPr/>
        </p:nvPicPr>
        <p:blipFill rotWithShape="1">
          <a:blip r:embed="rId5">
            <a:alphaModFix/>
          </a:blip>
          <a:srcRect l="60932" t="28077" r="19166" b="18133"/>
          <a:stretch/>
        </p:blipFill>
        <p:spPr>
          <a:xfrm>
            <a:off x="3780999" y="3694199"/>
            <a:ext cx="550849" cy="992523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89"/>
          <p:cNvSpPr txBox="1"/>
          <p:nvPr/>
        </p:nvSpPr>
        <p:spPr>
          <a:xfrm>
            <a:off x="1310146" y="1948017"/>
            <a:ext cx="1809557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+ 36</a:t>
            </a:r>
            <a:endParaRPr/>
          </a:p>
        </p:txBody>
      </p:sp>
      <p:sp>
        <p:nvSpPr>
          <p:cNvPr id="527" name="Google Shape;527;p89"/>
          <p:cNvSpPr txBox="1"/>
          <p:nvPr/>
        </p:nvSpPr>
        <p:spPr>
          <a:xfrm>
            <a:off x="4010545" y="1922848"/>
            <a:ext cx="1809557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79 + 21</a:t>
            </a:r>
            <a:endParaRPr/>
          </a:p>
        </p:txBody>
      </p:sp>
      <p:sp>
        <p:nvSpPr>
          <p:cNvPr id="528" name="Google Shape;528;p89"/>
          <p:cNvSpPr txBox="1"/>
          <p:nvPr/>
        </p:nvSpPr>
        <p:spPr>
          <a:xfrm>
            <a:off x="6728241" y="1908849"/>
            <a:ext cx="1809557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52 + 48</a:t>
            </a:r>
            <a:endParaRPr/>
          </a:p>
        </p:txBody>
      </p:sp>
      <p:sp>
        <p:nvSpPr>
          <p:cNvPr id="529" name="Google Shape;529;p89"/>
          <p:cNvSpPr txBox="1"/>
          <p:nvPr/>
        </p:nvSpPr>
        <p:spPr>
          <a:xfrm>
            <a:off x="1878802" y="3522753"/>
            <a:ext cx="6026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/>
          </a:p>
        </p:txBody>
      </p:sp>
      <p:sp>
        <p:nvSpPr>
          <p:cNvPr id="530" name="Google Shape;530;p89"/>
          <p:cNvSpPr txBox="1"/>
          <p:nvPr/>
        </p:nvSpPr>
        <p:spPr>
          <a:xfrm>
            <a:off x="2107916" y="4082287"/>
            <a:ext cx="9750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31" name="Google Shape;531;p89"/>
          <p:cNvSpPr txBox="1"/>
          <p:nvPr/>
        </p:nvSpPr>
        <p:spPr>
          <a:xfrm>
            <a:off x="4553312" y="3001795"/>
            <a:ext cx="754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79</a:t>
            </a:r>
            <a:endParaRPr/>
          </a:p>
        </p:txBody>
      </p:sp>
      <p:cxnSp>
        <p:nvCxnSpPr>
          <p:cNvPr id="532" name="Google Shape;532;p89"/>
          <p:cNvCxnSpPr/>
          <p:nvPr/>
        </p:nvCxnSpPr>
        <p:spPr>
          <a:xfrm>
            <a:off x="4326291" y="4088020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3" name="Google Shape;533;p89"/>
          <p:cNvSpPr txBox="1"/>
          <p:nvPr/>
        </p:nvSpPr>
        <p:spPr>
          <a:xfrm>
            <a:off x="4299657" y="3263405"/>
            <a:ext cx="346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534" name="Google Shape;534;p89"/>
          <p:cNvSpPr txBox="1"/>
          <p:nvPr/>
        </p:nvSpPr>
        <p:spPr>
          <a:xfrm>
            <a:off x="4552084" y="3551403"/>
            <a:ext cx="6326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/>
          </a:p>
        </p:txBody>
      </p:sp>
      <p:sp>
        <p:nvSpPr>
          <p:cNvPr id="535" name="Google Shape;535;p89"/>
          <p:cNvSpPr txBox="1"/>
          <p:nvPr/>
        </p:nvSpPr>
        <p:spPr>
          <a:xfrm>
            <a:off x="4757236" y="4128298"/>
            <a:ext cx="967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36" name="Google Shape;536;p89"/>
          <p:cNvSpPr txBox="1"/>
          <p:nvPr/>
        </p:nvSpPr>
        <p:spPr>
          <a:xfrm>
            <a:off x="7370249" y="2988237"/>
            <a:ext cx="754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/>
          </a:p>
        </p:txBody>
      </p:sp>
      <p:cxnSp>
        <p:nvCxnSpPr>
          <p:cNvPr id="537" name="Google Shape;537;p89"/>
          <p:cNvCxnSpPr/>
          <p:nvPr/>
        </p:nvCxnSpPr>
        <p:spPr>
          <a:xfrm>
            <a:off x="7143228" y="4074462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8" name="Google Shape;538;p89"/>
          <p:cNvSpPr txBox="1"/>
          <p:nvPr/>
        </p:nvSpPr>
        <p:spPr>
          <a:xfrm>
            <a:off x="7116594" y="3249847"/>
            <a:ext cx="346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539" name="Google Shape;539;p89"/>
          <p:cNvSpPr txBox="1"/>
          <p:nvPr/>
        </p:nvSpPr>
        <p:spPr>
          <a:xfrm>
            <a:off x="7367987" y="3506588"/>
            <a:ext cx="6492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48</a:t>
            </a:r>
            <a:endParaRPr/>
          </a:p>
        </p:txBody>
      </p:sp>
      <p:sp>
        <p:nvSpPr>
          <p:cNvPr id="540" name="Google Shape;540;p89"/>
          <p:cNvSpPr txBox="1"/>
          <p:nvPr/>
        </p:nvSpPr>
        <p:spPr>
          <a:xfrm>
            <a:off x="7609075" y="4094471"/>
            <a:ext cx="9724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41" name="Google Shape;541;p89"/>
          <p:cNvSpPr/>
          <p:nvPr/>
        </p:nvSpPr>
        <p:spPr>
          <a:xfrm>
            <a:off x="9519541" y="2868021"/>
            <a:ext cx="1545307" cy="17107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89"/>
          <p:cNvSpPr txBox="1"/>
          <p:nvPr/>
        </p:nvSpPr>
        <p:spPr>
          <a:xfrm>
            <a:off x="10099863" y="2957015"/>
            <a:ext cx="754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/>
          </a:p>
        </p:txBody>
      </p:sp>
      <p:cxnSp>
        <p:nvCxnSpPr>
          <p:cNvPr id="543" name="Google Shape;543;p89"/>
          <p:cNvCxnSpPr/>
          <p:nvPr/>
        </p:nvCxnSpPr>
        <p:spPr>
          <a:xfrm>
            <a:off x="9872842" y="4043240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4" name="Google Shape;544;p89"/>
          <p:cNvSpPr txBox="1"/>
          <p:nvPr/>
        </p:nvSpPr>
        <p:spPr>
          <a:xfrm>
            <a:off x="9846208" y="3218625"/>
            <a:ext cx="346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545" name="Google Shape;545;p89"/>
          <p:cNvSpPr txBox="1"/>
          <p:nvPr/>
        </p:nvSpPr>
        <p:spPr>
          <a:xfrm>
            <a:off x="9387417" y="1896745"/>
            <a:ext cx="1809557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34 + 66</a:t>
            </a:r>
            <a:endParaRPr/>
          </a:p>
        </p:txBody>
      </p:sp>
      <p:sp>
        <p:nvSpPr>
          <p:cNvPr id="546" name="Google Shape;546;p89"/>
          <p:cNvSpPr txBox="1"/>
          <p:nvPr/>
        </p:nvSpPr>
        <p:spPr>
          <a:xfrm>
            <a:off x="10105390" y="3503821"/>
            <a:ext cx="6975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66</a:t>
            </a:r>
            <a:endParaRPr/>
          </a:p>
        </p:txBody>
      </p:sp>
      <p:sp>
        <p:nvSpPr>
          <p:cNvPr id="547" name="Google Shape;547;p89"/>
          <p:cNvSpPr txBox="1"/>
          <p:nvPr/>
        </p:nvSpPr>
        <p:spPr>
          <a:xfrm>
            <a:off x="10369198" y="4128298"/>
            <a:ext cx="8566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pic>
        <p:nvPicPr>
          <p:cNvPr id="548" name="Google Shape;548;p89"/>
          <p:cNvPicPr preferRelativeResize="0"/>
          <p:nvPr/>
        </p:nvPicPr>
        <p:blipFill rotWithShape="1">
          <a:blip r:embed="rId5">
            <a:alphaModFix/>
          </a:blip>
          <a:srcRect l="82422" t="45483" r="4083" b="18522"/>
          <a:stretch/>
        </p:blipFill>
        <p:spPr>
          <a:xfrm>
            <a:off x="9256780" y="3899569"/>
            <a:ext cx="475929" cy="846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1052;p1"/>
          <p:cNvGrpSpPr/>
          <p:nvPr/>
        </p:nvGrpSpPr>
        <p:grpSpPr>
          <a:xfrm>
            <a:off x="-19484" y="6363880"/>
            <a:ext cx="1425659" cy="534209"/>
            <a:chOff x="7162134" y="141830"/>
            <a:chExt cx="1425659" cy="534209"/>
          </a:xfrm>
        </p:grpSpPr>
        <p:pic>
          <p:nvPicPr>
            <p:cNvPr id="39" name="Google Shape;1053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0" name="Google Shape;1054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1" name="Google Shape;1055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2" name="Google Shape;1052;p1"/>
          <p:cNvGrpSpPr/>
          <p:nvPr/>
        </p:nvGrpSpPr>
        <p:grpSpPr>
          <a:xfrm>
            <a:off x="10713666" y="6291222"/>
            <a:ext cx="1425659" cy="525920"/>
            <a:chOff x="7162134" y="141830"/>
            <a:chExt cx="1425659" cy="534209"/>
          </a:xfrm>
        </p:grpSpPr>
        <p:pic>
          <p:nvPicPr>
            <p:cNvPr id="43" name="Google Shape;1053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4" name="Google Shape;1054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5" name="Google Shape;1055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6" name="Google Shape;1052;p1"/>
          <p:cNvGrpSpPr/>
          <p:nvPr/>
        </p:nvGrpSpPr>
        <p:grpSpPr>
          <a:xfrm>
            <a:off x="265166" y="6356622"/>
            <a:ext cx="1425659" cy="525920"/>
            <a:chOff x="7162134" y="141830"/>
            <a:chExt cx="1425659" cy="534209"/>
          </a:xfrm>
        </p:grpSpPr>
        <p:pic>
          <p:nvPicPr>
            <p:cNvPr id="47" name="Google Shape;1053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8" name="Google Shape;1054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9" name="Google Shape;1055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50" name="Google Shape;1052;p1"/>
          <p:cNvGrpSpPr/>
          <p:nvPr/>
        </p:nvGrpSpPr>
        <p:grpSpPr>
          <a:xfrm>
            <a:off x="10351624" y="6304697"/>
            <a:ext cx="1425659" cy="525920"/>
            <a:chOff x="7162134" y="141830"/>
            <a:chExt cx="1425659" cy="534209"/>
          </a:xfrm>
        </p:grpSpPr>
        <p:pic>
          <p:nvPicPr>
            <p:cNvPr id="51" name="Google Shape;1053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2" name="Google Shape;1054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3" name="Google Shape;1055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1755585" y="3307889"/>
            <a:ext cx="1545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20430" y="3337443"/>
            <a:ext cx="1545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99449" y="3271799"/>
            <a:ext cx="1545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92700" y="3271798"/>
            <a:ext cx="1545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Google Shape;530;p89"/>
          <p:cNvSpPr txBox="1"/>
          <p:nvPr/>
        </p:nvSpPr>
        <p:spPr>
          <a:xfrm>
            <a:off x="1678149" y="4079485"/>
            <a:ext cx="9750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61" name="Google Shape;535;p89"/>
          <p:cNvSpPr txBox="1"/>
          <p:nvPr/>
        </p:nvSpPr>
        <p:spPr>
          <a:xfrm>
            <a:off x="4328159" y="4136312"/>
            <a:ext cx="967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62" name="Google Shape;540;p89"/>
          <p:cNvSpPr txBox="1"/>
          <p:nvPr/>
        </p:nvSpPr>
        <p:spPr>
          <a:xfrm>
            <a:off x="7155658" y="4111388"/>
            <a:ext cx="9724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63" name="Google Shape;547;p89"/>
          <p:cNvSpPr txBox="1"/>
          <p:nvPr/>
        </p:nvSpPr>
        <p:spPr>
          <a:xfrm>
            <a:off x="9922688" y="4152355"/>
            <a:ext cx="8566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" grpId="0"/>
      <p:bldP spid="533" grpId="0"/>
      <p:bldP spid="534" grpId="0"/>
      <p:bldP spid="535" grpId="0"/>
      <p:bldP spid="536" grpId="0"/>
      <p:bldP spid="538" grpId="0"/>
      <p:bldP spid="539" grpId="0"/>
      <p:bldP spid="540" grpId="0"/>
      <p:bldP spid="542" grpId="0"/>
      <p:bldP spid="544" grpId="0"/>
      <p:bldP spid="546" grpId="0"/>
      <p:bldP spid="547" grpId="0"/>
      <p:bldP spid="2" grpId="0"/>
      <p:bldP spid="55" grpId="0"/>
      <p:bldP spid="56" grpId="0"/>
      <p:bldP spid="59" grpId="0"/>
      <p:bldP spid="60" grpId="0"/>
      <p:bldP spid="61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hape, square&#10;&#10;Description automatically generated">
            <a:extLst>
              <a:ext uri="{FF2B5EF4-FFF2-40B4-BE49-F238E27FC236}">
                <a16:creationId xmlns:a16="http://schemas.microsoft.com/office/drawing/2014/main" id="{6F610AA9-2FAE-4D93-8B83-F588F279D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697905" cy="6551629"/>
          </a:xfrm>
          <a:prstGeom prst="rect">
            <a:avLst/>
          </a:prstGeom>
        </p:spPr>
      </p:pic>
      <p:grpSp>
        <p:nvGrpSpPr>
          <p:cNvPr id="553" name="Google Shape;553;p90"/>
          <p:cNvGrpSpPr/>
          <p:nvPr/>
        </p:nvGrpSpPr>
        <p:grpSpPr>
          <a:xfrm>
            <a:off x="1261286" y="1639550"/>
            <a:ext cx="4272739" cy="1995094"/>
            <a:chOff x="1261286" y="1639550"/>
            <a:chExt cx="4272739" cy="1995094"/>
          </a:xfrm>
        </p:grpSpPr>
        <p:grpSp>
          <p:nvGrpSpPr>
            <p:cNvPr id="554" name="Google Shape;554;p90"/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555" name="Google Shape;555;p90"/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>
                  <a:gd name="adj" fmla="val 16667"/>
                </a:avLst>
              </a:prstGeom>
              <a:solidFill>
                <a:srgbClr val="E36C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90"/>
              <p:cNvSpPr txBox="1"/>
              <p:nvPr/>
            </p:nvSpPr>
            <p:spPr>
              <a:xfrm>
                <a:off x="1076849" y="4686594"/>
                <a:ext cx="2669058" cy="107721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60 + 40 =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3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40 + 60 = </a:t>
                </a:r>
                <a:endParaRPr/>
              </a:p>
            </p:txBody>
          </p:sp>
        </p:grpSp>
        <p:pic>
          <p:nvPicPr>
            <p:cNvPr id="557" name="Google Shape;557;p9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" name="Google Shape;558;p90"/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/>
              <a:ahLst/>
              <a:cxnLst/>
              <a:rect l="l" t="t" r="r" b="b"/>
              <a:pathLst>
                <a:path w="627734" h="508978" extrusionOk="0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rgbClr val="395E8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90"/>
          <p:cNvGrpSpPr/>
          <p:nvPr/>
        </p:nvGrpSpPr>
        <p:grpSpPr>
          <a:xfrm>
            <a:off x="3978092" y="396017"/>
            <a:ext cx="4388379" cy="755245"/>
            <a:chOff x="-3369818" y="382607"/>
            <a:chExt cx="4310700" cy="795412"/>
          </a:xfrm>
        </p:grpSpPr>
        <p:sp>
          <p:nvSpPr>
            <p:cNvPr id="560" name="Google Shape;560;p90"/>
            <p:cNvSpPr/>
            <p:nvPr/>
          </p:nvSpPr>
          <p:spPr>
            <a:xfrm>
              <a:off x="-3369818" y="382607"/>
              <a:ext cx="4310700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b. Tính nhẩm:</a:t>
              </a:r>
              <a:endParaRPr/>
            </a:p>
          </p:txBody>
        </p:sp>
        <p:sp>
          <p:nvSpPr>
            <p:cNvPr id="561" name="Google Shape;561;p90"/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562" name="Google Shape;562;p90"/>
          <p:cNvSpPr txBox="1"/>
          <p:nvPr/>
        </p:nvSpPr>
        <p:spPr>
          <a:xfrm>
            <a:off x="3848497" y="1998716"/>
            <a:ext cx="9750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563" name="Google Shape;563;p90"/>
          <p:cNvSpPr txBox="1"/>
          <p:nvPr/>
        </p:nvSpPr>
        <p:spPr>
          <a:xfrm>
            <a:off x="3848497" y="2637862"/>
            <a:ext cx="9750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grpSp>
        <p:nvGrpSpPr>
          <p:cNvPr id="564" name="Google Shape;564;p90"/>
          <p:cNvGrpSpPr/>
          <p:nvPr/>
        </p:nvGrpSpPr>
        <p:grpSpPr>
          <a:xfrm>
            <a:off x="6377533" y="1639550"/>
            <a:ext cx="4272739" cy="1995094"/>
            <a:chOff x="1261286" y="1639550"/>
            <a:chExt cx="4272739" cy="1995094"/>
          </a:xfrm>
        </p:grpSpPr>
        <p:grpSp>
          <p:nvGrpSpPr>
            <p:cNvPr id="565" name="Google Shape;565;p90"/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566" name="Google Shape;566;p90"/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>
                  <a:gd name="adj" fmla="val 16667"/>
                </a:avLst>
              </a:prstGeom>
              <a:solidFill>
                <a:srgbClr val="E36C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90"/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20 + 80 =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3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80 + 20 = </a:t>
                </a:r>
                <a:endParaRPr/>
              </a:p>
            </p:txBody>
          </p:sp>
        </p:grpSp>
        <p:pic>
          <p:nvPicPr>
            <p:cNvPr id="568" name="Google Shape;568;p9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9" name="Google Shape;569;p90"/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/>
              <a:ahLst/>
              <a:cxnLst/>
              <a:rect l="l" t="t" r="r" b="b"/>
              <a:pathLst>
                <a:path w="627734" h="508978" extrusionOk="0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rgbClr val="395E8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0" name="Google Shape;570;p90"/>
          <p:cNvSpPr txBox="1"/>
          <p:nvPr/>
        </p:nvSpPr>
        <p:spPr>
          <a:xfrm>
            <a:off x="8964744" y="1998716"/>
            <a:ext cx="9750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571" name="Google Shape;571;p90"/>
          <p:cNvSpPr txBox="1"/>
          <p:nvPr/>
        </p:nvSpPr>
        <p:spPr>
          <a:xfrm>
            <a:off x="8964744" y="2637862"/>
            <a:ext cx="9750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grpSp>
        <p:nvGrpSpPr>
          <p:cNvPr id="572" name="Google Shape;572;p90"/>
          <p:cNvGrpSpPr/>
          <p:nvPr/>
        </p:nvGrpSpPr>
        <p:grpSpPr>
          <a:xfrm>
            <a:off x="1261286" y="3944600"/>
            <a:ext cx="4272739" cy="1995094"/>
            <a:chOff x="1261286" y="1639550"/>
            <a:chExt cx="4272739" cy="1995094"/>
          </a:xfrm>
        </p:grpSpPr>
        <p:grpSp>
          <p:nvGrpSpPr>
            <p:cNvPr id="573" name="Google Shape;573;p90"/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574" name="Google Shape;574;p90"/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>
                  <a:gd name="adj" fmla="val 16667"/>
                </a:avLst>
              </a:prstGeom>
              <a:solidFill>
                <a:srgbClr val="E36C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90"/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10 + 90 =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3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90 + 10 = </a:t>
                </a:r>
                <a:endParaRPr/>
              </a:p>
            </p:txBody>
          </p:sp>
        </p:grpSp>
        <p:pic>
          <p:nvPicPr>
            <p:cNvPr id="576" name="Google Shape;576;p9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90"/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/>
              <a:ahLst/>
              <a:cxnLst/>
              <a:rect l="l" t="t" r="r" b="b"/>
              <a:pathLst>
                <a:path w="627734" h="508978" extrusionOk="0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rgbClr val="395E8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90"/>
          <p:cNvSpPr txBox="1"/>
          <p:nvPr/>
        </p:nvSpPr>
        <p:spPr>
          <a:xfrm>
            <a:off x="3848497" y="4303766"/>
            <a:ext cx="9750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579" name="Google Shape;579;p90"/>
          <p:cNvSpPr txBox="1"/>
          <p:nvPr/>
        </p:nvSpPr>
        <p:spPr>
          <a:xfrm>
            <a:off x="3848497" y="4942912"/>
            <a:ext cx="9750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grpSp>
        <p:nvGrpSpPr>
          <p:cNvPr id="580" name="Google Shape;580;p90"/>
          <p:cNvGrpSpPr/>
          <p:nvPr/>
        </p:nvGrpSpPr>
        <p:grpSpPr>
          <a:xfrm>
            <a:off x="6538136" y="3927582"/>
            <a:ext cx="4272739" cy="1995094"/>
            <a:chOff x="1261286" y="1639550"/>
            <a:chExt cx="4272739" cy="1995094"/>
          </a:xfrm>
        </p:grpSpPr>
        <p:grpSp>
          <p:nvGrpSpPr>
            <p:cNvPr id="581" name="Google Shape;581;p90"/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582" name="Google Shape;582;p90"/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>
                  <a:gd name="adj" fmla="val 16667"/>
                </a:avLst>
              </a:prstGeom>
              <a:solidFill>
                <a:srgbClr val="E36C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90"/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30 + 70 =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3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70 + 30 = </a:t>
                </a:r>
                <a:endParaRPr/>
              </a:p>
            </p:txBody>
          </p:sp>
        </p:grpSp>
        <p:pic>
          <p:nvPicPr>
            <p:cNvPr id="584" name="Google Shape;584;p9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" name="Google Shape;585;p90"/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/>
              <a:ahLst/>
              <a:cxnLst/>
              <a:rect l="l" t="t" r="r" b="b"/>
              <a:pathLst>
                <a:path w="627734" h="508978" extrusionOk="0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rgbClr val="395E8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6" name="Google Shape;586;p90"/>
          <p:cNvSpPr txBox="1"/>
          <p:nvPr/>
        </p:nvSpPr>
        <p:spPr>
          <a:xfrm>
            <a:off x="9125347" y="4286748"/>
            <a:ext cx="9750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587" name="Google Shape;587;p90"/>
          <p:cNvSpPr txBox="1"/>
          <p:nvPr/>
        </p:nvSpPr>
        <p:spPr>
          <a:xfrm>
            <a:off x="9125347" y="4925894"/>
            <a:ext cx="9750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grpSp>
        <p:nvGrpSpPr>
          <p:cNvPr id="38" name="Google Shape;1052;p1"/>
          <p:cNvGrpSpPr/>
          <p:nvPr/>
        </p:nvGrpSpPr>
        <p:grpSpPr>
          <a:xfrm>
            <a:off x="0" y="6323791"/>
            <a:ext cx="1425659" cy="534209"/>
            <a:chOff x="7162134" y="141830"/>
            <a:chExt cx="1425659" cy="534209"/>
          </a:xfrm>
        </p:grpSpPr>
        <p:pic>
          <p:nvPicPr>
            <p:cNvPr id="40" name="Google Shape;1053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1" name="Google Shape;1054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2" name="Google Shape;1055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3" name="Google Shape;1052;p1"/>
          <p:cNvGrpSpPr/>
          <p:nvPr/>
        </p:nvGrpSpPr>
        <p:grpSpPr>
          <a:xfrm>
            <a:off x="10810875" y="6326405"/>
            <a:ext cx="1425659" cy="534209"/>
            <a:chOff x="7162134" y="141830"/>
            <a:chExt cx="1425659" cy="534209"/>
          </a:xfrm>
        </p:grpSpPr>
        <p:pic>
          <p:nvPicPr>
            <p:cNvPr id="44" name="Google Shape;1053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5" name="Google Shape;1054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6" name="Google Shape;1055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7" name="Google Shape;1052;p1"/>
          <p:cNvGrpSpPr/>
          <p:nvPr/>
        </p:nvGrpSpPr>
        <p:grpSpPr>
          <a:xfrm>
            <a:off x="263733" y="6370690"/>
            <a:ext cx="1425659" cy="534209"/>
            <a:chOff x="7162134" y="141830"/>
            <a:chExt cx="1425659" cy="534209"/>
          </a:xfrm>
        </p:grpSpPr>
        <p:pic>
          <p:nvPicPr>
            <p:cNvPr id="48" name="Google Shape;1053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9" name="Google Shape;1054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0" name="Google Shape;1055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51" name="Google Shape;1052;p1"/>
          <p:cNvGrpSpPr/>
          <p:nvPr/>
        </p:nvGrpSpPr>
        <p:grpSpPr>
          <a:xfrm>
            <a:off x="10229262" y="6292890"/>
            <a:ext cx="1425659" cy="534209"/>
            <a:chOff x="7162134" y="141830"/>
            <a:chExt cx="1425659" cy="534209"/>
          </a:xfrm>
        </p:grpSpPr>
        <p:pic>
          <p:nvPicPr>
            <p:cNvPr id="52" name="Google Shape;1053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3" name="Google Shape;1054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4" name="Google Shape;1055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" y="-222959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662487" y="204615"/>
            <a:ext cx="888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11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-2281595" y="1251511"/>
            <a:ext cx="1045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2480462" y="723071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2544258" y="1226785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1332256" y="1790684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F1CD58-0453-4E38-9DAC-FA1DDCF9FAAE}"/>
              </a:ext>
            </a:extLst>
          </p:cNvPr>
          <p:cNvSpPr txBox="1"/>
          <p:nvPr/>
        </p:nvSpPr>
        <p:spPr>
          <a:xfrm>
            <a:off x="1332255" y="2918782"/>
            <a:ext cx="5568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a. Đặt tính rồi tính :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682" y="2888804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3.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0043" y="1865917"/>
            <a:ext cx="250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( tiếp theo)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9682" y="3496930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64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36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4545" y="3468544"/>
            <a:ext cx="1566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79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21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5578" y="4070486"/>
            <a:ext cx="4154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51956" y="4072782"/>
            <a:ext cx="651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64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 flipH="1">
            <a:off x="1203751" y="4620885"/>
            <a:ext cx="1557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36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1132941" y="5136012"/>
            <a:ext cx="670155" cy="5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35578" y="5156980"/>
            <a:ext cx="96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10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1929" y="5150445"/>
            <a:ext cx="61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928595" y="4393652"/>
            <a:ext cx="29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80020" y="6190513"/>
            <a:ext cx="1664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52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48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34137" y="6194309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34 + 66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" y="-222959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546373" y="690271"/>
            <a:ext cx="888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b. Tính nhẩm :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6158" y="1246242"/>
            <a:ext cx="2193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60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94067" y="1285502"/>
            <a:ext cx="2193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20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80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6158" y="2934035"/>
            <a:ext cx="2093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90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0020" y="1810005"/>
            <a:ext cx="2193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40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60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37929" y="1781792"/>
            <a:ext cx="2193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80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6158" y="3481791"/>
            <a:ext cx="2093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90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84872" y="1267845"/>
            <a:ext cx="73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100</a:t>
            </a:r>
            <a:endParaRPr lang="en-US" sz="3200" b="1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94067" y="2909352"/>
            <a:ext cx="2130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30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70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94066" y="3473368"/>
            <a:ext cx="2130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70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C10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322</Words>
  <Application>Microsoft Office PowerPoint</Application>
  <PresentationFormat>Widescreen</PresentationFormat>
  <Paragraphs>156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Yu Gothic UI Light</vt:lpstr>
      <vt:lpstr>Arial</vt:lpstr>
      <vt:lpstr>Arial Rounded</vt:lpstr>
      <vt:lpstr>Calibri</vt:lpstr>
      <vt:lpstr>HP001 5 hàng</vt:lpstr>
      <vt:lpstr>Itim</vt:lpstr>
      <vt:lpstr>Times New Roman</vt:lpstr>
      <vt:lpstr>UTM Avo</vt:lpstr>
      <vt:lpstr>Office Theme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44</cp:revision>
  <dcterms:modified xsi:type="dcterms:W3CDTF">2026-02-10T03:40:27Z</dcterms:modified>
</cp:coreProperties>
</file>