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9"/>
  </p:notesMasterIdLst>
  <p:sldIdLst>
    <p:sldId id="2007577111" r:id="rId4"/>
    <p:sldId id="2007577103" r:id="rId5"/>
    <p:sldId id="2007577117" r:id="rId6"/>
    <p:sldId id="2007577118" r:id="rId7"/>
    <p:sldId id="200757711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2C4F8-7042-480F-9DB9-283571B0B30D}" type="datetimeFigureOut">
              <a:rPr lang="en-US" smtClean="0"/>
              <a:t>10/02/2026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8708A-BEC4-4D77-AFD0-1DA272717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20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tranthao121004@gmail.com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A45BF-78A6-4805-B166-47FC266EE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973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4B377-8C60-4990-B433-F8E7BBE6A8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4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93625-993B-4488-B9B5-8AFA30857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F3A206-705B-49B7-BF99-A57EE8FB2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3ACB0-BC6A-43DC-A8C7-0439980CF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10/02/2026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E02D9-A544-4B47-99F9-1C89D6D97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E518-E41F-4700-A2BA-A1968F3D6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8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D2024-EF0E-4AAD-A215-15649B175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D4026-5F29-4868-81F9-8AC3E34B4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839BC-AA3E-475D-BBF5-E6D16E30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10/02/2026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E71FB-07A3-4434-A4B0-FD3FF6C2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CCA26-E888-44B6-AD40-8B44E906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5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5AF83A-3AA1-4F94-A61E-6E9EE595F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F28B68-EFA2-481C-A827-00551E5EB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2AD5-6116-4763-9FA2-50D32CE9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10/02/2026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6F4A9-3FE1-4635-9AEF-B620C10E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894C5-C0C1-4188-995F-87041D228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0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90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915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223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989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881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049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651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81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13AB0-99FE-4E3B-A1C1-7F4C4BC9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8F606-3268-4FF5-9771-20B58E78B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B47F8-D639-4EBF-8124-153E51ED2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10/02/2026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6BDA7-19CB-41E3-B048-07B4F5201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5B91D-025E-4975-B10C-CCAC85D40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59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617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600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960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520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30273"/>
      </p:ext>
    </p:extLst>
  </p:cSld>
  <p:clrMapOvr>
    <a:masterClrMapping/>
  </p:clrMapOvr>
  <p:transition spd="slow" advClick="0" advTm="2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6D9BB-BFB8-4A51-BC66-8CDFFC017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D07BC-7118-4AB7-8C73-FE214733E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DD8EE-0575-4B5F-81F8-9B18E35FC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10/02/2026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35A1A-0767-4694-BC51-14E317688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2FA01-3CF5-4E4F-A7A7-0B59B43E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5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52227-603F-470F-9FC0-26F21C91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9182E-DB1F-442E-A004-A85999504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81714-8262-4E50-A3BE-221464C51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0F563-495D-453C-ADE6-9EFE694AD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10/02/2026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8061D-A833-4B7F-9B15-5ED38B56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FB74C-A162-48F7-8825-A1E4B47F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0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8356A-C588-482C-BA85-D6A52FEA3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01196-BB9A-45CB-A530-FE6D27B94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B64CB-83D2-42A9-91F8-E9AF177C8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69B4FF-AF60-4BCC-8523-DBA110754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BB7491-11B5-4BC1-9FE6-D12E57F17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A8747-986F-44E5-BF3C-26B2E56F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10/02/2026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DAADD1-F08E-41B4-B203-89D063B44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803694-CFC5-4EBB-8370-DAE69273C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825C0-657E-416A-BD46-388850D71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5A771F-1CF9-4FBB-B8A4-8936501C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10/02/2026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FA952-B1AB-4ECB-BBFC-A83AE71A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5C34F-5E1E-4F4C-94CB-9BA5549DB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9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9D9EEE-BA42-4C6F-B6CB-5F5E66A05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10/02/2026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633DAA-6AB1-48FF-905E-1DA4A586C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D7269-1252-4E69-AC48-CCD0AAF5D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8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A2636-5F1D-4101-A30C-967BFB847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1A95F-6B35-47A6-9F4B-2E5F31B48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E99B4-2B4D-4695-BE87-6B36D2F39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E50CB-B74A-421E-9ED2-6C9C68083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10/02/2026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CD5CE-FF47-45B5-8CD1-7F1E4E6F2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5D68C-2B92-40B8-8A61-9EF26E5E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1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73B44-B3C2-41FA-BE3A-4F9902AA1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E69DA2-F5E1-49C0-8A0E-E90504DFA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DED82-488A-4CFD-B5DE-5FE332F0F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59D3F-67AD-4150-8C92-66FD35E73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10/02/2026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79D0D-EFA0-432E-901E-DE5BE93AC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5065B-DC6E-4DF1-9BA5-8D2288343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2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826718-1022-4CC7-B189-0772900F2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707AF-0FA0-4F64-8F39-95AA708E7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4BC5A-9E89-4708-8DE5-41C3AF994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E558A-40FF-4787-A091-6A3CE00C59AC}" type="datetimeFigureOut">
              <a:rPr lang="en-US" smtClean="0"/>
              <a:t>10/02/2026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9308E-F90F-4AE1-BBC7-258B367BE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8C060-345B-476E-A39E-DAFB5C518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3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2026/2/10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2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3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58" y="4840823"/>
            <a:ext cx="3121967" cy="177208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80312BC-69C3-49DD-A11E-EF97A8BB2A01}"/>
              </a:ext>
            </a:extLst>
          </p:cNvPr>
          <p:cNvSpPr txBox="1"/>
          <p:nvPr/>
        </p:nvSpPr>
        <p:spPr>
          <a:xfrm>
            <a:off x="2023866" y="2754967"/>
            <a:ext cx="7612071" cy="1416915"/>
          </a:xfrm>
          <a:prstGeom prst="rect">
            <a:avLst/>
          </a:prstGeom>
          <a:noFill/>
        </p:spPr>
        <p:txBody>
          <a:bodyPr wrap="square" lIns="92486" tIns="46286" rIns="92486" bIns="46286">
            <a:spAutoFit/>
          </a:bodyPr>
          <a:lstStyle/>
          <a:p>
            <a:pPr algn="ctr" defTabSz="6827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微软雅黑"/>
              <a:cs typeface="Times New Roman" panose="02020603050405020304" pitchFamily="18" charset="0"/>
            </a:endParaRPr>
          </a:p>
          <a:p>
            <a:pPr algn="ctr" defTabSz="6827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微软雅黑"/>
                <a:cs typeface="Times New Roman" panose="02020603050405020304" pitchFamily="18" charset="0"/>
              </a:rPr>
              <a:t>MOÂN </a:t>
            </a:r>
            <a:r>
              <a:rPr lang="en-US" sz="6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44332" y="1242126"/>
            <a:ext cx="79492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r>
              <a:rPr lang="en-US" sz="4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ĐẾN VỚI TIẾT HỌC </a:t>
            </a:r>
            <a:endParaRPr lang="en-US" sz="4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41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6" presetClass="emph" presetSubtype="0" repeatCount="1400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419100"/>
            <a:ext cx="35099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05" y="67097"/>
            <a:ext cx="1630009" cy="1485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D08807-07C6-430C-8900-2E9682658693}"/>
              </a:ext>
            </a:extLst>
          </p:cNvPr>
          <p:cNvSpPr/>
          <p:nvPr/>
        </p:nvSpPr>
        <p:spPr>
          <a:xfrm>
            <a:off x="154322" y="2953381"/>
            <a:ext cx="11878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EM ÔN LẠI NHỮNG GÌ ĐÃ HỌC 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3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 ảnh.">
            <a:extLst>
              <a:ext uri="{FF2B5EF4-FFF2-40B4-BE49-F238E27FC236}">
                <a16:creationId xmlns:a16="http://schemas.microsoft.com/office/drawing/2014/main" id="{FDB946DF-2388-481C-911F-39D3745A0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911"/>
            <a:ext cx="12569588" cy="704237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02B781-BCAB-42E9-B3E5-F37C0ECB338A}"/>
              </a:ext>
            </a:extLst>
          </p:cNvPr>
          <p:cNvSpPr txBox="1"/>
          <p:nvPr/>
        </p:nvSpPr>
        <p:spPr>
          <a:xfrm>
            <a:off x="591435" y="151718"/>
            <a:ext cx="888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sáu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19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11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năm</a:t>
            </a: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2025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Yu Gothic UI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BBD366-8AC2-451E-BC59-D24C12708166}"/>
              </a:ext>
            </a:extLst>
          </p:cNvPr>
          <p:cNvSpPr txBox="1"/>
          <p:nvPr/>
        </p:nvSpPr>
        <p:spPr>
          <a:xfrm>
            <a:off x="-656118" y="1243114"/>
            <a:ext cx="10799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AC159-B44E-4B42-A895-8F2DEC3B5B1E}"/>
              </a:ext>
            </a:extLst>
          </p:cNvPr>
          <p:cNvSpPr txBox="1"/>
          <p:nvPr/>
        </p:nvSpPr>
        <p:spPr>
          <a:xfrm>
            <a:off x="2480462" y="723071"/>
            <a:ext cx="298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36B129-FB60-42AC-A43F-F4EEDFB43DD4}"/>
              </a:ext>
            </a:extLst>
          </p:cNvPr>
          <p:cNvCxnSpPr>
            <a:cxnSpLocks/>
          </p:cNvCxnSpPr>
          <p:nvPr/>
        </p:nvCxnSpPr>
        <p:spPr>
          <a:xfrm>
            <a:off x="2727945" y="1243114"/>
            <a:ext cx="10348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F96CF0-F24B-4896-B680-E1BAFDCB0814}"/>
              </a:ext>
            </a:extLst>
          </p:cNvPr>
          <p:cNvCxnSpPr>
            <a:cxnSpLocks/>
          </p:cNvCxnSpPr>
          <p:nvPr/>
        </p:nvCxnSpPr>
        <p:spPr>
          <a:xfrm>
            <a:off x="1410137" y="1788187"/>
            <a:ext cx="8409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CDBCDBB-4E2D-469F-BB8C-D5A7ACCE6B19}"/>
              </a:ext>
            </a:extLst>
          </p:cNvPr>
          <p:cNvSpPr txBox="1"/>
          <p:nvPr/>
        </p:nvSpPr>
        <p:spPr>
          <a:xfrm>
            <a:off x="381828" y="2359019"/>
            <a:ext cx="638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1. Tính nhẩm : 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797" y="2985672"/>
            <a:ext cx="2330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4 + 7 = </a:t>
            </a:r>
            <a:endParaRPr lang="en-US" sz="32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797" y="3528601"/>
            <a:ext cx="2344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6 + 6 = </a:t>
            </a:r>
            <a:endParaRPr lang="en-US" sz="32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977" y="4039900"/>
            <a:ext cx="2456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15 – 8 = </a:t>
            </a:r>
            <a:endParaRPr lang="en-US" sz="32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4250" y="2959833"/>
            <a:ext cx="1910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5+ 8 = </a:t>
            </a:r>
            <a:endParaRPr lang="en-US" sz="32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97898" y="3503629"/>
            <a:ext cx="204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2 + 9 =</a:t>
            </a:r>
            <a:endParaRPr lang="en-US" sz="32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62772" y="4015866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13 – 6 = </a:t>
            </a:r>
            <a:endParaRPr lang="en-US" sz="32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2957" y="2951246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9 + 5 = </a:t>
            </a:r>
            <a:endParaRPr lang="en-US" sz="32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38798" y="3456281"/>
            <a:ext cx="248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17 – 8 = </a:t>
            </a:r>
            <a:endParaRPr lang="en-US" sz="32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8798" y="4076007"/>
            <a:ext cx="232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16 – 9 =</a:t>
            </a:r>
            <a:endParaRPr lang="en-US" sz="32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33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2" grpId="0"/>
      <p:bldP spid="13" grpId="0"/>
      <p:bldP spid="14" grpId="0"/>
      <p:bldP spid="16" grpId="0"/>
      <p:bldP spid="17" grpId="0"/>
      <p:bldP spid="19" grpId="0"/>
      <p:bldP spid="21" grpId="0"/>
      <p:bldP spid="23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 ảnh.">
            <a:extLst>
              <a:ext uri="{FF2B5EF4-FFF2-40B4-BE49-F238E27FC236}">
                <a16:creationId xmlns:a16="http://schemas.microsoft.com/office/drawing/2014/main" id="{FDB946DF-2388-481C-911F-39D3745A0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911"/>
            <a:ext cx="12569588" cy="704237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02B781-BCAB-42E9-B3E5-F37C0ECB338A}"/>
              </a:ext>
            </a:extLst>
          </p:cNvPr>
          <p:cNvSpPr txBox="1"/>
          <p:nvPr/>
        </p:nvSpPr>
        <p:spPr>
          <a:xfrm>
            <a:off x="204790" y="150496"/>
            <a:ext cx="888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2. Tính : </a:t>
            </a:r>
            <a:endParaRPr lang="en-US" sz="3600" b="1" dirty="0">
              <a:solidFill>
                <a:schemeClr val="bg1"/>
              </a:solidFill>
              <a:latin typeface="HP001 5 hàng" panose="020B0603050302020204" pitchFamily="34" charset="0"/>
              <a:ea typeface="Yu Gothic UI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AC159-B44E-4B42-A895-8F2DEC3B5B1E}"/>
              </a:ext>
            </a:extLst>
          </p:cNvPr>
          <p:cNvSpPr txBox="1"/>
          <p:nvPr/>
        </p:nvSpPr>
        <p:spPr>
          <a:xfrm>
            <a:off x="2525355" y="748468"/>
            <a:ext cx="2985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50</a:t>
            </a:r>
            <a:endParaRPr lang="en-US" sz="32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DBCDBB-4E2D-469F-BB8C-D5A7ACCE6B19}"/>
              </a:ext>
            </a:extLst>
          </p:cNvPr>
          <p:cNvSpPr txBox="1"/>
          <p:nvPr/>
        </p:nvSpPr>
        <p:spPr>
          <a:xfrm>
            <a:off x="343847" y="2289845"/>
            <a:ext cx="638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3.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0132" y="2399636"/>
            <a:ext cx="2330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Bài giải </a:t>
            </a:r>
            <a:endParaRPr lang="en-US" sz="32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847" y="5126483"/>
            <a:ext cx="12787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Đội Một trồng được 35 cây, đội Hai trồng được ít hơn đội Một 12 cây.</a:t>
            </a:r>
            <a:endParaRPr lang="en-US" sz="2800" b="1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826" y="5719543"/>
            <a:ext cx="900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Hỏi đội Hai trồng được bao nhiêu cây ?</a:t>
            </a:r>
            <a:endParaRPr lang="en-US" sz="2800" b="1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486" y="953192"/>
            <a:ext cx="237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1AC159-B44E-4B42-A895-8F2DEC3B5B1E}"/>
              </a:ext>
            </a:extLst>
          </p:cNvPr>
          <p:cNvSpPr txBox="1"/>
          <p:nvPr/>
        </p:nvSpPr>
        <p:spPr>
          <a:xfrm>
            <a:off x="707305" y="776984"/>
            <a:ext cx="2985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16</a:t>
            </a:r>
            <a:endParaRPr lang="en-US" sz="28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1AC159-B44E-4B42-A895-8F2DEC3B5B1E}"/>
              </a:ext>
            </a:extLst>
          </p:cNvPr>
          <p:cNvSpPr txBox="1"/>
          <p:nvPr/>
        </p:nvSpPr>
        <p:spPr>
          <a:xfrm>
            <a:off x="4313754" y="760465"/>
            <a:ext cx="2985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90</a:t>
            </a:r>
            <a:endParaRPr lang="en-US" sz="32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1AC159-B44E-4B42-A895-8F2DEC3B5B1E}"/>
              </a:ext>
            </a:extLst>
          </p:cNvPr>
          <p:cNvSpPr txBox="1"/>
          <p:nvPr/>
        </p:nvSpPr>
        <p:spPr>
          <a:xfrm>
            <a:off x="6178917" y="782654"/>
            <a:ext cx="2985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48</a:t>
            </a:r>
            <a:endParaRPr lang="en-US" sz="32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1AC159-B44E-4B42-A895-8F2DEC3B5B1E}"/>
              </a:ext>
            </a:extLst>
          </p:cNvPr>
          <p:cNvSpPr txBox="1"/>
          <p:nvPr/>
        </p:nvSpPr>
        <p:spPr>
          <a:xfrm>
            <a:off x="702371" y="1306955"/>
            <a:ext cx="2985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12</a:t>
            </a:r>
            <a:endParaRPr lang="en-US" sz="28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1AC159-B44E-4B42-A895-8F2DEC3B5B1E}"/>
              </a:ext>
            </a:extLst>
          </p:cNvPr>
          <p:cNvSpPr txBox="1"/>
          <p:nvPr/>
        </p:nvSpPr>
        <p:spPr>
          <a:xfrm>
            <a:off x="2583843" y="1252151"/>
            <a:ext cx="2985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20</a:t>
            </a:r>
            <a:endParaRPr lang="en-US" sz="32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1AC159-B44E-4B42-A895-8F2DEC3B5B1E}"/>
              </a:ext>
            </a:extLst>
          </p:cNvPr>
          <p:cNvSpPr txBox="1"/>
          <p:nvPr/>
        </p:nvSpPr>
        <p:spPr>
          <a:xfrm>
            <a:off x="4522198" y="1258596"/>
            <a:ext cx="2985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9</a:t>
            </a:r>
            <a:endParaRPr lang="en-US" sz="32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1AC159-B44E-4B42-A895-8F2DEC3B5B1E}"/>
              </a:ext>
            </a:extLst>
          </p:cNvPr>
          <p:cNvSpPr txBox="1"/>
          <p:nvPr/>
        </p:nvSpPr>
        <p:spPr>
          <a:xfrm>
            <a:off x="6181230" y="1308316"/>
            <a:ext cx="2985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23</a:t>
            </a:r>
            <a:endParaRPr lang="en-US" sz="32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43537" y="1065767"/>
            <a:ext cx="237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16429" y="989199"/>
            <a:ext cx="237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31494" y="978873"/>
            <a:ext cx="237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7F96CF0-F24B-4896-B680-E1BAFDCB0814}"/>
              </a:ext>
            </a:extLst>
          </p:cNvPr>
          <p:cNvCxnSpPr>
            <a:cxnSpLocks/>
          </p:cNvCxnSpPr>
          <p:nvPr/>
        </p:nvCxnSpPr>
        <p:spPr>
          <a:xfrm>
            <a:off x="4363814" y="1793647"/>
            <a:ext cx="6024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7F96CF0-F24B-4896-B680-E1BAFDCB0814}"/>
              </a:ext>
            </a:extLst>
          </p:cNvPr>
          <p:cNvCxnSpPr>
            <a:cxnSpLocks/>
          </p:cNvCxnSpPr>
          <p:nvPr/>
        </p:nvCxnSpPr>
        <p:spPr>
          <a:xfrm>
            <a:off x="6189014" y="1793647"/>
            <a:ext cx="6024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7F96CF0-F24B-4896-B680-E1BAFDCB0814}"/>
              </a:ext>
            </a:extLst>
          </p:cNvPr>
          <p:cNvCxnSpPr>
            <a:cxnSpLocks/>
          </p:cNvCxnSpPr>
          <p:nvPr/>
        </p:nvCxnSpPr>
        <p:spPr>
          <a:xfrm>
            <a:off x="2493083" y="1793647"/>
            <a:ext cx="6024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F96CF0-F24B-4896-B680-E1BAFDCB0814}"/>
              </a:ext>
            </a:extLst>
          </p:cNvPr>
          <p:cNvCxnSpPr>
            <a:cxnSpLocks/>
          </p:cNvCxnSpPr>
          <p:nvPr/>
        </p:nvCxnSpPr>
        <p:spPr>
          <a:xfrm>
            <a:off x="702371" y="1793647"/>
            <a:ext cx="6024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7F96CF0-F24B-4896-B680-E1BAFDCB0814}"/>
              </a:ext>
            </a:extLst>
          </p:cNvPr>
          <p:cNvCxnSpPr>
            <a:cxnSpLocks/>
          </p:cNvCxnSpPr>
          <p:nvPr/>
        </p:nvCxnSpPr>
        <p:spPr>
          <a:xfrm>
            <a:off x="3246583" y="2936176"/>
            <a:ext cx="1470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48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2" grpId="0"/>
      <p:bldP spid="13" grpId="0"/>
      <p:bldP spid="14" grpId="0"/>
      <p:bldP spid="9" grpId="0"/>
      <p:bldP spid="20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8EF3094-66C5-437D-B727-235FFE27B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7" y="-1314"/>
            <a:ext cx="12193057" cy="68606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620CBEB-70AA-4CE8-A2BF-38325901C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37" y="4975699"/>
            <a:ext cx="1430652" cy="111363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4BC195A-162E-4BEC-A4A7-6BF27B647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106" y="5139373"/>
            <a:ext cx="2292295" cy="10973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087DF76-6846-43D4-9517-E903FFEBE5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45226" y="5221917"/>
            <a:ext cx="520237" cy="90228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AFE36A-94E6-489B-AF65-42C7952D88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47390" y="2131649"/>
            <a:ext cx="569009" cy="22922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33C20CD-2917-4D42-9516-B9D40664CD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785" y="5947894"/>
            <a:ext cx="12225572" cy="9104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2063" y="2131649"/>
            <a:ext cx="8320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 </a:t>
            </a:r>
            <a:endParaRPr lang="en-US" sz="540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94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144</Words>
  <Application>Microsoft Office PowerPoint</Application>
  <PresentationFormat>Widescreen</PresentationFormat>
  <Paragraphs>40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微软雅黑</vt:lpstr>
      <vt:lpstr>宋体</vt:lpstr>
      <vt:lpstr>Yu Gothic UI Light</vt:lpstr>
      <vt:lpstr>Arial</vt:lpstr>
      <vt:lpstr>Calibri</vt:lpstr>
      <vt:lpstr>Calibri Light</vt:lpstr>
      <vt:lpstr>等线</vt:lpstr>
      <vt:lpstr>DFPOP1-W9</vt:lpstr>
      <vt:lpstr>HP001 5 hàng</vt:lpstr>
      <vt:lpstr>黑体</vt:lpstr>
      <vt:lpstr>Times New Roman</vt:lpstr>
      <vt:lpstr>VNI-Avo</vt:lpstr>
      <vt:lpstr>Office Theme</vt:lpstr>
      <vt:lpstr>9_www.33ppt.com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57</cp:revision>
  <dcterms:created xsi:type="dcterms:W3CDTF">2021-07-07T15:13:57Z</dcterms:created>
  <dcterms:modified xsi:type="dcterms:W3CDTF">2026-02-10T03:35:02Z</dcterms:modified>
</cp:coreProperties>
</file>