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6"/>
  </p:notesMasterIdLst>
  <p:sldIdLst>
    <p:sldId id="377" r:id="rId3"/>
    <p:sldId id="378" r:id="rId4"/>
    <p:sldId id="381" r:id="rId5"/>
    <p:sldId id="382" r:id="rId6"/>
    <p:sldId id="383" r:id="rId7"/>
    <p:sldId id="257" r:id="rId8"/>
    <p:sldId id="371" r:id="rId9"/>
    <p:sldId id="362" r:id="rId10"/>
    <p:sldId id="376" r:id="rId11"/>
    <p:sldId id="375" r:id="rId12"/>
    <p:sldId id="356" r:id="rId13"/>
    <p:sldId id="281" r:id="rId14"/>
    <p:sldId id="384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416"/>
    <a:srgbClr val="FF00FF"/>
    <a:srgbClr val="006600"/>
    <a:srgbClr val="00FF00"/>
    <a:srgbClr val="68CB0F"/>
    <a:srgbClr val="F8CBAD"/>
    <a:srgbClr val="C1F48F"/>
    <a:srgbClr val="E6B9B8"/>
    <a:srgbClr val="92D05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1T19:42:18.823" idx="1">
    <p:pos x="4032" y="-1256"/>
    <p:text>Tải thêm nhiều temp, game miễn phí tại https://www.facebook.com/nkpowerskills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942C9-4DC3-4290-A1B8-1B11E0EB8A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24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47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95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1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103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0056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0837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2891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747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486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9101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9164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5468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619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2031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65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3454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886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38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0389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7291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5820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607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2542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467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93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5519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1172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7086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6310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4813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9172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368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4035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738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69001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0147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8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7741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76712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01496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39744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64400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2780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5452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7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99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62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61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60.xml"/><Relationship Id="rId47" Type="http://schemas.openxmlformats.org/officeDocument/2006/relationships/slideLayout" Target="../slideLayouts/slideLayout65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6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59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45" Type="http://schemas.openxmlformats.org/officeDocument/2006/relationships/slideLayout" Target="../slideLayouts/slideLayout6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4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4" Type="http://schemas.openxmlformats.org/officeDocument/2006/relationships/slideLayout" Target="../slideLayouts/slideLayout6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61.xml"/><Relationship Id="rId48" Type="http://schemas.openxmlformats.org/officeDocument/2006/relationships/slideLayout" Target="../slideLayouts/slideLayout66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706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700" r:id="rId13"/>
    <p:sldLayoutId id="2147483657" r:id="rId14"/>
    <p:sldLayoutId id="2147483658" r:id="rId15"/>
    <p:sldLayoutId id="2147483659" r:id="rId16"/>
    <p:sldLayoutId id="2147483660" r:id="rId17"/>
    <p:sldLayoutId id="214748366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  <p:sldLayoutId id="2147483733" r:id="rId12"/>
    <p:sldLayoutId id="2147483732" r:id="rId13"/>
    <p:sldLayoutId id="2147483731" r:id="rId14"/>
    <p:sldLayoutId id="2147483730" r:id="rId15"/>
    <p:sldLayoutId id="2147483728" r:id="rId16"/>
    <p:sldLayoutId id="2147483727" r:id="rId17"/>
    <p:sldLayoutId id="2147483726" r:id="rId18"/>
    <p:sldLayoutId id="2147483725" r:id="rId19"/>
    <p:sldLayoutId id="2147483724" r:id="rId20"/>
    <p:sldLayoutId id="2147483723" r:id="rId21"/>
    <p:sldLayoutId id="2147483722" r:id="rId22"/>
    <p:sldLayoutId id="2147483721" r:id="rId23"/>
    <p:sldLayoutId id="2147483720" r:id="rId24"/>
    <p:sldLayoutId id="2147483719" r:id="rId25"/>
    <p:sldLayoutId id="2147483718" r:id="rId26"/>
    <p:sldLayoutId id="2147483717" r:id="rId27"/>
    <p:sldLayoutId id="2147483716" r:id="rId28"/>
    <p:sldLayoutId id="2147483708" r:id="rId29"/>
    <p:sldLayoutId id="2147483707" r:id="rId30"/>
    <p:sldLayoutId id="2147483667" r:id="rId31"/>
    <p:sldLayoutId id="2147483668" r:id="rId32"/>
    <p:sldLayoutId id="2147483669" r:id="rId33"/>
    <p:sldLayoutId id="2147483670" r:id="rId34"/>
    <p:sldLayoutId id="2147483671" r:id="rId35"/>
    <p:sldLayoutId id="2147483672" r:id="rId36"/>
    <p:sldLayoutId id="2147483673" r:id="rId37"/>
    <p:sldLayoutId id="2147483674" r:id="rId38"/>
    <p:sldLayoutId id="2147483729" r:id="rId39"/>
    <p:sldLayoutId id="2147483715" r:id="rId40"/>
    <p:sldLayoutId id="2147483714" r:id="rId41"/>
    <p:sldLayoutId id="2147483713" r:id="rId42"/>
    <p:sldLayoutId id="2147483712" r:id="rId43"/>
    <p:sldLayoutId id="2147483711" r:id="rId44"/>
    <p:sldLayoutId id="2147483710" r:id="rId45"/>
    <p:sldLayoutId id="2147483709" r:id="rId46"/>
    <p:sldLayoutId id="2147483699" r:id="rId47"/>
    <p:sldLayoutId id="2147483698" r:id="rId48"/>
    <p:sldLayoutId id="2147483697" r:id="rId4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gif"/><Relationship Id="rId11" Type="http://schemas.openxmlformats.org/officeDocument/2006/relationships/image" Target="../media/image27.gif"/><Relationship Id="rId5" Type="http://schemas.openxmlformats.org/officeDocument/2006/relationships/image" Target="../media/image21.png"/><Relationship Id="rId10" Type="http://schemas.openxmlformats.org/officeDocument/2006/relationships/image" Target="../media/image26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slide" Target="slide6.xml"/><Relationship Id="rId5" Type="http://schemas.openxmlformats.org/officeDocument/2006/relationships/image" Target="../media/image6.png"/><Relationship Id="rId10" Type="http://schemas.openxmlformats.org/officeDocument/2006/relationships/slide" Target="slide4.xml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91" y="2165530"/>
            <a:ext cx="4234109" cy="423410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10558" y="734369"/>
            <a:ext cx="87366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CHÀO</a:t>
            </a:r>
            <a:r>
              <a:rPr kumimoji="0" lang="en-US" altLang="zh-CN" sz="6000" b="0" i="0" u="none" strike="noStrike" kern="1200" cap="none" spc="0" normalizeH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MỪNG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1200" smtClean="0">
                <a:solidFill>
                  <a:srgbClr val="FF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ĐẾN VỚI 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smtClean="0">
                <a:ln>
                  <a:noFill/>
                </a:ln>
                <a:solidFill>
                  <a:srgbClr val="51B416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MÔN</a:t>
            </a:r>
            <a:r>
              <a:rPr kumimoji="0" lang="en-US" altLang="zh-CN" sz="6000" b="0" i="0" u="none" strike="noStrike" kern="1200" cap="none" spc="0" normalizeH="0" noProof="0" smtClean="0">
                <a:ln>
                  <a:noFill/>
                </a:ln>
                <a:solidFill>
                  <a:srgbClr val="51B416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TOÁN 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51B416"/>
              </a:solidFill>
              <a:effectLst/>
              <a:uLnTx/>
              <a:uFillTx/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origami-airplane_16261"/>
          <p:cNvSpPr>
            <a:spLocks noChangeAspect="1"/>
          </p:cNvSpPr>
          <p:nvPr/>
        </p:nvSpPr>
        <p:spPr bwMode="auto">
          <a:xfrm>
            <a:off x="10399407" y="990425"/>
            <a:ext cx="495677" cy="462228"/>
          </a:xfrm>
          <a:custGeom>
            <a:avLst/>
            <a:gdLst>
              <a:gd name="connsiteX0" fmla="*/ 38100 w 326027"/>
              <a:gd name="connsiteY0" fmla="*/ 63500 h 304027"/>
              <a:gd name="connsiteX1" fmla="*/ 70572 w 326027"/>
              <a:gd name="connsiteY1" fmla="*/ 155651 h 304027"/>
              <a:gd name="connsiteX2" fmla="*/ 101745 w 326027"/>
              <a:gd name="connsiteY2" fmla="*/ 255588 h 304027"/>
              <a:gd name="connsiteX3" fmla="*/ 138113 w 326027"/>
              <a:gd name="connsiteY3" fmla="*/ 180311 h 304027"/>
              <a:gd name="connsiteX4" fmla="*/ 38100 w 326027"/>
              <a:gd name="connsiteY4" fmla="*/ 63500 h 304027"/>
              <a:gd name="connsiteX5" fmla="*/ 42863 w 326027"/>
              <a:gd name="connsiteY5" fmla="*/ 33338 h 304027"/>
              <a:gd name="connsiteX6" fmla="*/ 159237 w 326027"/>
              <a:gd name="connsiteY6" fmla="*/ 167557 h 304027"/>
              <a:gd name="connsiteX7" fmla="*/ 161823 w 326027"/>
              <a:gd name="connsiteY7" fmla="*/ 170138 h 304027"/>
              <a:gd name="connsiteX8" fmla="*/ 163117 w 326027"/>
              <a:gd name="connsiteY8" fmla="*/ 171428 h 304027"/>
              <a:gd name="connsiteX9" fmla="*/ 198029 w 326027"/>
              <a:gd name="connsiteY9" fmla="*/ 212726 h 304027"/>
              <a:gd name="connsiteX10" fmla="*/ 203201 w 326027"/>
              <a:gd name="connsiteY10" fmla="*/ 114644 h 304027"/>
              <a:gd name="connsiteX11" fmla="*/ 111395 w 326027"/>
              <a:gd name="connsiteY11" fmla="*/ 64312 h 304027"/>
              <a:gd name="connsiteX12" fmla="*/ 42863 w 326027"/>
              <a:gd name="connsiteY12" fmla="*/ 33338 h 304027"/>
              <a:gd name="connsiteX13" fmla="*/ 95250 w 326027"/>
              <a:gd name="connsiteY13" fmla="*/ 28575 h 304027"/>
              <a:gd name="connsiteX14" fmla="*/ 123707 w 326027"/>
              <a:gd name="connsiteY14" fmla="*/ 43127 h 304027"/>
              <a:gd name="connsiteX15" fmla="*/ 211667 w 326027"/>
              <a:gd name="connsiteY15" fmla="*/ 92075 h 304027"/>
              <a:gd name="connsiteX16" fmla="*/ 269875 w 326027"/>
              <a:gd name="connsiteY16" fmla="*/ 62971 h 304027"/>
              <a:gd name="connsiteX17" fmla="*/ 171568 w 326027"/>
              <a:gd name="connsiteY17" fmla="*/ 39159 h 304027"/>
              <a:gd name="connsiteX18" fmla="*/ 95250 w 326027"/>
              <a:gd name="connsiteY18" fmla="*/ 28575 h 304027"/>
              <a:gd name="connsiteX19" fmla="*/ 15539 w 326027"/>
              <a:gd name="connsiteY19" fmla="*/ 0 h 304027"/>
              <a:gd name="connsiteX20" fmla="*/ 104887 w 326027"/>
              <a:gd name="connsiteY20" fmla="*/ 7789 h 304027"/>
              <a:gd name="connsiteX21" fmla="*/ 186466 w 326027"/>
              <a:gd name="connsiteY21" fmla="*/ 18175 h 304027"/>
              <a:gd name="connsiteX22" fmla="*/ 319841 w 326027"/>
              <a:gd name="connsiteY22" fmla="*/ 55825 h 304027"/>
              <a:gd name="connsiteX23" fmla="*/ 317251 w 326027"/>
              <a:gd name="connsiteY23" fmla="*/ 77896 h 304027"/>
              <a:gd name="connsiteX24" fmla="*/ 227903 w 326027"/>
              <a:gd name="connsiteY24" fmla="*/ 109054 h 304027"/>
              <a:gd name="connsiteX25" fmla="*/ 217544 w 326027"/>
              <a:gd name="connsiteY25" fmla="*/ 244072 h 304027"/>
              <a:gd name="connsiteX26" fmla="*/ 196825 w 326027"/>
              <a:gd name="connsiteY26" fmla="*/ 249265 h 304027"/>
              <a:gd name="connsiteX27" fmla="*/ 154093 w 326027"/>
              <a:gd name="connsiteY27" fmla="*/ 198633 h 304027"/>
              <a:gd name="connsiteX28" fmla="*/ 116541 w 326027"/>
              <a:gd name="connsiteY28" fmla="*/ 294704 h 304027"/>
              <a:gd name="connsiteX29" fmla="*/ 94528 w 326027"/>
              <a:gd name="connsiteY29" fmla="*/ 298599 h 304027"/>
              <a:gd name="connsiteX30" fmla="*/ 49206 w 326027"/>
              <a:gd name="connsiteY30" fmla="*/ 172668 h 304027"/>
              <a:gd name="connsiteX31" fmla="*/ 0 w 326027"/>
              <a:gd name="connsiteY31" fmla="*/ 19474 h 304027"/>
              <a:gd name="connsiteX32" fmla="*/ 0 w 326027"/>
              <a:gd name="connsiteY32" fmla="*/ 18175 h 304027"/>
              <a:gd name="connsiteX33" fmla="*/ 0 w 326027"/>
              <a:gd name="connsiteY33" fmla="*/ 16877 h 304027"/>
              <a:gd name="connsiteX34" fmla="*/ 0 w 326027"/>
              <a:gd name="connsiteY34" fmla="*/ 15579 h 304027"/>
              <a:gd name="connsiteX35" fmla="*/ 0 w 326027"/>
              <a:gd name="connsiteY35" fmla="*/ 14281 h 304027"/>
              <a:gd name="connsiteX36" fmla="*/ 0 w 326027"/>
              <a:gd name="connsiteY36" fmla="*/ 12982 h 304027"/>
              <a:gd name="connsiteX37" fmla="*/ 1295 w 326027"/>
              <a:gd name="connsiteY37" fmla="*/ 12982 h 304027"/>
              <a:gd name="connsiteX38" fmla="*/ 1295 w 326027"/>
              <a:gd name="connsiteY38" fmla="*/ 11684 h 304027"/>
              <a:gd name="connsiteX39" fmla="*/ 3885 w 326027"/>
              <a:gd name="connsiteY39" fmla="*/ 6491 h 304027"/>
              <a:gd name="connsiteX40" fmla="*/ 15539 w 326027"/>
              <a:gd name="connsiteY40" fmla="*/ 0 h 30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6027" h="304027">
                <a:moveTo>
                  <a:pt x="38100" y="63500"/>
                </a:moveTo>
                <a:cubicBezTo>
                  <a:pt x="47192" y="94650"/>
                  <a:pt x="58882" y="124501"/>
                  <a:pt x="70572" y="155651"/>
                </a:cubicBezTo>
                <a:cubicBezTo>
                  <a:pt x="82262" y="188098"/>
                  <a:pt x="88756" y="223141"/>
                  <a:pt x="101745" y="255588"/>
                </a:cubicBezTo>
                <a:cubicBezTo>
                  <a:pt x="110837" y="228333"/>
                  <a:pt x="122527" y="203673"/>
                  <a:pt x="138113" y="180311"/>
                </a:cubicBezTo>
                <a:cubicBezTo>
                  <a:pt x="99147" y="145267"/>
                  <a:pt x="70572" y="103735"/>
                  <a:pt x="38100" y="63500"/>
                </a:cubicBezTo>
                <a:close/>
                <a:moveTo>
                  <a:pt x="42863" y="33338"/>
                </a:moveTo>
                <a:cubicBezTo>
                  <a:pt x="81654" y="78508"/>
                  <a:pt x="113981" y="128840"/>
                  <a:pt x="159237" y="167557"/>
                </a:cubicBezTo>
                <a:cubicBezTo>
                  <a:pt x="159237" y="168847"/>
                  <a:pt x="160530" y="168847"/>
                  <a:pt x="161823" y="170138"/>
                </a:cubicBezTo>
                <a:cubicBezTo>
                  <a:pt x="161823" y="171428"/>
                  <a:pt x="161823" y="171428"/>
                  <a:pt x="163117" y="171428"/>
                </a:cubicBezTo>
                <a:cubicBezTo>
                  <a:pt x="174754" y="185624"/>
                  <a:pt x="186391" y="198530"/>
                  <a:pt x="198029" y="212726"/>
                </a:cubicBezTo>
                <a:cubicBezTo>
                  <a:pt x="203201" y="180462"/>
                  <a:pt x="201908" y="148198"/>
                  <a:pt x="203201" y="114644"/>
                </a:cubicBezTo>
                <a:cubicBezTo>
                  <a:pt x="173461" y="97866"/>
                  <a:pt x="142428" y="81089"/>
                  <a:pt x="111395" y="64312"/>
                </a:cubicBezTo>
                <a:cubicBezTo>
                  <a:pt x="90706" y="53987"/>
                  <a:pt x="67431" y="42372"/>
                  <a:pt x="42863" y="33338"/>
                </a:cubicBezTo>
                <a:close/>
                <a:moveTo>
                  <a:pt x="95250" y="28575"/>
                </a:moveTo>
                <a:cubicBezTo>
                  <a:pt x="105598" y="32544"/>
                  <a:pt x="114653" y="37836"/>
                  <a:pt x="123707" y="43127"/>
                </a:cubicBezTo>
                <a:cubicBezTo>
                  <a:pt x="153458" y="60325"/>
                  <a:pt x="183209" y="74877"/>
                  <a:pt x="211667" y="92075"/>
                </a:cubicBezTo>
                <a:cubicBezTo>
                  <a:pt x="225895" y="74877"/>
                  <a:pt x="247885" y="68263"/>
                  <a:pt x="269875" y="62971"/>
                </a:cubicBezTo>
                <a:cubicBezTo>
                  <a:pt x="237537" y="53711"/>
                  <a:pt x="203906" y="45773"/>
                  <a:pt x="171568" y="39159"/>
                </a:cubicBezTo>
                <a:cubicBezTo>
                  <a:pt x="146991" y="33867"/>
                  <a:pt x="121120" y="29898"/>
                  <a:pt x="95250" y="28575"/>
                </a:cubicBezTo>
                <a:close/>
                <a:moveTo>
                  <a:pt x="15539" y="0"/>
                </a:moveTo>
                <a:cubicBezTo>
                  <a:pt x="45322" y="0"/>
                  <a:pt x="75104" y="3895"/>
                  <a:pt x="104887" y="7789"/>
                </a:cubicBezTo>
                <a:cubicBezTo>
                  <a:pt x="132080" y="10386"/>
                  <a:pt x="159273" y="10386"/>
                  <a:pt x="186466" y="18175"/>
                </a:cubicBezTo>
                <a:cubicBezTo>
                  <a:pt x="231787" y="28561"/>
                  <a:pt x="278404" y="37650"/>
                  <a:pt x="319841" y="55825"/>
                </a:cubicBezTo>
                <a:cubicBezTo>
                  <a:pt x="330200" y="59720"/>
                  <a:pt x="326315" y="75299"/>
                  <a:pt x="317251" y="77896"/>
                </a:cubicBezTo>
                <a:cubicBezTo>
                  <a:pt x="291353" y="84387"/>
                  <a:pt x="244736" y="84387"/>
                  <a:pt x="227903" y="109054"/>
                </a:cubicBezTo>
                <a:cubicBezTo>
                  <a:pt x="225313" y="154492"/>
                  <a:pt x="227903" y="199931"/>
                  <a:pt x="217544" y="244072"/>
                </a:cubicBezTo>
                <a:cubicBezTo>
                  <a:pt x="216249" y="251862"/>
                  <a:pt x="203300" y="257055"/>
                  <a:pt x="196825" y="249265"/>
                </a:cubicBezTo>
                <a:cubicBezTo>
                  <a:pt x="183876" y="232388"/>
                  <a:pt x="168337" y="215510"/>
                  <a:pt x="154093" y="198633"/>
                </a:cubicBezTo>
                <a:cubicBezTo>
                  <a:pt x="134670" y="228493"/>
                  <a:pt x="123016" y="260949"/>
                  <a:pt x="116541" y="294704"/>
                </a:cubicBezTo>
                <a:cubicBezTo>
                  <a:pt x="115246" y="306388"/>
                  <a:pt x="99707" y="306388"/>
                  <a:pt x="94528" y="298599"/>
                </a:cubicBezTo>
                <a:cubicBezTo>
                  <a:pt x="72515" y="259651"/>
                  <a:pt x="64745" y="214212"/>
                  <a:pt x="49206" y="172668"/>
                </a:cubicBezTo>
                <a:cubicBezTo>
                  <a:pt x="31078" y="122036"/>
                  <a:pt x="10359" y="72702"/>
                  <a:pt x="0" y="19474"/>
                </a:cubicBezTo>
                <a:cubicBezTo>
                  <a:pt x="0" y="19474"/>
                  <a:pt x="0" y="18175"/>
                  <a:pt x="0" y="18175"/>
                </a:cubicBezTo>
                <a:cubicBezTo>
                  <a:pt x="0" y="18175"/>
                  <a:pt x="0" y="16877"/>
                  <a:pt x="0" y="16877"/>
                </a:cubicBezTo>
                <a:cubicBezTo>
                  <a:pt x="0" y="16877"/>
                  <a:pt x="0" y="16877"/>
                  <a:pt x="0" y="15579"/>
                </a:cubicBezTo>
                <a:cubicBezTo>
                  <a:pt x="0" y="15579"/>
                  <a:pt x="0" y="15579"/>
                  <a:pt x="0" y="14281"/>
                </a:cubicBezTo>
                <a:cubicBezTo>
                  <a:pt x="0" y="14281"/>
                  <a:pt x="0" y="14281"/>
                  <a:pt x="0" y="12982"/>
                </a:cubicBezTo>
                <a:cubicBezTo>
                  <a:pt x="0" y="12982"/>
                  <a:pt x="0" y="12982"/>
                  <a:pt x="1295" y="12982"/>
                </a:cubicBezTo>
                <a:cubicBezTo>
                  <a:pt x="1295" y="11684"/>
                  <a:pt x="1295" y="11684"/>
                  <a:pt x="1295" y="11684"/>
                </a:cubicBezTo>
                <a:cubicBezTo>
                  <a:pt x="1295" y="10386"/>
                  <a:pt x="2590" y="7789"/>
                  <a:pt x="3885" y="6491"/>
                </a:cubicBezTo>
                <a:cubicBezTo>
                  <a:pt x="6475" y="2596"/>
                  <a:pt x="9064" y="0"/>
                  <a:pt x="15539" y="0"/>
                </a:cubicBezTo>
                <a:close/>
              </a:path>
            </a:pathLst>
          </a:custGeom>
          <a:solidFill>
            <a:srgbClr val="E27156"/>
          </a:solidFill>
          <a:ln>
            <a:noFill/>
          </a:ln>
        </p:spPr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59"/>
            <a:ext cx="2461100" cy="21045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37" y="5676540"/>
            <a:ext cx="6897063" cy="12860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76540"/>
            <a:ext cx="6897063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89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41822" y="2721154"/>
            <a:ext cx="410835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2: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A62D22-D024-4DAC-A11C-5EB72811FC7C}"/>
              </a:ext>
            </a:extLst>
          </p:cNvPr>
          <p:cNvSpPr/>
          <p:nvPr/>
        </p:nvSpPr>
        <p:spPr>
          <a:xfrm>
            <a:off x="4078127" y="3562953"/>
            <a:ext cx="3623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33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8FB50D9-BB56-4965-93D8-C9DC2B066FE7}"/>
              </a:ext>
            </a:extLst>
          </p:cNvPr>
          <p:cNvGrpSpPr/>
          <p:nvPr/>
        </p:nvGrpSpPr>
        <p:grpSpPr>
          <a:xfrm>
            <a:off x="-136107" y="-10759"/>
            <a:ext cx="12329733" cy="6882733"/>
            <a:chOff x="-136107" y="-10759"/>
            <a:chExt cx="12329733" cy="688273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057FD5-8549-46F7-9559-327DEE7533B1}"/>
                </a:ext>
              </a:extLst>
            </p:cNvPr>
            <p:cNvGrpSpPr/>
            <p:nvPr/>
          </p:nvGrpSpPr>
          <p:grpSpPr>
            <a:xfrm>
              <a:off x="-10724" y="-10759"/>
              <a:ext cx="12204350" cy="6868758"/>
              <a:chOff x="-10724" y="-10759"/>
              <a:chExt cx="12204350" cy="686875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6291047-6F84-45B6-8E1B-C46B8F003F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27" y="-10759"/>
                <a:ext cx="12191999" cy="6858000"/>
              </a:xfrm>
              <a:prstGeom prst="rect">
                <a:avLst/>
              </a:prstGeom>
            </p:spPr>
          </p:pic>
          <p:sp>
            <p:nvSpPr>
              <p:cNvPr id="4" name="Flowchart: Document 3">
                <a:extLst>
                  <a:ext uri="{FF2B5EF4-FFF2-40B4-BE49-F238E27FC236}">
                    <a16:creationId xmlns:a16="http://schemas.microsoft.com/office/drawing/2014/main" id="{F13F9D7F-58E0-4107-94A7-440D4198B3F5}"/>
                  </a:ext>
                </a:extLst>
              </p:cNvPr>
              <p:cNvSpPr/>
              <p:nvPr/>
            </p:nvSpPr>
            <p:spPr>
              <a:xfrm flipV="1">
                <a:off x="-10724" y="4776394"/>
                <a:ext cx="12202724" cy="2081605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9869"/>
                  <a:gd name="connsiteX1" fmla="*/ 21600 w 21600"/>
                  <a:gd name="connsiteY1" fmla="*/ 0 h 29869"/>
                  <a:gd name="connsiteX2" fmla="*/ 21600 w 21600"/>
                  <a:gd name="connsiteY2" fmla="*/ 17322 h 29869"/>
                  <a:gd name="connsiteX3" fmla="*/ 11645 w 21600"/>
                  <a:gd name="connsiteY3" fmla="*/ 29846 h 29869"/>
                  <a:gd name="connsiteX4" fmla="*/ 0 w 21600"/>
                  <a:gd name="connsiteY4" fmla="*/ 20172 h 29869"/>
                  <a:gd name="connsiteX5" fmla="*/ 0 w 21600"/>
                  <a:gd name="connsiteY5" fmla="*/ 0 h 29869"/>
                  <a:gd name="connsiteX0" fmla="*/ 0 w 21600"/>
                  <a:gd name="connsiteY0" fmla="*/ 0 h 24533"/>
                  <a:gd name="connsiteX1" fmla="*/ 21600 w 21600"/>
                  <a:gd name="connsiteY1" fmla="*/ 0 h 24533"/>
                  <a:gd name="connsiteX2" fmla="*/ 21600 w 21600"/>
                  <a:gd name="connsiteY2" fmla="*/ 17322 h 24533"/>
                  <a:gd name="connsiteX3" fmla="*/ 14885 w 21600"/>
                  <a:gd name="connsiteY3" fmla="*/ 24446 h 24533"/>
                  <a:gd name="connsiteX4" fmla="*/ 0 w 21600"/>
                  <a:gd name="connsiteY4" fmla="*/ 20172 h 24533"/>
                  <a:gd name="connsiteX5" fmla="*/ 0 w 21600"/>
                  <a:gd name="connsiteY5" fmla="*/ 0 h 24533"/>
                  <a:gd name="connsiteX0" fmla="*/ 0 w 21600"/>
                  <a:gd name="connsiteY0" fmla="*/ 0 h 26244"/>
                  <a:gd name="connsiteX1" fmla="*/ 21600 w 21600"/>
                  <a:gd name="connsiteY1" fmla="*/ 0 h 26244"/>
                  <a:gd name="connsiteX2" fmla="*/ 21600 w 21600"/>
                  <a:gd name="connsiteY2" fmla="*/ 17322 h 26244"/>
                  <a:gd name="connsiteX3" fmla="*/ 13818 w 21600"/>
                  <a:gd name="connsiteY3" fmla="*/ 26197 h 26244"/>
                  <a:gd name="connsiteX4" fmla="*/ 0 w 21600"/>
                  <a:gd name="connsiteY4" fmla="*/ 20172 h 26244"/>
                  <a:gd name="connsiteX5" fmla="*/ 0 w 21600"/>
                  <a:gd name="connsiteY5" fmla="*/ 0 h 26244"/>
                  <a:gd name="connsiteX0" fmla="*/ 19 w 21619"/>
                  <a:gd name="connsiteY0" fmla="*/ 0 h 26215"/>
                  <a:gd name="connsiteX1" fmla="*/ 21619 w 21619"/>
                  <a:gd name="connsiteY1" fmla="*/ 0 h 26215"/>
                  <a:gd name="connsiteX2" fmla="*/ 21619 w 21619"/>
                  <a:gd name="connsiteY2" fmla="*/ 17322 h 26215"/>
                  <a:gd name="connsiteX3" fmla="*/ 13837 w 21619"/>
                  <a:gd name="connsiteY3" fmla="*/ 26197 h 26215"/>
                  <a:gd name="connsiteX4" fmla="*/ 0 w 21619"/>
                  <a:gd name="connsiteY4" fmla="*/ 14772 h 26215"/>
                  <a:gd name="connsiteX5" fmla="*/ 19 w 21619"/>
                  <a:gd name="connsiteY5" fmla="*/ 0 h 26215"/>
                  <a:gd name="connsiteX0" fmla="*/ 19 w 21619"/>
                  <a:gd name="connsiteY0" fmla="*/ 0 h 26215"/>
                  <a:gd name="connsiteX1" fmla="*/ 21619 w 21619"/>
                  <a:gd name="connsiteY1" fmla="*/ 0 h 26215"/>
                  <a:gd name="connsiteX2" fmla="*/ 21600 w 21619"/>
                  <a:gd name="connsiteY2" fmla="*/ 14111 h 26215"/>
                  <a:gd name="connsiteX3" fmla="*/ 13837 w 21619"/>
                  <a:gd name="connsiteY3" fmla="*/ 26197 h 26215"/>
                  <a:gd name="connsiteX4" fmla="*/ 0 w 21619"/>
                  <a:gd name="connsiteY4" fmla="*/ 14772 h 26215"/>
                  <a:gd name="connsiteX5" fmla="*/ 19 w 21619"/>
                  <a:gd name="connsiteY5" fmla="*/ 0 h 26215"/>
                  <a:gd name="connsiteX0" fmla="*/ 19 w 21619"/>
                  <a:gd name="connsiteY0" fmla="*/ 0 h 26215"/>
                  <a:gd name="connsiteX1" fmla="*/ 21619 w 21619"/>
                  <a:gd name="connsiteY1" fmla="*/ 0 h 26215"/>
                  <a:gd name="connsiteX2" fmla="*/ 21600 w 21619"/>
                  <a:gd name="connsiteY2" fmla="*/ 14111 h 26215"/>
                  <a:gd name="connsiteX3" fmla="*/ 12045 w 21619"/>
                  <a:gd name="connsiteY3" fmla="*/ 26197 h 26215"/>
                  <a:gd name="connsiteX4" fmla="*/ 0 w 21619"/>
                  <a:gd name="connsiteY4" fmla="*/ 14772 h 26215"/>
                  <a:gd name="connsiteX5" fmla="*/ 19 w 21619"/>
                  <a:gd name="connsiteY5" fmla="*/ 0 h 2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19" h="26215">
                    <a:moveTo>
                      <a:pt x="19" y="0"/>
                    </a:moveTo>
                    <a:lnTo>
                      <a:pt x="21619" y="0"/>
                    </a:lnTo>
                    <a:cubicBezTo>
                      <a:pt x="21613" y="4704"/>
                      <a:pt x="21606" y="9407"/>
                      <a:pt x="21600" y="14111"/>
                    </a:cubicBezTo>
                    <a:cubicBezTo>
                      <a:pt x="19941" y="17407"/>
                      <a:pt x="15645" y="25722"/>
                      <a:pt x="12045" y="26197"/>
                    </a:cubicBezTo>
                    <a:cubicBezTo>
                      <a:pt x="8445" y="26672"/>
                      <a:pt x="1941" y="18068"/>
                      <a:pt x="0" y="14772"/>
                    </a:cubicBezTo>
                    <a:cubicBezTo>
                      <a:pt x="6" y="9848"/>
                      <a:pt x="13" y="4924"/>
                      <a:pt x="19" y="0"/>
                    </a:cubicBezTo>
                    <a:close/>
                  </a:path>
                </a:pathLst>
              </a:custGeom>
              <a:solidFill>
                <a:srgbClr val="68CB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A9356D5-30EA-490A-A9ED-75C2C18CA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7116" y="174036"/>
                <a:ext cx="6222171" cy="5918354"/>
              </a:xfrm>
              <a:prstGeom prst="rect">
                <a:avLst/>
              </a:prstGeom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B88BBEF-0DF2-4DDF-A9E4-AC019EFF3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4226" y="5386074"/>
              <a:ext cx="4590979" cy="148590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BD4A3C1-5CD3-4582-860F-AE8B6352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9783" y="5372099"/>
              <a:ext cx="4876800" cy="14859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A8B131E-5B46-4811-83D9-57E28FF6E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36107" y="5364031"/>
              <a:ext cx="4876800" cy="14859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CF55456-1558-4E53-AC66-E4A7A1370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7366" y="4912097"/>
            <a:ext cx="848285" cy="1197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36F620-B762-43B9-8F42-C107A4519B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6585" y="5067215"/>
            <a:ext cx="848286" cy="6786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99986A1-9EEE-4CE8-B238-6D2401A53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2005" y="5431383"/>
            <a:ext cx="848286" cy="6786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F0C9A64-611F-4DA8-8E8F-509BB57FFF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912" y="6168611"/>
            <a:ext cx="848286" cy="6786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FDAF2B-8AE0-4708-8E1E-755B016C2D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7982" y="5643777"/>
            <a:ext cx="848286" cy="6786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86CFD8-B3E3-4092-80D5-927253B48A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9228" y="6030541"/>
            <a:ext cx="848286" cy="6786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B6E128-9BA8-4B1C-AA0D-2E07568F8E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1514" y="5643777"/>
            <a:ext cx="1737080" cy="11533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585170-75D0-4E1F-8D34-A664549C1D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108" y="5532143"/>
            <a:ext cx="1737080" cy="9178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8560BA-52BF-44E2-8BC7-815455A2F3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514" y="5699290"/>
            <a:ext cx="1737080" cy="115333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FEF38D6-6E42-414A-8FA1-EA66ADCA93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92660" y="1454549"/>
            <a:ext cx="631339" cy="61618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E7CACA9-68D5-4B75-8390-9B6565E63C3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0394" r="37993"/>
          <a:stretch/>
        </p:blipFill>
        <p:spPr>
          <a:xfrm>
            <a:off x="6300324" y="3578908"/>
            <a:ext cx="848287" cy="678629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75C2E508-F416-42F2-93DA-7EC6FA5D3CFA}"/>
              </a:ext>
            </a:extLst>
          </p:cNvPr>
          <p:cNvGrpSpPr/>
          <p:nvPr/>
        </p:nvGrpSpPr>
        <p:grpSpPr>
          <a:xfrm>
            <a:off x="5470108" y="2238564"/>
            <a:ext cx="1049885" cy="988730"/>
            <a:chOff x="5470108" y="2238564"/>
            <a:chExt cx="1049885" cy="98873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3E98550-DFA9-4FAC-8FDD-3C0F6AB89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585CEBB-4AFD-4F16-B135-48E42DDBC148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7254C7D-95BE-4068-A128-E57DDDB5B2AF}"/>
              </a:ext>
            </a:extLst>
          </p:cNvPr>
          <p:cNvSpPr/>
          <p:nvPr/>
        </p:nvSpPr>
        <p:spPr>
          <a:xfrm>
            <a:off x="1492520" y="1654277"/>
            <a:ext cx="2736067" cy="8329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.VnCooper" panose="020B7200000000000000" pitchFamily="34" charset="0"/>
              </a:rPr>
              <a:t>8 + 6 = ?</a:t>
            </a:r>
          </a:p>
        </p:txBody>
      </p:sp>
      <p:sp>
        <p:nvSpPr>
          <p:cNvPr id="64" name="Arrow: Down 63">
            <a:extLst>
              <a:ext uri="{FF2B5EF4-FFF2-40B4-BE49-F238E27FC236}">
                <a16:creationId xmlns:a16="http://schemas.microsoft.com/office/drawing/2014/main" id="{7AA4E029-4088-4411-B70E-02DC8FD90C1D}"/>
              </a:ext>
            </a:extLst>
          </p:cNvPr>
          <p:cNvSpPr/>
          <p:nvPr/>
        </p:nvSpPr>
        <p:spPr>
          <a:xfrm>
            <a:off x="2598469" y="2707706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DDFA7FF-B175-467D-AB52-C5A20952DC3A}"/>
              </a:ext>
            </a:extLst>
          </p:cNvPr>
          <p:cNvSpPr/>
          <p:nvPr/>
        </p:nvSpPr>
        <p:spPr>
          <a:xfrm>
            <a:off x="2081213" y="3367733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14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EC5FC2-F6EC-422A-ACC4-2BD937264975}"/>
              </a:ext>
            </a:extLst>
          </p:cNvPr>
          <p:cNvSpPr/>
          <p:nvPr/>
        </p:nvSpPr>
        <p:spPr>
          <a:xfrm>
            <a:off x="166308" y="306396"/>
            <a:ext cx="61382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Staccato " panose="02040603050506020204" pitchFamily="18" charset="0"/>
              </a:rPr>
              <a:t>TRÒ CHƠI HÁI HOA DÂN CHỦ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0820DC-7699-4826-80A4-2267DDFAE3FE}"/>
              </a:ext>
            </a:extLst>
          </p:cNvPr>
          <p:cNvGrpSpPr/>
          <p:nvPr/>
        </p:nvGrpSpPr>
        <p:grpSpPr>
          <a:xfrm>
            <a:off x="8088453" y="2071320"/>
            <a:ext cx="1049885" cy="988730"/>
            <a:chOff x="5470108" y="2238564"/>
            <a:chExt cx="1049885" cy="98873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74C68C6-B897-4CC5-8BB4-C15450AFF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4FDC90A-01B0-4D4B-8E08-82B1FF32BA2E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7AA6093-5D01-474B-A004-86FB149991C2}"/>
              </a:ext>
            </a:extLst>
          </p:cNvPr>
          <p:cNvSpPr/>
          <p:nvPr/>
        </p:nvSpPr>
        <p:spPr>
          <a:xfrm>
            <a:off x="1492520" y="1664112"/>
            <a:ext cx="2736067" cy="8329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.VnCooper" panose="020B7200000000000000" pitchFamily="34" charset="0"/>
              </a:rPr>
              <a:t>5 + 7 = ?</a:t>
            </a: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5FFBADB8-87E6-476D-822B-1F34D51D0423}"/>
              </a:ext>
            </a:extLst>
          </p:cNvPr>
          <p:cNvSpPr/>
          <p:nvPr/>
        </p:nvSpPr>
        <p:spPr>
          <a:xfrm>
            <a:off x="2598469" y="2708437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8440D04-535C-422D-8327-09BEF54FE983}"/>
              </a:ext>
            </a:extLst>
          </p:cNvPr>
          <p:cNvSpPr/>
          <p:nvPr/>
        </p:nvSpPr>
        <p:spPr>
          <a:xfrm>
            <a:off x="2081213" y="3368464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12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269B551-5667-4931-B714-8C18ADC6EDC9}"/>
              </a:ext>
            </a:extLst>
          </p:cNvPr>
          <p:cNvSpPr/>
          <p:nvPr/>
        </p:nvSpPr>
        <p:spPr>
          <a:xfrm>
            <a:off x="1500782" y="1670654"/>
            <a:ext cx="2719541" cy="8367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.VnCooper" panose="020B7200000000000000" pitchFamily="34" charset="0"/>
              </a:rPr>
              <a:t>12 - </a:t>
            </a:r>
            <a:r>
              <a:rPr lang="en-US" sz="3600" b="1" dirty="0">
                <a:latin typeface=".VnArabia" panose="020B7200000000000000" pitchFamily="34" charset="0"/>
              </a:rPr>
              <a:t>… </a:t>
            </a:r>
            <a:r>
              <a:rPr lang="en-US" sz="3600" b="1" dirty="0">
                <a:latin typeface=".VnCooper" panose="020B7200000000000000" pitchFamily="34" charset="0"/>
              </a:rPr>
              <a:t>= 6</a:t>
            </a:r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342461B5-4646-4F44-9540-B93F972A5054}"/>
              </a:ext>
            </a:extLst>
          </p:cNvPr>
          <p:cNvSpPr/>
          <p:nvPr/>
        </p:nvSpPr>
        <p:spPr>
          <a:xfrm>
            <a:off x="2591609" y="2713600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94F1C34-0682-400D-80BD-D494F325E176}"/>
              </a:ext>
            </a:extLst>
          </p:cNvPr>
          <p:cNvSpPr/>
          <p:nvPr/>
        </p:nvSpPr>
        <p:spPr>
          <a:xfrm>
            <a:off x="2081212" y="3353758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6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85E0D82-C831-4A34-8F6B-39D1D235545B}"/>
              </a:ext>
            </a:extLst>
          </p:cNvPr>
          <p:cNvGrpSpPr/>
          <p:nvPr/>
        </p:nvGrpSpPr>
        <p:grpSpPr>
          <a:xfrm>
            <a:off x="7309783" y="3522880"/>
            <a:ext cx="1049885" cy="988730"/>
            <a:chOff x="5470108" y="2238564"/>
            <a:chExt cx="1049885" cy="98873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6D83B7D-9E6B-4DB5-BC1C-3B712FDB1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8BA1BE6-C447-4BD8-8642-EFA47C6B7DF8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7F90E73-551B-40A4-8F23-4E87C7191193}"/>
              </a:ext>
            </a:extLst>
          </p:cNvPr>
          <p:cNvSpPr/>
          <p:nvPr/>
        </p:nvSpPr>
        <p:spPr>
          <a:xfrm>
            <a:off x="1389090" y="1640910"/>
            <a:ext cx="2942923" cy="87347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oper Black" panose="0208090404030B020404" pitchFamily="18" charset="0"/>
              </a:rPr>
              <a:t>18 - … = 9</a:t>
            </a:r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0FE0D586-091F-4BC3-A0DD-C0CD27A70B1A}"/>
              </a:ext>
            </a:extLst>
          </p:cNvPr>
          <p:cNvSpPr/>
          <p:nvPr/>
        </p:nvSpPr>
        <p:spPr>
          <a:xfrm>
            <a:off x="2617236" y="2705852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1F18D0A-7401-4E61-9231-685C830F6597}"/>
              </a:ext>
            </a:extLst>
          </p:cNvPr>
          <p:cNvSpPr/>
          <p:nvPr/>
        </p:nvSpPr>
        <p:spPr>
          <a:xfrm>
            <a:off x="2088765" y="3396722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9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65DE689-DD50-41F7-83D0-80FAADD70CB3}"/>
              </a:ext>
            </a:extLst>
          </p:cNvPr>
          <p:cNvGrpSpPr/>
          <p:nvPr/>
        </p:nvGrpSpPr>
        <p:grpSpPr>
          <a:xfrm>
            <a:off x="9632643" y="887220"/>
            <a:ext cx="1049885" cy="988730"/>
            <a:chOff x="5470108" y="2238564"/>
            <a:chExt cx="1049885" cy="988730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9B13582-135A-4D68-98E0-FD2390483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624D630-D63F-4842-BDC3-9C3E342D94FB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5</a:t>
              </a:r>
            </a:p>
          </p:txBody>
        </p: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A8135217-61BE-436C-B7EC-80AD0B50880D}"/>
              </a:ext>
            </a:extLst>
          </p:cNvPr>
          <p:cNvSpPr/>
          <p:nvPr/>
        </p:nvSpPr>
        <p:spPr>
          <a:xfrm>
            <a:off x="1363713" y="1654277"/>
            <a:ext cx="2968300" cy="860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oper Black" panose="0208090404030B020404" pitchFamily="18" charset="0"/>
              </a:rPr>
              <a:t>… + 4 = 13</a:t>
            </a:r>
          </a:p>
        </p:txBody>
      </p:sp>
      <p:sp>
        <p:nvSpPr>
          <p:cNvPr id="71" name="Arrow: Down 70">
            <a:extLst>
              <a:ext uri="{FF2B5EF4-FFF2-40B4-BE49-F238E27FC236}">
                <a16:creationId xmlns:a16="http://schemas.microsoft.com/office/drawing/2014/main" id="{DA7F8BD6-AEFB-4E74-9C96-E1388C6B7F39}"/>
              </a:ext>
            </a:extLst>
          </p:cNvPr>
          <p:cNvSpPr/>
          <p:nvPr/>
        </p:nvSpPr>
        <p:spPr>
          <a:xfrm>
            <a:off x="2617236" y="2717522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82A374C4-365E-4507-8568-0F033F610154}"/>
              </a:ext>
            </a:extLst>
          </p:cNvPr>
          <p:cNvSpPr/>
          <p:nvPr/>
        </p:nvSpPr>
        <p:spPr>
          <a:xfrm>
            <a:off x="2088765" y="3408392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9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22E8FD1-1738-49FC-8D05-C590F456242A}"/>
              </a:ext>
            </a:extLst>
          </p:cNvPr>
          <p:cNvGrpSpPr/>
          <p:nvPr/>
        </p:nvGrpSpPr>
        <p:grpSpPr>
          <a:xfrm>
            <a:off x="6876732" y="1879402"/>
            <a:ext cx="1049885" cy="988730"/>
            <a:chOff x="5470108" y="2238564"/>
            <a:chExt cx="1049885" cy="988730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D7D2B8A-3064-46C6-89FA-8BC583BF6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6E36ABD-B519-43CA-9FEA-541841AD1EE3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</a:rPr>
                <a:t>3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4C7E0B0-E3FF-4D72-9598-566B17308548}"/>
              </a:ext>
            </a:extLst>
          </p:cNvPr>
          <p:cNvSpPr/>
          <p:nvPr/>
        </p:nvSpPr>
        <p:spPr>
          <a:xfrm>
            <a:off x="1356160" y="1623356"/>
            <a:ext cx="2968300" cy="860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oper Black" panose="0208090404030B020404" pitchFamily="18" charset="0"/>
              </a:rPr>
              <a:t>8 + … = 12</a:t>
            </a:r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E1F7FFF4-4CE7-4E09-8DF6-54EA2C6EF476}"/>
              </a:ext>
            </a:extLst>
          </p:cNvPr>
          <p:cNvSpPr/>
          <p:nvPr/>
        </p:nvSpPr>
        <p:spPr>
          <a:xfrm>
            <a:off x="2609683" y="2686601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C402F0E-9A4D-4ED9-8A6C-05F089A7B3BF}"/>
              </a:ext>
            </a:extLst>
          </p:cNvPr>
          <p:cNvSpPr/>
          <p:nvPr/>
        </p:nvSpPr>
        <p:spPr>
          <a:xfrm>
            <a:off x="2081212" y="3377471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4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1ACF3DA-B786-46D5-9A6C-20F316E50420}"/>
              </a:ext>
            </a:extLst>
          </p:cNvPr>
          <p:cNvGrpSpPr/>
          <p:nvPr/>
        </p:nvGrpSpPr>
        <p:grpSpPr>
          <a:xfrm>
            <a:off x="10058170" y="3004779"/>
            <a:ext cx="1049885" cy="988730"/>
            <a:chOff x="5470108" y="2238564"/>
            <a:chExt cx="1049885" cy="988730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C692B99B-4822-4EED-81D9-CCB188F6A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9709972-2317-482E-A02B-6008D57BA29E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7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C2E24154-E191-4F41-A6FB-0EB6C5C297CD}"/>
              </a:ext>
            </a:extLst>
          </p:cNvPr>
          <p:cNvSpPr/>
          <p:nvPr/>
        </p:nvSpPr>
        <p:spPr>
          <a:xfrm>
            <a:off x="1364073" y="1636174"/>
            <a:ext cx="2968300" cy="860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oper Black" panose="0208090404030B020404" pitchFamily="18" charset="0"/>
              </a:rPr>
              <a:t>… - 5 = 8</a:t>
            </a:r>
          </a:p>
        </p:txBody>
      </p:sp>
      <p:sp>
        <p:nvSpPr>
          <p:cNvPr id="83" name="Arrow: Down 82">
            <a:extLst>
              <a:ext uri="{FF2B5EF4-FFF2-40B4-BE49-F238E27FC236}">
                <a16:creationId xmlns:a16="http://schemas.microsoft.com/office/drawing/2014/main" id="{148F61DF-DDD7-475E-8531-920421BB051B}"/>
              </a:ext>
            </a:extLst>
          </p:cNvPr>
          <p:cNvSpPr/>
          <p:nvPr/>
        </p:nvSpPr>
        <p:spPr>
          <a:xfrm>
            <a:off x="2617596" y="2699419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83530895-0AA1-40E8-9B80-A5D1D3491BF4}"/>
              </a:ext>
            </a:extLst>
          </p:cNvPr>
          <p:cNvSpPr/>
          <p:nvPr/>
        </p:nvSpPr>
        <p:spPr>
          <a:xfrm>
            <a:off x="2089125" y="3390289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13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76441E7-2A30-48B6-88DE-64D5CE45624F}"/>
              </a:ext>
            </a:extLst>
          </p:cNvPr>
          <p:cNvGrpSpPr/>
          <p:nvPr/>
        </p:nvGrpSpPr>
        <p:grpSpPr>
          <a:xfrm>
            <a:off x="8108120" y="639053"/>
            <a:ext cx="1049885" cy="988730"/>
            <a:chOff x="5470108" y="2238564"/>
            <a:chExt cx="1049885" cy="988730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4E2EB53-D6C3-4368-BFF0-526BC367F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70108" y="2238564"/>
              <a:ext cx="1049885" cy="988730"/>
            </a:xfrm>
            <a:prstGeom prst="rect">
              <a:avLst/>
            </a:prstGeom>
          </p:spPr>
        </p:pic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43EFDB2-B5B2-490B-91FC-5CCA63CCCFE9}"/>
                </a:ext>
              </a:extLst>
            </p:cNvPr>
            <p:cNvSpPr/>
            <p:nvPr/>
          </p:nvSpPr>
          <p:spPr>
            <a:xfrm>
              <a:off x="5707088" y="2441988"/>
              <a:ext cx="597439" cy="553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</a:rPr>
                <a:t>6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44D01FCF-D911-4154-BB4C-61EFA2EE999C}"/>
              </a:ext>
            </a:extLst>
          </p:cNvPr>
          <p:cNvSpPr/>
          <p:nvPr/>
        </p:nvSpPr>
        <p:spPr>
          <a:xfrm>
            <a:off x="1368717" y="1629765"/>
            <a:ext cx="2968300" cy="860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oper Black" panose="0208090404030B020404" pitchFamily="18" charset="0"/>
              </a:rPr>
              <a:t>… - 7 = 6</a:t>
            </a:r>
          </a:p>
        </p:txBody>
      </p:sp>
      <p:sp>
        <p:nvSpPr>
          <p:cNvPr id="89" name="Arrow: Down 88">
            <a:extLst>
              <a:ext uri="{FF2B5EF4-FFF2-40B4-BE49-F238E27FC236}">
                <a16:creationId xmlns:a16="http://schemas.microsoft.com/office/drawing/2014/main" id="{9DE96302-056F-44EA-931D-EB946FE39C31}"/>
              </a:ext>
            </a:extLst>
          </p:cNvPr>
          <p:cNvSpPr/>
          <p:nvPr/>
        </p:nvSpPr>
        <p:spPr>
          <a:xfrm>
            <a:off x="2622034" y="2714320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89C396A7-7885-41DC-97B3-EB5C0B613858}"/>
              </a:ext>
            </a:extLst>
          </p:cNvPr>
          <p:cNvSpPr/>
          <p:nvPr/>
        </p:nvSpPr>
        <p:spPr>
          <a:xfrm>
            <a:off x="2093563" y="3405190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13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E9A2A0A7-5354-414A-B3CA-D7C2E92AED1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935" t="1563" r="-1208" b="48831"/>
          <a:stretch/>
        </p:blipFill>
        <p:spPr>
          <a:xfrm rot="3967032">
            <a:off x="6344514" y="238140"/>
            <a:ext cx="717416" cy="352977"/>
          </a:xfrm>
          <a:prstGeom prst="rect">
            <a:avLst/>
          </a:prstGeom>
        </p:spPr>
      </p:pic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511971D4-78C0-4DE5-9E69-2D4846D1B5BF}"/>
              </a:ext>
            </a:extLst>
          </p:cNvPr>
          <p:cNvSpPr/>
          <p:nvPr/>
        </p:nvSpPr>
        <p:spPr>
          <a:xfrm>
            <a:off x="1383258" y="1623356"/>
            <a:ext cx="2968300" cy="860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oper Black" panose="0208090404030B020404" pitchFamily="18" charset="0"/>
              </a:rPr>
              <a:t>…. + 8 = 15</a:t>
            </a:r>
          </a:p>
        </p:txBody>
      </p:sp>
      <p:sp>
        <p:nvSpPr>
          <p:cNvPr id="108" name="Arrow: Down 107">
            <a:extLst>
              <a:ext uri="{FF2B5EF4-FFF2-40B4-BE49-F238E27FC236}">
                <a16:creationId xmlns:a16="http://schemas.microsoft.com/office/drawing/2014/main" id="{A54B1231-C50D-4AA6-90DC-7B44A2D39822}"/>
              </a:ext>
            </a:extLst>
          </p:cNvPr>
          <p:cNvSpPr/>
          <p:nvPr/>
        </p:nvSpPr>
        <p:spPr>
          <a:xfrm>
            <a:off x="2593671" y="2716791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5661835-BE84-4E38-8AF6-D32D09468A57}"/>
              </a:ext>
            </a:extLst>
          </p:cNvPr>
          <p:cNvSpPr/>
          <p:nvPr/>
        </p:nvSpPr>
        <p:spPr>
          <a:xfrm>
            <a:off x="2105914" y="3408392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7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9B06CBE-6A50-471B-A645-C699B4A6C93B}"/>
              </a:ext>
            </a:extLst>
          </p:cNvPr>
          <p:cNvGrpSpPr/>
          <p:nvPr/>
        </p:nvGrpSpPr>
        <p:grpSpPr>
          <a:xfrm>
            <a:off x="9332145" y="2032891"/>
            <a:ext cx="1049885" cy="988730"/>
            <a:chOff x="9271869" y="2032891"/>
            <a:chExt cx="1049885" cy="98873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A2A93A9-F777-4B3F-9DA5-8B6A916D7417}"/>
                </a:ext>
              </a:extLst>
            </p:cNvPr>
            <p:cNvGrpSpPr/>
            <p:nvPr/>
          </p:nvGrpSpPr>
          <p:grpSpPr>
            <a:xfrm>
              <a:off x="9271869" y="2032891"/>
              <a:ext cx="1049885" cy="988730"/>
              <a:chOff x="5470108" y="2238564"/>
              <a:chExt cx="1049885" cy="988730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26312E53-3DF2-421F-91CF-7EC4FF00C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70108" y="2238564"/>
                <a:ext cx="1049885" cy="988730"/>
              </a:xfrm>
              <a:prstGeom prst="rect">
                <a:avLst/>
              </a:prstGeom>
            </p:spPr>
          </p:pic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460FDAD2-C0E6-4B9D-A059-5842EA4F54BF}"/>
                  </a:ext>
                </a:extLst>
              </p:cNvPr>
              <p:cNvSpPr/>
              <p:nvPr/>
            </p:nvSpPr>
            <p:spPr>
              <a:xfrm>
                <a:off x="5707088" y="2441988"/>
                <a:ext cx="597439" cy="55346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4507506-FFB6-409F-BBE8-671CDA74FE72}"/>
                </a:ext>
              </a:extLst>
            </p:cNvPr>
            <p:cNvSpPr txBox="1"/>
            <p:nvPr/>
          </p:nvSpPr>
          <p:spPr>
            <a:xfrm>
              <a:off x="9444591" y="2202048"/>
              <a:ext cx="7450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chemeClr val="bg2">
                      <a:lumMod val="50000"/>
                    </a:schemeClr>
                  </a:solidFill>
                </a:rPr>
                <a:t>8</a:t>
              </a:r>
              <a:endParaRPr lang="en-US" sz="32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659B4D2C-2882-456D-B00E-2F8C25B02664}"/>
              </a:ext>
            </a:extLst>
          </p:cNvPr>
          <p:cNvSpPr/>
          <p:nvPr/>
        </p:nvSpPr>
        <p:spPr>
          <a:xfrm>
            <a:off x="1419482" y="1634320"/>
            <a:ext cx="2968300" cy="8601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ooper Black" panose="0208090404030B020404" pitchFamily="18" charset="0"/>
              </a:rPr>
              <a:t>…. + 7 = 16</a:t>
            </a:r>
          </a:p>
        </p:txBody>
      </p:sp>
      <p:sp>
        <p:nvSpPr>
          <p:cNvPr id="116" name="Arrow: Down 115">
            <a:extLst>
              <a:ext uri="{FF2B5EF4-FFF2-40B4-BE49-F238E27FC236}">
                <a16:creationId xmlns:a16="http://schemas.microsoft.com/office/drawing/2014/main" id="{A225E071-63C5-4D71-8CBE-647E93516FB6}"/>
              </a:ext>
            </a:extLst>
          </p:cNvPr>
          <p:cNvSpPr/>
          <p:nvPr/>
        </p:nvSpPr>
        <p:spPr>
          <a:xfrm>
            <a:off x="2605453" y="2726068"/>
            <a:ext cx="537883" cy="5584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CBF98379-6329-477D-B3F4-C873C1BF2F04}"/>
              </a:ext>
            </a:extLst>
          </p:cNvPr>
          <p:cNvSpPr/>
          <p:nvPr/>
        </p:nvSpPr>
        <p:spPr>
          <a:xfrm>
            <a:off x="2085547" y="3411449"/>
            <a:ext cx="1572393" cy="832917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2369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43594 -0.0935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64922 -0.0631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61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58932 -0.30463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77812 0.08495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06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0.54284 -0.05833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48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-0.8069 -0.22362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52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65403 0.12453 " pathEditMode="relative" rAng="0" ptsTypes="AA">
                                      <p:cBhvr>
                                        <p:cTn id="27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08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000"/>
                            </p:stCondLst>
                            <p:childTnLst>
                              <p:par>
                                <p:cTn id="28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7526 -0.08472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2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9" grpId="0" animBg="1"/>
      <p:bldP spid="59" grpId="1" animBg="1"/>
      <p:bldP spid="60" grpId="0" animBg="1"/>
      <p:bldP spid="60" grpId="1" animBg="1"/>
      <p:bldP spid="66" grpId="0" animBg="1"/>
      <p:bldP spid="66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107" grpId="0" animBg="1"/>
      <p:bldP spid="108" grpId="0" animBg="1"/>
      <p:bldP spid="108" grpId="1" animBg="1"/>
      <p:bldP spid="109" grpId="0" animBg="1"/>
      <p:bldP spid="109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2227" y="1445715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6221" y="2538484"/>
            <a:ext cx="7956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1,2,3</a:t>
            </a:r>
          </a:p>
          <a:p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VỞ BÀI TẬP TOÁN </a:t>
            </a:r>
          </a:p>
          <a:p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TRANG 46 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24" y="-130049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F616-DF46-4244-A611-20DF534B08B6}"/>
              </a:ext>
            </a:extLst>
          </p:cNvPr>
          <p:cNvSpPr txBox="1"/>
          <p:nvPr/>
        </p:nvSpPr>
        <p:spPr>
          <a:xfrm>
            <a:off x="587313" y="265657"/>
            <a:ext cx="888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Ba,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11 </a:t>
            </a: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2025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05090-5AAC-4E3A-8F2B-F8ED405B2A3B}"/>
              </a:ext>
            </a:extLst>
          </p:cNvPr>
          <p:cNvSpPr txBox="1"/>
          <p:nvPr/>
        </p:nvSpPr>
        <p:spPr>
          <a:xfrm>
            <a:off x="2312377" y="1341436"/>
            <a:ext cx="506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3F387-1543-43E3-BD9E-3402038C38C7}"/>
              </a:ext>
            </a:extLst>
          </p:cNvPr>
          <p:cNvSpPr txBox="1"/>
          <p:nvPr/>
        </p:nvSpPr>
        <p:spPr>
          <a:xfrm>
            <a:off x="4276953" y="666236"/>
            <a:ext cx="29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4510949" y="1216434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2436909" y="1877781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0119" y="2503445"/>
            <a:ext cx="64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3.</a:t>
            </a:r>
            <a:endParaRPr lang="en-US" sz="28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0088" y="4058699"/>
            <a:ext cx="2315194" cy="34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64247" y="2370912"/>
            <a:ext cx="313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Tính :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313" y="2942661"/>
            <a:ext cx="313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7 + 5 =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24409" y="2965813"/>
            <a:ext cx="313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13 – 6 =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33113" y="2951042"/>
            <a:ext cx="313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7 + 9 =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6614" y="3543917"/>
            <a:ext cx="313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3 + 9 =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77421" y="3497132"/>
            <a:ext cx="313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12 – 8 =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18228" y="3563411"/>
            <a:ext cx="313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15 – 7 =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9274" y="2972155"/>
            <a:ext cx="133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12</a:t>
            </a:r>
            <a:endParaRPr lang="en-US" sz="3200" b="1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3924" y="3561080"/>
            <a:ext cx="133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12</a:t>
            </a:r>
            <a:endParaRPr lang="en-US" sz="3200" b="1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49789" y="2979005"/>
            <a:ext cx="133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92024" y="3535125"/>
            <a:ext cx="133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0572" y="2981819"/>
            <a:ext cx="133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16</a:t>
            </a:r>
            <a:endParaRPr lang="en-US" sz="3200" b="1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651799" y="3565533"/>
            <a:ext cx="133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32" grpId="0"/>
      <p:bldP spid="9" grpId="0"/>
      <p:bldP spid="25" grpId="0"/>
      <p:bldP spid="26" grpId="0"/>
      <p:bldP spid="27" grpId="0"/>
      <p:bldP spid="28" grpId="0"/>
      <p:bldP spid="29" grpId="0"/>
      <p:bldP spid="31" grpId="0"/>
      <p:bldP spid="8" grpId="0"/>
      <p:bldP spid="33" grpId="0"/>
      <p:bldP spid="34" grpId="0"/>
      <p:bldP spid="35" grpId="0"/>
      <p:bldP spid="43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13602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58276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96018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050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5024960" y="1024289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Mình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tưới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chậu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hoa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đây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 </a:t>
            </a:r>
          </a:p>
        </p:txBody>
      </p:sp>
      <p:sp>
        <p:nvSpPr>
          <p:cNvPr id="14" name="Cloud Callout 25">
            <a:extLst>
              <a:ext uri="{FF2B5EF4-FFF2-40B4-BE49-F238E27FC236}">
                <a16:creationId xmlns:a16="http://schemas.microsoft.com/office/drawing/2014/main" id="{705F8D63-FEE5-4B38-B6B7-1CB5AF5A17ED}"/>
              </a:ext>
            </a:extLst>
          </p:cNvPr>
          <p:cNvSpPr/>
          <p:nvPr/>
        </p:nvSpPr>
        <p:spPr>
          <a:xfrm>
            <a:off x="-350230" y="58816"/>
            <a:ext cx="7050833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2562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12192000" cy="685800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2126096" y="1334659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3 + 7 = ?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1946076" y="3007740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</a:t>
            </a:r>
          </a:p>
        </p:txBody>
      </p:sp>
    </p:spTree>
    <p:extLst>
      <p:ext uri="{BB962C8B-B14F-4D97-AF65-F5344CB8AC3E}">
        <p14:creationId xmlns:p14="http://schemas.microsoft.com/office/powerpoint/2010/main" val="33220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12192000" cy="6858000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2494585" y="136195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5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 = 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494585" y="3144218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</a:t>
            </a:r>
          </a:p>
        </p:txBody>
      </p:sp>
    </p:spTree>
    <p:extLst>
      <p:ext uri="{BB962C8B-B14F-4D97-AF65-F5344CB8AC3E}">
        <p14:creationId xmlns:p14="http://schemas.microsoft.com/office/powerpoint/2010/main" val="156339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12192000" cy="6858000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2098801" y="1280068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– 8 + 9 = 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18781" y="3144218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99</a:t>
            </a:r>
          </a:p>
        </p:txBody>
      </p:sp>
    </p:spTree>
    <p:extLst>
      <p:ext uri="{BB962C8B-B14F-4D97-AF65-F5344CB8AC3E}">
        <p14:creationId xmlns:p14="http://schemas.microsoft.com/office/powerpoint/2010/main" val="373468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A62D22-D024-4DAC-A11C-5EB72811FC7C}"/>
              </a:ext>
            </a:extLst>
          </p:cNvPr>
          <p:cNvSpPr/>
          <p:nvPr/>
        </p:nvSpPr>
        <p:spPr>
          <a:xfrm>
            <a:off x="2565693" y="3562953"/>
            <a:ext cx="6647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 VUI HỌC TOÁN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7092AC0C-578A-4B11-BC88-488608C40EF5}"/>
              </a:ext>
            </a:extLst>
          </p:cNvPr>
          <p:cNvSpPr/>
          <p:nvPr/>
        </p:nvSpPr>
        <p:spPr>
          <a:xfrm rot="20248659">
            <a:off x="7997666" y="5480701"/>
            <a:ext cx="452761" cy="43500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1555DF0-8CDB-424D-B728-B1ECF36E078A}"/>
              </a:ext>
            </a:extLst>
          </p:cNvPr>
          <p:cNvSpPr/>
          <p:nvPr/>
        </p:nvSpPr>
        <p:spPr>
          <a:xfrm rot="16912151">
            <a:off x="7646149" y="3098597"/>
            <a:ext cx="452761" cy="43500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5E013B-34BD-4AEA-B4CC-E8FD3320019D}"/>
              </a:ext>
            </a:extLst>
          </p:cNvPr>
          <p:cNvSpPr/>
          <p:nvPr/>
        </p:nvSpPr>
        <p:spPr>
          <a:xfrm rot="20248659">
            <a:off x="4448656" y="2020291"/>
            <a:ext cx="452761" cy="43500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BAF562-D947-48E8-8370-6B5A17308DD7}"/>
              </a:ext>
            </a:extLst>
          </p:cNvPr>
          <p:cNvGrpSpPr/>
          <p:nvPr/>
        </p:nvGrpSpPr>
        <p:grpSpPr>
          <a:xfrm>
            <a:off x="1331650" y="615460"/>
            <a:ext cx="9685538" cy="888024"/>
            <a:chOff x="-1371614" y="321217"/>
            <a:chExt cx="9308627" cy="88802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98222E5-E0CE-4BEC-901E-0EA772379539}"/>
                </a:ext>
              </a:extLst>
            </p:cNvPr>
            <p:cNvSpPr/>
            <p:nvPr/>
          </p:nvSpPr>
          <p:spPr>
            <a:xfrm>
              <a:off x="-1371614" y="321217"/>
              <a:ext cx="9308627" cy="888024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vạch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C15DF4-3AA6-4849-8D56-CC69306CC947}"/>
                </a:ext>
              </a:extLst>
            </p:cNvPr>
            <p:cNvSpPr/>
            <p:nvPr/>
          </p:nvSpPr>
          <p:spPr>
            <a:xfrm>
              <a:off x="-1304244" y="483875"/>
              <a:ext cx="564015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35E9700-6415-489C-BD30-7720CB713A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64" b="42340" l="35540" r="50360">
                        <a14:foregroundMark x1="50360" y1="25627" x2="50360" y2="25627"/>
                        <a14:foregroundMark x1="45899" y1="40947" x2="45899" y2="40947"/>
                        <a14:foregroundMark x1="45468" y1="42340" x2="45468" y2="42340"/>
                        <a14:foregroundMark x1="45324" y1="6964" x2="45324" y2="6964"/>
                        <a14:backgroundMark x1="35683" y1="13928" x2="38705" y2="13370"/>
                        <a14:backgroundMark x1="35971" y1="32312" x2="38561" y2="34262"/>
                        <a14:backgroundMark x1="36978" y1="34262" x2="38705" y2="33983"/>
                        <a14:backgroundMark x1="37698" y1="33983" x2="37698" y2="33983"/>
                        <a14:backgroundMark x1="39568" y1="33705" x2="40144" y2="34540"/>
                      </a14:backgroundRemoval>
                    </a14:imgEffect>
                  </a14:imgLayer>
                </a14:imgProps>
              </a:ext>
            </a:extLst>
          </a:blip>
          <a:srcRect l="38747" t="4511" r="47941" b="56191"/>
          <a:stretch/>
        </p:blipFill>
        <p:spPr>
          <a:xfrm>
            <a:off x="4702165" y="1810778"/>
            <a:ext cx="1228632" cy="18734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5E052EB-7EEB-4190-B805-6D11CDBEE5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49" b="47354" l="51079" r="71799">
                        <a14:foregroundMark x1="62158" y1="47075" x2="62158" y2="47075"/>
                        <a14:foregroundMark x1="66475" y1="47632" x2="66475" y2="47632"/>
                        <a14:foregroundMark x1="71367" y1="45682" x2="71367" y2="45682"/>
                        <a14:foregroundMark x1="56978" y1="17549" x2="58993" y2="17549"/>
                        <a14:backgroundMark x1="52662" y1="46797" x2="52662" y2="46797"/>
                        <a14:backgroundMark x1="49928" y1="45125" x2="49928" y2="49304"/>
                      </a14:backgroundRemoval>
                    </a14:imgEffect>
                  </a14:imgLayer>
                </a14:imgProps>
              </a:ext>
            </a:extLst>
          </a:blip>
          <a:srcRect l="48672" t="14686" r="25407" b="49318"/>
          <a:stretch/>
        </p:blipFill>
        <p:spPr>
          <a:xfrm>
            <a:off x="7590437" y="1702627"/>
            <a:ext cx="2315597" cy="16609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C999ACB-8F8F-414C-AF56-255AC36C55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89" b="88579" l="75252" r="87770">
                        <a14:foregroundMark x1="82878" y1="82173" x2="82878" y2="82173"/>
                        <a14:foregroundMark x1="83597" y1="87465" x2="83597" y2="87465"/>
                        <a14:foregroundMark x1="82014" y1="56267" x2="82014" y2="56267"/>
                        <a14:foregroundMark x1="75396" y1="84123" x2="75396" y2="84123"/>
                        <a14:foregroundMark x1="87770" y1="86908" x2="87770" y2="86908"/>
                        <a14:backgroundMark x1="77554" y1="85794" x2="77554" y2="85794"/>
                        <a14:backgroundMark x1="75108" y1="84123" x2="75108" y2="84123"/>
                        <a14:backgroundMark x1="75396" y1="84958" x2="76259" y2="90529"/>
                      </a14:backgroundRemoval>
                    </a14:imgEffect>
                  </a14:imgLayer>
                </a14:imgProps>
              </a:ext>
            </a:extLst>
          </a:blip>
          <a:srcRect l="78137" t="53647" r="10641" b="10357"/>
          <a:stretch/>
        </p:blipFill>
        <p:spPr>
          <a:xfrm>
            <a:off x="8320200" y="4267558"/>
            <a:ext cx="1045581" cy="173239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14B3713-6BA3-45C5-9854-B042ABBF41C8}"/>
              </a:ext>
            </a:extLst>
          </p:cNvPr>
          <p:cNvSpPr/>
          <p:nvPr/>
        </p:nvSpPr>
        <p:spPr>
          <a:xfrm rot="1802050">
            <a:off x="3248684" y="4982479"/>
            <a:ext cx="452761" cy="43500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9E63BFD-DE68-41D3-B707-7BB8AC2779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82" b="92479" l="8058" r="22302">
                        <a14:foregroundMark x1="20000" y1="62117" x2="20000" y2="62117"/>
                        <a14:foregroundMark x1="13381" y1="91643" x2="13381" y2="91643"/>
                        <a14:foregroundMark x1="13813" y1="92479" x2="13813" y2="92479"/>
                        <a14:foregroundMark x1="12518" y1="57382" x2="12518" y2="57382"/>
                        <a14:foregroundMark x1="10647" y1="77716" x2="10647" y2="77716"/>
                        <a14:backgroundMark x1="21295" y1="63788" x2="21295" y2="63788"/>
                        <a14:backgroundMark x1="19424" y1="64067" x2="19424" y2="64067"/>
                        <a14:backgroundMark x1="19856" y1="63510" x2="21151" y2="66852"/>
                        <a14:backgroundMark x1="19424" y1="65460" x2="19424" y2="65460"/>
                        <a14:backgroundMark x1="21583" y1="68245" x2="21583" y2="68245"/>
                        <a14:backgroundMark x1="20863" y1="66852" x2="20863" y2="66852"/>
                        <a14:backgroundMark x1="21295" y1="67688" x2="21295" y2="67688"/>
                        <a14:backgroundMark x1="19568" y1="65738" x2="19568" y2="65738"/>
                        <a14:backgroundMark x1="19137" y1="62674" x2="19137" y2="62674"/>
                        <a14:backgroundMark x1="21295" y1="67131" x2="20144" y2="67131"/>
                      </a14:backgroundRemoval>
                    </a14:imgEffect>
                  </a14:imgLayer>
                </a14:imgProps>
              </a:ext>
            </a:extLst>
          </a:blip>
          <a:srcRect l="6453" t="53647" r="78431" b="4852"/>
          <a:stretch/>
        </p:blipFill>
        <p:spPr>
          <a:xfrm>
            <a:off x="2070943" y="4656367"/>
            <a:ext cx="1377488" cy="19535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999B3EC-F401-4C15-BDB1-2889ED93F5F6}"/>
              </a:ext>
            </a:extLst>
          </p:cNvPr>
          <p:cNvGrpSpPr/>
          <p:nvPr/>
        </p:nvGrpSpPr>
        <p:grpSpPr>
          <a:xfrm>
            <a:off x="3941622" y="2810856"/>
            <a:ext cx="523220" cy="672484"/>
            <a:chOff x="3941622" y="2810856"/>
            <a:chExt cx="523220" cy="67248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615CEB2-3BEE-40FC-9F25-6C0A868CF722}"/>
                </a:ext>
              </a:extLst>
            </p:cNvPr>
            <p:cNvSpPr/>
            <p:nvPr/>
          </p:nvSpPr>
          <p:spPr>
            <a:xfrm rot="17150762">
              <a:off x="3959706" y="2896830"/>
              <a:ext cx="462182" cy="43500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515C581-785D-44BD-902A-6082E4050DD6}"/>
                </a:ext>
              </a:extLst>
            </p:cNvPr>
            <p:cNvSpPr txBox="1"/>
            <p:nvPr/>
          </p:nvSpPr>
          <p:spPr>
            <a:xfrm rot="17255678">
              <a:off x="3866990" y="2885488"/>
              <a:ext cx="6724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636BA3-6BB9-4192-9EFE-B5C6195AED8C}"/>
              </a:ext>
            </a:extLst>
          </p:cNvPr>
          <p:cNvGrpSpPr/>
          <p:nvPr/>
        </p:nvGrpSpPr>
        <p:grpSpPr>
          <a:xfrm>
            <a:off x="2117953" y="3723049"/>
            <a:ext cx="7682028" cy="681698"/>
            <a:chOff x="2117953" y="3723049"/>
            <a:chExt cx="7682028" cy="68169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3B67649-8CD2-4B57-8181-DA3E6C2A4F32}"/>
                </a:ext>
              </a:extLst>
            </p:cNvPr>
            <p:cNvGrpSpPr/>
            <p:nvPr/>
          </p:nvGrpSpPr>
          <p:grpSpPr>
            <a:xfrm>
              <a:off x="2318069" y="3723049"/>
              <a:ext cx="7481912" cy="253116"/>
              <a:chOff x="2178487" y="4078116"/>
              <a:chExt cx="7481912" cy="253116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DFF180E-9FE2-4134-BE2B-11165A695D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2443" y="4193150"/>
                <a:ext cx="7477956" cy="23049"/>
              </a:xfrm>
              <a:prstGeom prst="straightConnector1">
                <a:avLst/>
              </a:prstGeom>
              <a:ln w="76200">
                <a:solidFill>
                  <a:srgbClr val="00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lowchart: Process 13">
                <a:extLst>
                  <a:ext uri="{FF2B5EF4-FFF2-40B4-BE49-F238E27FC236}">
                    <a16:creationId xmlns:a16="http://schemas.microsoft.com/office/drawing/2014/main" id="{3B94BDA3-AA72-4EB1-AB67-E788BBB328AC}"/>
                  </a:ext>
                </a:extLst>
              </p:cNvPr>
              <p:cNvSpPr/>
              <p:nvPr/>
            </p:nvSpPr>
            <p:spPr>
              <a:xfrm>
                <a:off x="2178487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Flowchart: Process 53">
                <a:extLst>
                  <a:ext uri="{FF2B5EF4-FFF2-40B4-BE49-F238E27FC236}">
                    <a16:creationId xmlns:a16="http://schemas.microsoft.com/office/drawing/2014/main" id="{DEDAB9FE-CF2E-4D7F-8D4A-50E2C6B4347E}"/>
                  </a:ext>
                </a:extLst>
              </p:cNvPr>
              <p:cNvSpPr/>
              <p:nvPr/>
            </p:nvSpPr>
            <p:spPr>
              <a:xfrm>
                <a:off x="2743668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" name="Flowchart: Process 55">
                <a:extLst>
                  <a:ext uri="{FF2B5EF4-FFF2-40B4-BE49-F238E27FC236}">
                    <a16:creationId xmlns:a16="http://schemas.microsoft.com/office/drawing/2014/main" id="{630CD2B5-E289-4002-93B5-7149AE9B1745}"/>
                  </a:ext>
                </a:extLst>
              </p:cNvPr>
              <p:cNvSpPr/>
              <p:nvPr/>
            </p:nvSpPr>
            <p:spPr>
              <a:xfrm>
                <a:off x="3308849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" name="Flowchart: Process 56">
                <a:extLst>
                  <a:ext uri="{FF2B5EF4-FFF2-40B4-BE49-F238E27FC236}">
                    <a16:creationId xmlns:a16="http://schemas.microsoft.com/office/drawing/2014/main" id="{9C2F8943-B198-40F0-B8F5-737CAB294080}"/>
                  </a:ext>
                </a:extLst>
              </p:cNvPr>
              <p:cNvSpPr/>
              <p:nvPr/>
            </p:nvSpPr>
            <p:spPr>
              <a:xfrm>
                <a:off x="3909083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" name="Flowchart: Process 57">
                <a:extLst>
                  <a:ext uri="{FF2B5EF4-FFF2-40B4-BE49-F238E27FC236}">
                    <a16:creationId xmlns:a16="http://schemas.microsoft.com/office/drawing/2014/main" id="{CE8A2AED-5D8A-4173-80EF-ABECF85B6292}"/>
                  </a:ext>
                </a:extLst>
              </p:cNvPr>
              <p:cNvSpPr/>
              <p:nvPr/>
            </p:nvSpPr>
            <p:spPr>
              <a:xfrm>
                <a:off x="4509317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" name="Flowchart: Process 58">
                <a:extLst>
                  <a:ext uri="{FF2B5EF4-FFF2-40B4-BE49-F238E27FC236}">
                    <a16:creationId xmlns:a16="http://schemas.microsoft.com/office/drawing/2014/main" id="{90E0BA6F-4F2A-4AC6-B097-648F3283C143}"/>
                  </a:ext>
                </a:extLst>
              </p:cNvPr>
              <p:cNvSpPr/>
              <p:nvPr/>
            </p:nvSpPr>
            <p:spPr>
              <a:xfrm>
                <a:off x="5074498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" name="Flowchart: Process 59">
                <a:extLst>
                  <a:ext uri="{FF2B5EF4-FFF2-40B4-BE49-F238E27FC236}">
                    <a16:creationId xmlns:a16="http://schemas.microsoft.com/office/drawing/2014/main" id="{C5578141-129F-4997-BD63-43F45CC7790D}"/>
                  </a:ext>
                </a:extLst>
              </p:cNvPr>
              <p:cNvSpPr/>
              <p:nvPr/>
            </p:nvSpPr>
            <p:spPr>
              <a:xfrm>
                <a:off x="5639679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" name="Flowchart: Process 60">
                <a:extLst>
                  <a:ext uri="{FF2B5EF4-FFF2-40B4-BE49-F238E27FC236}">
                    <a16:creationId xmlns:a16="http://schemas.microsoft.com/office/drawing/2014/main" id="{DB777B9A-1EB4-4A78-BA62-B5A6A41D99EB}"/>
                  </a:ext>
                </a:extLst>
              </p:cNvPr>
              <p:cNvSpPr/>
              <p:nvPr/>
            </p:nvSpPr>
            <p:spPr>
              <a:xfrm>
                <a:off x="6213279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" name="Flowchart: Process 61">
                <a:extLst>
                  <a:ext uri="{FF2B5EF4-FFF2-40B4-BE49-F238E27FC236}">
                    <a16:creationId xmlns:a16="http://schemas.microsoft.com/office/drawing/2014/main" id="{7C9D270A-741E-4E77-B73A-7D2D1A935A0D}"/>
                  </a:ext>
                </a:extLst>
              </p:cNvPr>
              <p:cNvSpPr/>
              <p:nvPr/>
            </p:nvSpPr>
            <p:spPr>
              <a:xfrm>
                <a:off x="6780952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Flowchart: Process 62">
                <a:extLst>
                  <a:ext uri="{FF2B5EF4-FFF2-40B4-BE49-F238E27FC236}">
                    <a16:creationId xmlns:a16="http://schemas.microsoft.com/office/drawing/2014/main" id="{5321F7EC-E9EA-40F8-8190-3164840EBE67}"/>
                  </a:ext>
                </a:extLst>
              </p:cNvPr>
              <p:cNvSpPr/>
              <p:nvPr/>
            </p:nvSpPr>
            <p:spPr>
              <a:xfrm>
                <a:off x="7346133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" name="Flowchart: Process 63">
                <a:extLst>
                  <a:ext uri="{FF2B5EF4-FFF2-40B4-BE49-F238E27FC236}">
                    <a16:creationId xmlns:a16="http://schemas.microsoft.com/office/drawing/2014/main" id="{B3E62916-0861-482D-B320-AC139E246851}"/>
                  </a:ext>
                </a:extLst>
              </p:cNvPr>
              <p:cNvSpPr/>
              <p:nvPr/>
            </p:nvSpPr>
            <p:spPr>
              <a:xfrm>
                <a:off x="7911314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" name="Flowchart: Process 76">
                <a:extLst>
                  <a:ext uri="{FF2B5EF4-FFF2-40B4-BE49-F238E27FC236}">
                    <a16:creationId xmlns:a16="http://schemas.microsoft.com/office/drawing/2014/main" id="{36CB5258-348B-4E7D-A3C9-664A21EF1045}"/>
                  </a:ext>
                </a:extLst>
              </p:cNvPr>
              <p:cNvSpPr/>
              <p:nvPr/>
            </p:nvSpPr>
            <p:spPr>
              <a:xfrm>
                <a:off x="8476036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Flowchart: Process 77">
                <a:extLst>
                  <a:ext uri="{FF2B5EF4-FFF2-40B4-BE49-F238E27FC236}">
                    <a16:creationId xmlns:a16="http://schemas.microsoft.com/office/drawing/2014/main" id="{B66685A1-8290-4B30-B8BF-88E17E2E6892}"/>
                  </a:ext>
                </a:extLst>
              </p:cNvPr>
              <p:cNvSpPr/>
              <p:nvPr/>
            </p:nvSpPr>
            <p:spPr>
              <a:xfrm>
                <a:off x="9068217" y="4078116"/>
                <a:ext cx="53266" cy="25311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AAD0875-1C37-4B59-9186-3FB43C78E932}"/>
                </a:ext>
              </a:extLst>
            </p:cNvPr>
            <p:cNvSpPr/>
            <p:nvPr/>
          </p:nvSpPr>
          <p:spPr>
            <a:xfrm>
              <a:off x="2117953" y="4005101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0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419E806-3CB1-4909-A934-417CEF91D478}"/>
                </a:ext>
              </a:extLst>
            </p:cNvPr>
            <p:cNvSpPr/>
            <p:nvPr/>
          </p:nvSpPr>
          <p:spPr>
            <a:xfrm>
              <a:off x="2730424" y="4006103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E448205-C930-4740-9815-21825E64764C}"/>
                </a:ext>
              </a:extLst>
            </p:cNvPr>
            <p:cNvSpPr/>
            <p:nvPr/>
          </p:nvSpPr>
          <p:spPr>
            <a:xfrm>
              <a:off x="3270476" y="4006525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3D50647-8307-43A6-A3C9-F88DD0A9E175}"/>
                </a:ext>
              </a:extLst>
            </p:cNvPr>
            <p:cNvSpPr/>
            <p:nvPr/>
          </p:nvSpPr>
          <p:spPr>
            <a:xfrm>
              <a:off x="4468944" y="4006102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6F279DA-3A66-42BC-ACCC-D71BC89DC5BD}"/>
                </a:ext>
              </a:extLst>
            </p:cNvPr>
            <p:cNvSpPr/>
            <p:nvPr/>
          </p:nvSpPr>
          <p:spPr>
            <a:xfrm>
              <a:off x="5040478" y="3995686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5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BA95D09-6357-4F7C-BD2F-90B6F495EBAF}"/>
                </a:ext>
              </a:extLst>
            </p:cNvPr>
            <p:cNvSpPr/>
            <p:nvPr/>
          </p:nvSpPr>
          <p:spPr>
            <a:xfrm>
              <a:off x="6165108" y="3995686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7</a:t>
              </a: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C5EF39A3-CFE8-4227-BE3B-97154564E0C1}"/>
              </a:ext>
            </a:extLst>
          </p:cNvPr>
          <p:cNvSpPr/>
          <p:nvPr/>
        </p:nvSpPr>
        <p:spPr>
          <a:xfrm>
            <a:off x="3882415" y="4003508"/>
            <a:ext cx="412183" cy="3982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C7EBFA4-C48E-4E5B-A28C-BB019A29AE7A}"/>
              </a:ext>
            </a:extLst>
          </p:cNvPr>
          <p:cNvSpPr/>
          <p:nvPr/>
        </p:nvSpPr>
        <p:spPr>
          <a:xfrm>
            <a:off x="5597963" y="4003508"/>
            <a:ext cx="412183" cy="3982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1187F1E-A3D5-4A29-8B8A-33A1DA2557F3}"/>
              </a:ext>
            </a:extLst>
          </p:cNvPr>
          <p:cNvSpPr/>
          <p:nvPr/>
        </p:nvSpPr>
        <p:spPr>
          <a:xfrm>
            <a:off x="6724067" y="4003508"/>
            <a:ext cx="412183" cy="3982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9D11361-A7AE-46EB-A898-BBDF69AE7E6E}"/>
              </a:ext>
            </a:extLst>
          </p:cNvPr>
          <p:cNvSpPr/>
          <p:nvPr/>
        </p:nvSpPr>
        <p:spPr>
          <a:xfrm>
            <a:off x="7302593" y="3995686"/>
            <a:ext cx="412183" cy="3982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A3763D-4D63-417F-A0F1-F01F6CC29C5C}"/>
              </a:ext>
            </a:extLst>
          </p:cNvPr>
          <p:cNvGrpSpPr/>
          <p:nvPr/>
        </p:nvGrpSpPr>
        <p:grpSpPr>
          <a:xfrm>
            <a:off x="7802650" y="3972842"/>
            <a:ext cx="565903" cy="461665"/>
            <a:chOff x="6123175" y="5151846"/>
            <a:chExt cx="565903" cy="46166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9184C45-A649-4B37-9243-9D77C8DF47B7}"/>
                </a:ext>
              </a:extLst>
            </p:cNvPr>
            <p:cNvSpPr/>
            <p:nvPr/>
          </p:nvSpPr>
          <p:spPr>
            <a:xfrm>
              <a:off x="6188480" y="5173793"/>
              <a:ext cx="412183" cy="398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9A6D73-C9A8-4DAF-B32C-676300FA59F1}"/>
                </a:ext>
              </a:extLst>
            </p:cNvPr>
            <p:cNvSpPr txBox="1"/>
            <p:nvPr/>
          </p:nvSpPr>
          <p:spPr>
            <a:xfrm>
              <a:off x="6123175" y="5151846"/>
              <a:ext cx="565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576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49" grpId="0" animBg="1"/>
      <p:bldP spid="49" grpId="1" animBg="1"/>
      <p:bldP spid="6" grpId="0" animBg="1"/>
      <p:bldP spid="6" grpId="1" animBg="1"/>
      <p:bldP spid="48" grpId="0" animBg="1"/>
      <p:bldP spid="48" grpId="1" animBg="1"/>
      <p:bldP spid="85" grpId="0" animBg="1"/>
      <p:bldP spid="87" grpId="0" animBg="1"/>
      <p:bldP spid="88" grpId="0" animBg="1"/>
      <p:bldP spid="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521B58-79EC-4E7F-9615-896CD7F3D002}"/>
              </a:ext>
            </a:extLst>
          </p:cNvPr>
          <p:cNvGrpSpPr/>
          <p:nvPr/>
        </p:nvGrpSpPr>
        <p:grpSpPr>
          <a:xfrm>
            <a:off x="4469801" y="194218"/>
            <a:ext cx="3777876" cy="663942"/>
            <a:chOff x="1230144" y="321217"/>
            <a:chExt cx="3206203" cy="66394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E7DBC86-1A7F-4A76-B7A9-9EDE8E61955A}"/>
                </a:ext>
              </a:extLst>
            </p:cNvPr>
            <p:cNvSpPr/>
            <p:nvPr/>
          </p:nvSpPr>
          <p:spPr>
            <a:xfrm>
              <a:off x="1230144" y="321217"/>
              <a:ext cx="3206203" cy="663942"/>
            </a:xfrm>
            <a:prstGeom prst="roundRect">
              <a:avLst>
                <a:gd name="adj" fmla="val 49773"/>
              </a:avLst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THẢO LUẬN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FE654E-49A7-421D-9ACE-9533B5DED49F}"/>
                </a:ext>
              </a:extLst>
            </p:cNvPr>
            <p:cNvSpPr/>
            <p:nvPr/>
          </p:nvSpPr>
          <p:spPr>
            <a:xfrm>
              <a:off x="1306608" y="371834"/>
              <a:ext cx="531297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A857DB2-9A58-4FED-9DFE-18C86175F5E7}"/>
              </a:ext>
            </a:extLst>
          </p:cNvPr>
          <p:cNvGrpSpPr/>
          <p:nvPr/>
        </p:nvGrpSpPr>
        <p:grpSpPr>
          <a:xfrm>
            <a:off x="3186053" y="3026485"/>
            <a:ext cx="6831106" cy="642456"/>
            <a:chOff x="3013930" y="2649967"/>
            <a:chExt cx="6831106" cy="64245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22FC5B6-D1C0-491D-9DD9-035E94C3CE4A}"/>
                </a:ext>
              </a:extLst>
            </p:cNvPr>
            <p:cNvGrpSpPr/>
            <p:nvPr/>
          </p:nvGrpSpPr>
          <p:grpSpPr>
            <a:xfrm>
              <a:off x="3195021" y="2649967"/>
              <a:ext cx="6271708" cy="204395"/>
              <a:chOff x="3205779" y="2413299"/>
              <a:chExt cx="6271708" cy="204395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D5B880A0-7BFB-4C5C-87A1-B518D0664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6539" y="2515496"/>
                <a:ext cx="6260948" cy="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2B39468-CC41-47D1-B957-9CB8095FAF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779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4DB71D9-43EE-47C7-B43F-A721D791FC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7270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77F18F-2EFE-4A0C-B05F-6C22D7FF26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8762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E6BBBAC-BA99-4038-A5D9-0C9824D60D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8460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9B00CDF-F808-41CD-934A-DF253A33FA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8436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7333A87-328F-4532-9B99-6BD739DEA8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4827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56D0067-9BFE-4018-9271-7879291F73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6319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D1B62E9-19E9-4C6C-A160-BFFCEE4D92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6017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79E8B87-1EDA-4DD7-84D9-39E992889B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07509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2724874-745C-4053-B385-52D1224F45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5897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1F6D183-EE0E-40B2-9B49-B1AF06950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8905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5D35F43-29D0-4CE2-853F-5EE4762C1B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0119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CC3CC31-20E4-4908-905E-5AB8DE400F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3127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2868734-729E-457A-B60D-70FC103BC2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11792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F4BCDBD-BA27-4FAB-8128-3663161C4C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4800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CE87A15-4302-4BF3-8884-597AE85283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6772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AC66F36-4C99-468C-A894-9C52D82257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9780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EAF9DBE-5062-426D-A604-6557BD907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9206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ABE2CFF-46A8-4CA0-800B-E40FF82F60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2214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5504315-E98A-4EA2-AE4E-5D5CE20050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3428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BC97CE5-F36E-4482-9935-F1C812987C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36436" y="2413299"/>
                <a:ext cx="0" cy="20439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B08DD8-F5A4-46CD-8FBC-620B09C54CE1}"/>
                </a:ext>
              </a:extLst>
            </p:cNvPr>
            <p:cNvSpPr txBox="1"/>
            <p:nvPr/>
          </p:nvSpPr>
          <p:spPr>
            <a:xfrm>
              <a:off x="3013930" y="2953869"/>
              <a:ext cx="6831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</a:rPr>
                <a:t>0   1   2   3   4  5   6   7   8   9  10  11  12 13 14 15 16  17  18 19  20</a:t>
              </a:r>
            </a:p>
          </p:txBody>
        </p:sp>
      </p:grpSp>
      <p:sp>
        <p:nvSpPr>
          <p:cNvPr id="50" name="Thought Bubble: Cloud 49">
            <a:extLst>
              <a:ext uri="{FF2B5EF4-FFF2-40B4-BE49-F238E27FC236}">
                <a16:creationId xmlns:a16="http://schemas.microsoft.com/office/drawing/2014/main" id="{39C7C7BB-44F7-453B-88C7-752F0F39F95A}"/>
              </a:ext>
            </a:extLst>
          </p:cNvPr>
          <p:cNvSpPr/>
          <p:nvPr/>
        </p:nvSpPr>
        <p:spPr>
          <a:xfrm>
            <a:off x="4926646" y="1243847"/>
            <a:ext cx="2912183" cy="711192"/>
          </a:xfrm>
          <a:prstGeom prst="cloudCallout">
            <a:avLst>
              <a:gd name="adj1" fmla="val -14553"/>
              <a:gd name="adj2" fmla="val 2083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TIA SỐ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330D050-535F-4783-A8B4-6B34EC747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14" y="2304093"/>
            <a:ext cx="2877667" cy="474958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4AE3C98-EC5B-48A6-BF6F-0B21E30852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79"/>
          <a:stretch/>
        </p:blipFill>
        <p:spPr>
          <a:xfrm>
            <a:off x="260263" y="2304093"/>
            <a:ext cx="2674875" cy="4553907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D729EDE6-43F1-4DE0-9BC2-CD0A2F1C9515}"/>
              </a:ext>
            </a:extLst>
          </p:cNvPr>
          <p:cNvGrpSpPr/>
          <p:nvPr/>
        </p:nvGrpSpPr>
        <p:grpSpPr>
          <a:xfrm>
            <a:off x="957430" y="494852"/>
            <a:ext cx="3702727" cy="1495311"/>
            <a:chOff x="957430" y="494852"/>
            <a:chExt cx="3702727" cy="1495311"/>
          </a:xfrm>
          <a:solidFill>
            <a:srgbClr val="00FF00"/>
          </a:solidFill>
        </p:grpSpPr>
        <p:sp>
          <p:nvSpPr>
            <p:cNvPr id="55" name="Speech Bubble: Oval 54">
              <a:extLst>
                <a:ext uri="{FF2B5EF4-FFF2-40B4-BE49-F238E27FC236}">
                  <a16:creationId xmlns:a16="http://schemas.microsoft.com/office/drawing/2014/main" id="{099C17A6-3FB0-4F19-A74E-3357DC2FC458}"/>
                </a:ext>
              </a:extLst>
            </p:cNvPr>
            <p:cNvSpPr/>
            <p:nvPr/>
          </p:nvSpPr>
          <p:spPr>
            <a:xfrm>
              <a:off x="957430" y="494852"/>
              <a:ext cx="3702727" cy="1495311"/>
            </a:xfrm>
            <a:prstGeom prst="wedgeEllipseCallou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AAB264F-E9BF-4CCF-8FB7-81FD3A6CC2F2}"/>
                </a:ext>
              </a:extLst>
            </p:cNvPr>
            <p:cNvSpPr txBox="1"/>
            <p:nvPr/>
          </p:nvSpPr>
          <p:spPr>
            <a:xfrm>
              <a:off x="1399542" y="656058"/>
              <a:ext cx="2818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Chúng</a:t>
              </a:r>
              <a:r>
                <a:rPr lang="en-US" sz="2400" b="1" dirty="0"/>
                <a:t> ta </a:t>
              </a:r>
              <a:r>
                <a:rPr lang="en-US" sz="2400" b="1" dirty="0" err="1"/>
                <a:t>có</a:t>
              </a:r>
              <a:r>
                <a:rPr lang="en-US" sz="2400" b="1" dirty="0"/>
                <a:t> </a:t>
              </a:r>
              <a:r>
                <a:rPr lang="en-US" sz="2400" b="1" dirty="0" err="1"/>
                <a:t>thể</a:t>
              </a:r>
              <a:r>
                <a:rPr lang="en-US" sz="2400" b="1" dirty="0"/>
                <a:t> </a:t>
              </a:r>
              <a:r>
                <a:rPr lang="en-US" sz="2400" b="1" dirty="0" err="1"/>
                <a:t>dùng</a:t>
              </a:r>
              <a:r>
                <a:rPr lang="en-US" sz="2400" b="1" dirty="0"/>
                <a:t> </a:t>
              </a:r>
              <a:r>
                <a:rPr lang="en-US" sz="2400" b="1" dirty="0" err="1"/>
                <a:t>tia</a:t>
              </a:r>
              <a:r>
                <a:rPr lang="en-US" sz="2400" b="1" dirty="0"/>
                <a:t> </a:t>
              </a:r>
              <a:r>
                <a:rPr lang="en-US" sz="2400" b="1" dirty="0" err="1"/>
                <a:t>số</a:t>
              </a:r>
              <a:r>
                <a:rPr lang="en-US" sz="2400" b="1" dirty="0"/>
                <a:t> </a:t>
              </a:r>
              <a:r>
                <a:rPr lang="en-US" sz="2400" b="1" dirty="0" err="1"/>
                <a:t>để</a:t>
              </a:r>
              <a:r>
                <a:rPr lang="en-US" sz="2400" b="1" dirty="0"/>
                <a:t> so </a:t>
              </a:r>
              <a:r>
                <a:rPr lang="en-US" sz="2400" b="1" dirty="0" err="1"/>
                <a:t>sánh</a:t>
              </a:r>
              <a:r>
                <a:rPr lang="en-US" sz="2400" b="1" dirty="0"/>
                <a:t> </a:t>
              </a:r>
              <a:r>
                <a:rPr lang="en-US" sz="2400" b="1" dirty="0" err="1"/>
                <a:t>hai</a:t>
              </a:r>
              <a:r>
                <a:rPr lang="en-US" sz="2400" b="1" dirty="0"/>
                <a:t> </a:t>
              </a:r>
              <a:r>
                <a:rPr lang="en-US" sz="2400" b="1" dirty="0" err="1"/>
                <a:t>số</a:t>
              </a:r>
              <a:r>
                <a:rPr lang="en-US" sz="2400" b="1" dirty="0"/>
                <a:t>.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6A79D24-379C-4255-B4D5-348B91DA7DEE}"/>
              </a:ext>
            </a:extLst>
          </p:cNvPr>
          <p:cNvGrpSpPr/>
          <p:nvPr/>
        </p:nvGrpSpPr>
        <p:grpSpPr>
          <a:xfrm>
            <a:off x="7914053" y="423095"/>
            <a:ext cx="3702727" cy="1495311"/>
            <a:chOff x="957430" y="494852"/>
            <a:chExt cx="3702727" cy="1495311"/>
          </a:xfrm>
          <a:solidFill>
            <a:srgbClr val="00FF00"/>
          </a:solidFill>
        </p:grpSpPr>
        <p:sp>
          <p:nvSpPr>
            <p:cNvPr id="62" name="Speech Bubble: Oval 61">
              <a:extLst>
                <a:ext uri="{FF2B5EF4-FFF2-40B4-BE49-F238E27FC236}">
                  <a16:creationId xmlns:a16="http://schemas.microsoft.com/office/drawing/2014/main" id="{64725909-635E-448F-B8BA-379DFA516993}"/>
                </a:ext>
              </a:extLst>
            </p:cNvPr>
            <p:cNvSpPr/>
            <p:nvPr/>
          </p:nvSpPr>
          <p:spPr>
            <a:xfrm>
              <a:off x="957430" y="494852"/>
              <a:ext cx="3702727" cy="1495311"/>
            </a:xfrm>
            <a:prstGeom prst="wedgeEllipseCallout">
              <a:avLst>
                <a:gd name="adj1" fmla="val 4734"/>
                <a:gd name="adj2" fmla="val 6825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C3626D1-811A-4E50-809E-BD713E0ECA38}"/>
                </a:ext>
              </a:extLst>
            </p:cNvPr>
            <p:cNvSpPr txBox="1"/>
            <p:nvPr/>
          </p:nvSpPr>
          <p:spPr>
            <a:xfrm>
              <a:off x="1399542" y="656058"/>
              <a:ext cx="2818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Chúng</a:t>
              </a:r>
              <a:r>
                <a:rPr lang="en-US" sz="2400" b="1" dirty="0"/>
                <a:t> ta </a:t>
              </a:r>
              <a:r>
                <a:rPr lang="en-US" sz="2400" b="1" dirty="0" err="1"/>
                <a:t>có</a:t>
              </a:r>
              <a:r>
                <a:rPr lang="en-US" sz="2400" b="1" dirty="0"/>
                <a:t> </a:t>
              </a:r>
              <a:r>
                <a:rPr lang="en-US" sz="2400" b="1" dirty="0" err="1"/>
                <a:t>thể</a:t>
              </a:r>
              <a:r>
                <a:rPr lang="en-US" sz="2400" b="1" dirty="0"/>
                <a:t> </a:t>
              </a:r>
              <a:r>
                <a:rPr lang="en-US" sz="2400" b="1" dirty="0" err="1"/>
                <a:t>dùng</a:t>
              </a:r>
              <a:r>
                <a:rPr lang="en-US" sz="2400" b="1" dirty="0"/>
                <a:t> </a:t>
              </a:r>
              <a:r>
                <a:rPr lang="en-US" sz="2400" b="1" dirty="0" err="1"/>
                <a:t>tia</a:t>
              </a:r>
              <a:r>
                <a:rPr lang="en-US" sz="2400" b="1" dirty="0"/>
                <a:t> </a:t>
              </a:r>
              <a:r>
                <a:rPr lang="en-US" sz="2400" b="1" dirty="0" err="1"/>
                <a:t>số</a:t>
              </a:r>
              <a:r>
                <a:rPr lang="en-US" sz="2400" b="1" dirty="0"/>
                <a:t> </a:t>
              </a:r>
              <a:r>
                <a:rPr lang="en-US" sz="2400" b="1" dirty="0" err="1"/>
                <a:t>để</a:t>
              </a:r>
              <a:r>
                <a:rPr lang="en-US" sz="2400" b="1" dirty="0"/>
                <a:t> </a:t>
              </a:r>
              <a:r>
                <a:rPr lang="en-US" sz="2400" b="1" dirty="0" err="1"/>
                <a:t>cộng</a:t>
              </a:r>
              <a:r>
                <a:rPr lang="en-US" sz="2400" b="1" dirty="0"/>
                <a:t>, </a:t>
              </a:r>
              <a:r>
                <a:rPr lang="en-US" sz="2400" b="1" dirty="0" err="1"/>
                <a:t>trừ</a:t>
              </a:r>
              <a:r>
                <a:rPr lang="en-US" sz="2400" b="1" dirty="0"/>
                <a:t>.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A0C7F5C7-B1FE-4EAD-851A-57A907E923A3}"/>
              </a:ext>
            </a:extLst>
          </p:cNvPr>
          <p:cNvSpPr txBox="1"/>
          <p:nvPr/>
        </p:nvSpPr>
        <p:spPr>
          <a:xfrm>
            <a:off x="4624085" y="2247155"/>
            <a:ext cx="388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Đây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tia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656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EE8936-52ED-42AC-8C85-580CE38069B3}"/>
              </a:ext>
            </a:extLst>
          </p:cNvPr>
          <p:cNvGrpSpPr/>
          <p:nvPr/>
        </p:nvGrpSpPr>
        <p:grpSpPr>
          <a:xfrm>
            <a:off x="1331650" y="615460"/>
            <a:ext cx="9703294" cy="991398"/>
            <a:chOff x="-1371614" y="321217"/>
            <a:chExt cx="9308627" cy="88802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0B996F2-CF25-4306-9C99-0416401E0FCB}"/>
                </a:ext>
              </a:extLst>
            </p:cNvPr>
            <p:cNvSpPr/>
            <p:nvPr/>
          </p:nvSpPr>
          <p:spPr>
            <a:xfrm>
              <a:off x="-1371614" y="321217"/>
              <a:ext cx="9308627" cy="888024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phạm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 20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18BDFAD-31E0-403A-9A4C-AF08D3F705EA}"/>
                </a:ext>
              </a:extLst>
            </p:cNvPr>
            <p:cNvSpPr/>
            <p:nvPr/>
          </p:nvSpPr>
          <p:spPr>
            <a:xfrm>
              <a:off x="-1304244" y="483875"/>
              <a:ext cx="564015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6400ABF-B42C-4458-B836-7626A49FC9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81" b="22082"/>
          <a:stretch/>
        </p:blipFill>
        <p:spPr>
          <a:xfrm>
            <a:off x="3267140" y="2226272"/>
            <a:ext cx="5828221" cy="32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77292273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341</Words>
  <Application>Microsoft Office PowerPoint</Application>
  <PresentationFormat>Widescreen</PresentationFormat>
  <Paragraphs>96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Yu Gothic UI Light</vt:lpstr>
      <vt:lpstr>.VnArabia</vt:lpstr>
      <vt:lpstr>.VnCooper</vt:lpstr>
      <vt:lpstr>Arial</vt:lpstr>
      <vt:lpstr>Calibri</vt:lpstr>
      <vt:lpstr>Cooper Black</vt:lpstr>
      <vt:lpstr>HP001 4 hàng</vt:lpstr>
      <vt:lpstr>HP001 5 hàng</vt:lpstr>
      <vt:lpstr>Times New Roman</vt:lpstr>
      <vt:lpstr>UTM Avo</vt:lpstr>
      <vt:lpstr>UTM Cookies</vt:lpstr>
      <vt:lpstr>UTM Staccato </vt:lpstr>
      <vt:lpstr>印品黑体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450</cp:revision>
  <dcterms:created xsi:type="dcterms:W3CDTF">2021-02-20T02:56:00Z</dcterms:created>
  <dcterms:modified xsi:type="dcterms:W3CDTF">2026-02-10T03:32:00Z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