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11"/>
  </p:notesMasterIdLst>
  <p:sldIdLst>
    <p:sldId id="399" r:id="rId3"/>
    <p:sldId id="389" r:id="rId4"/>
    <p:sldId id="371" r:id="rId5"/>
    <p:sldId id="396" r:id="rId6"/>
    <p:sldId id="397" r:id="rId7"/>
    <p:sldId id="398" r:id="rId8"/>
    <p:sldId id="400" r:id="rId9"/>
    <p:sldId id="385" r:id="rId10"/>
  </p:sldIdLst>
  <p:sldSz cx="12192000" cy="6858000"/>
  <p:notesSz cx="6858000" cy="9144000"/>
  <p:custDataLst>
    <p:tags r:id="rId1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8CBAD"/>
    <a:srgbClr val="00FF00"/>
    <a:srgbClr val="006600"/>
    <a:srgbClr val="FFFFCC"/>
    <a:srgbClr val="51B416"/>
    <a:srgbClr val="FF66CC"/>
    <a:srgbClr val="E6B9B8"/>
    <a:srgbClr val="FF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49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5114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6078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7465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9693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941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6848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18544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73478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2951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12650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99417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4778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55757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95654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345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0686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4044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42179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59447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64520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30566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47060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21700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52852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05509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6266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58334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53373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73099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77857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75450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88692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91799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06199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90460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32379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7561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30928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83504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22471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05093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20793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63017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03796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40968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24762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43558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3079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23168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17826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21960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26064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83230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81290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87362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020716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318457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84572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9153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7235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86611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3781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58265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215815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84527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85474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344487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73816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681228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40.xml"/><Relationship Id="rId34" Type="http://schemas.openxmlformats.org/officeDocument/2006/relationships/slideLayout" Target="../slideLayouts/slideLayout53.xml"/><Relationship Id="rId42" Type="http://schemas.openxmlformats.org/officeDocument/2006/relationships/slideLayout" Target="../slideLayouts/slideLayout61.xml"/><Relationship Id="rId47" Type="http://schemas.openxmlformats.org/officeDocument/2006/relationships/slideLayout" Target="../slideLayouts/slideLayout66.xml"/><Relationship Id="rId50" Type="http://schemas.openxmlformats.org/officeDocument/2006/relationships/slideLayout" Target="../slideLayouts/slideLayout69.xml"/><Relationship Id="rId55" Type="http://schemas.openxmlformats.org/officeDocument/2006/relationships/slideLayout" Target="../slideLayouts/slideLayout74.xml"/><Relationship Id="rId63" Type="http://schemas.openxmlformats.org/officeDocument/2006/relationships/slideLayout" Target="../slideLayouts/slideLayout82.xml"/><Relationship Id="rId68" Type="http://schemas.openxmlformats.org/officeDocument/2006/relationships/theme" Target="../theme/theme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9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32" Type="http://schemas.openxmlformats.org/officeDocument/2006/relationships/slideLayout" Target="../slideLayouts/slideLayout51.xml"/><Relationship Id="rId37" Type="http://schemas.openxmlformats.org/officeDocument/2006/relationships/slideLayout" Target="../slideLayouts/slideLayout56.xml"/><Relationship Id="rId40" Type="http://schemas.openxmlformats.org/officeDocument/2006/relationships/slideLayout" Target="../slideLayouts/slideLayout59.xml"/><Relationship Id="rId45" Type="http://schemas.openxmlformats.org/officeDocument/2006/relationships/slideLayout" Target="../slideLayouts/slideLayout64.xml"/><Relationship Id="rId53" Type="http://schemas.openxmlformats.org/officeDocument/2006/relationships/slideLayout" Target="../slideLayouts/slideLayout72.xml"/><Relationship Id="rId58" Type="http://schemas.openxmlformats.org/officeDocument/2006/relationships/slideLayout" Target="../slideLayouts/slideLayout77.xml"/><Relationship Id="rId66" Type="http://schemas.openxmlformats.org/officeDocument/2006/relationships/slideLayout" Target="../slideLayouts/slideLayout85.xml"/><Relationship Id="rId5" Type="http://schemas.openxmlformats.org/officeDocument/2006/relationships/slideLayout" Target="../slideLayouts/slideLayout24.xml"/><Relationship Id="rId61" Type="http://schemas.openxmlformats.org/officeDocument/2006/relationships/slideLayout" Target="../slideLayouts/slideLayout80.xml"/><Relationship Id="rId1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Relationship Id="rId27" Type="http://schemas.openxmlformats.org/officeDocument/2006/relationships/slideLayout" Target="../slideLayouts/slideLayout46.xml"/><Relationship Id="rId30" Type="http://schemas.openxmlformats.org/officeDocument/2006/relationships/slideLayout" Target="../slideLayouts/slideLayout49.xml"/><Relationship Id="rId35" Type="http://schemas.openxmlformats.org/officeDocument/2006/relationships/slideLayout" Target="../slideLayouts/slideLayout54.xml"/><Relationship Id="rId43" Type="http://schemas.openxmlformats.org/officeDocument/2006/relationships/slideLayout" Target="../slideLayouts/slideLayout62.xml"/><Relationship Id="rId48" Type="http://schemas.openxmlformats.org/officeDocument/2006/relationships/slideLayout" Target="../slideLayouts/slideLayout67.xml"/><Relationship Id="rId56" Type="http://schemas.openxmlformats.org/officeDocument/2006/relationships/slideLayout" Target="../slideLayouts/slideLayout75.xml"/><Relationship Id="rId64" Type="http://schemas.openxmlformats.org/officeDocument/2006/relationships/slideLayout" Target="../slideLayouts/slideLayout83.xml"/><Relationship Id="rId8" Type="http://schemas.openxmlformats.org/officeDocument/2006/relationships/slideLayout" Target="../slideLayouts/slideLayout27.xml"/><Relationship Id="rId51" Type="http://schemas.openxmlformats.org/officeDocument/2006/relationships/slideLayout" Target="../slideLayouts/slideLayout70.xml"/><Relationship Id="rId3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44.xml"/><Relationship Id="rId33" Type="http://schemas.openxmlformats.org/officeDocument/2006/relationships/slideLayout" Target="../slideLayouts/slideLayout52.xml"/><Relationship Id="rId38" Type="http://schemas.openxmlformats.org/officeDocument/2006/relationships/slideLayout" Target="../slideLayouts/slideLayout57.xml"/><Relationship Id="rId46" Type="http://schemas.openxmlformats.org/officeDocument/2006/relationships/slideLayout" Target="../slideLayouts/slideLayout65.xml"/><Relationship Id="rId59" Type="http://schemas.openxmlformats.org/officeDocument/2006/relationships/slideLayout" Target="../slideLayouts/slideLayout78.xml"/><Relationship Id="rId67" Type="http://schemas.openxmlformats.org/officeDocument/2006/relationships/slideLayout" Target="../slideLayouts/slideLayout86.xml"/><Relationship Id="rId20" Type="http://schemas.openxmlformats.org/officeDocument/2006/relationships/slideLayout" Target="../slideLayouts/slideLayout39.xml"/><Relationship Id="rId41" Type="http://schemas.openxmlformats.org/officeDocument/2006/relationships/slideLayout" Target="../slideLayouts/slideLayout60.xml"/><Relationship Id="rId54" Type="http://schemas.openxmlformats.org/officeDocument/2006/relationships/slideLayout" Target="../slideLayouts/slideLayout73.xml"/><Relationship Id="rId6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28" Type="http://schemas.openxmlformats.org/officeDocument/2006/relationships/slideLayout" Target="../slideLayouts/slideLayout47.xml"/><Relationship Id="rId36" Type="http://schemas.openxmlformats.org/officeDocument/2006/relationships/slideLayout" Target="../slideLayouts/slideLayout55.xml"/><Relationship Id="rId49" Type="http://schemas.openxmlformats.org/officeDocument/2006/relationships/slideLayout" Target="../slideLayouts/slideLayout68.xml"/><Relationship Id="rId57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50.xml"/><Relationship Id="rId44" Type="http://schemas.openxmlformats.org/officeDocument/2006/relationships/slideLayout" Target="../slideLayouts/slideLayout63.xml"/><Relationship Id="rId52" Type="http://schemas.openxmlformats.org/officeDocument/2006/relationships/slideLayout" Target="../slideLayouts/slideLayout71.xml"/><Relationship Id="rId60" Type="http://schemas.openxmlformats.org/officeDocument/2006/relationships/slideLayout" Target="../slideLayouts/slideLayout79.xml"/><Relationship Id="rId65" Type="http://schemas.openxmlformats.org/officeDocument/2006/relationships/slideLayout" Target="../slideLayouts/slideLayout84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753" r:id="rId2"/>
    <p:sldLayoutId id="2147483752" r:id="rId3"/>
    <p:sldLayoutId id="2147483751" r:id="rId4"/>
    <p:sldLayoutId id="2147483750" r:id="rId5"/>
    <p:sldLayoutId id="2147483749" r:id="rId6"/>
    <p:sldLayoutId id="2147483748" r:id="rId7"/>
    <p:sldLayoutId id="2147483652" r:id="rId8"/>
    <p:sldLayoutId id="2147483653" r:id="rId9"/>
    <p:sldLayoutId id="2147483654" r:id="rId10"/>
    <p:sldLayoutId id="2147483655" r:id="rId11"/>
    <p:sldLayoutId id="2147483754" r:id="rId12"/>
    <p:sldLayoutId id="2147483737" r:id="rId13"/>
    <p:sldLayoutId id="2147483733" r:id="rId14"/>
    <p:sldLayoutId id="2147483657" r:id="rId15"/>
    <p:sldLayoutId id="2147483658" r:id="rId16"/>
    <p:sldLayoutId id="2147483659" r:id="rId17"/>
    <p:sldLayoutId id="2147483660" r:id="rId18"/>
    <p:sldLayoutId id="2147483661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762" r:id="rId2"/>
    <p:sldLayoutId id="2147483761" r:id="rId3"/>
    <p:sldLayoutId id="2147483760" r:id="rId4"/>
    <p:sldLayoutId id="2147483759" r:id="rId5"/>
    <p:sldLayoutId id="2147483758" r:id="rId6"/>
    <p:sldLayoutId id="2147483757" r:id="rId7"/>
    <p:sldLayoutId id="2147483756" r:id="rId8"/>
    <p:sldLayoutId id="2147483755" r:id="rId9"/>
    <p:sldLayoutId id="2147483747" r:id="rId10"/>
    <p:sldLayoutId id="2147483746" r:id="rId11"/>
    <p:sldLayoutId id="2147483745" r:id="rId12"/>
    <p:sldLayoutId id="2147483744" r:id="rId13"/>
    <p:sldLayoutId id="2147483743" r:id="rId14"/>
    <p:sldLayoutId id="2147483742" r:id="rId15"/>
    <p:sldLayoutId id="2147483741" r:id="rId16"/>
    <p:sldLayoutId id="2147483740" r:id="rId17"/>
    <p:sldLayoutId id="2147483739" r:id="rId18"/>
    <p:sldLayoutId id="2147483738" r:id="rId19"/>
    <p:sldLayoutId id="2147483736" r:id="rId20"/>
    <p:sldLayoutId id="2147483735" r:id="rId21"/>
    <p:sldLayoutId id="2147483734" r:id="rId22"/>
    <p:sldLayoutId id="2147483732" r:id="rId23"/>
    <p:sldLayoutId id="2147483731" r:id="rId24"/>
    <p:sldLayoutId id="2147483730" r:id="rId25"/>
    <p:sldLayoutId id="2147483729" r:id="rId26"/>
    <p:sldLayoutId id="2147483728" r:id="rId27"/>
    <p:sldLayoutId id="2147483727" r:id="rId28"/>
    <p:sldLayoutId id="2147483726" r:id="rId29"/>
    <p:sldLayoutId id="2147483725" r:id="rId30"/>
    <p:sldLayoutId id="2147483724" r:id="rId31"/>
    <p:sldLayoutId id="2147483723" r:id="rId32"/>
    <p:sldLayoutId id="2147483722" r:id="rId33"/>
    <p:sldLayoutId id="2147483721" r:id="rId34"/>
    <p:sldLayoutId id="2147483720" r:id="rId35"/>
    <p:sldLayoutId id="2147483719" r:id="rId36"/>
    <p:sldLayoutId id="2147483718" r:id="rId37"/>
    <p:sldLayoutId id="2147483717" r:id="rId38"/>
    <p:sldLayoutId id="2147483716" r:id="rId39"/>
    <p:sldLayoutId id="2147483715" r:id="rId40"/>
    <p:sldLayoutId id="2147483714" r:id="rId41"/>
    <p:sldLayoutId id="2147483713" r:id="rId42"/>
    <p:sldLayoutId id="2147483712" r:id="rId43"/>
    <p:sldLayoutId id="2147483711" r:id="rId44"/>
    <p:sldLayoutId id="2147483710" r:id="rId45"/>
    <p:sldLayoutId id="2147483709" r:id="rId46"/>
    <p:sldLayoutId id="2147483708" r:id="rId47"/>
    <p:sldLayoutId id="2147483707" r:id="rId48"/>
    <p:sldLayoutId id="2147483706" r:id="rId49"/>
    <p:sldLayoutId id="2147483705" r:id="rId50"/>
    <p:sldLayoutId id="2147483704" r:id="rId51"/>
    <p:sldLayoutId id="2147483703" r:id="rId52"/>
    <p:sldLayoutId id="2147483702" r:id="rId53"/>
    <p:sldLayoutId id="2147483701" r:id="rId54"/>
    <p:sldLayoutId id="2147483700" r:id="rId55"/>
    <p:sldLayoutId id="2147483699" r:id="rId56"/>
    <p:sldLayoutId id="2147483698" r:id="rId57"/>
    <p:sldLayoutId id="2147483697" r:id="rId58"/>
    <p:sldLayoutId id="2147483696" r:id="rId59"/>
    <p:sldLayoutId id="2147483667" r:id="rId60"/>
    <p:sldLayoutId id="2147483668" r:id="rId61"/>
    <p:sldLayoutId id="2147483669" r:id="rId62"/>
    <p:sldLayoutId id="2147483670" r:id="rId63"/>
    <p:sldLayoutId id="2147483671" r:id="rId64"/>
    <p:sldLayoutId id="2147483672" r:id="rId65"/>
    <p:sldLayoutId id="2147483673" r:id="rId66"/>
    <p:sldLayoutId id="2147483674" r:id="rId6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589" y="1583179"/>
            <a:ext cx="8809795" cy="1935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96433" y="3754623"/>
            <a:ext cx="777809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1200" cap="none" spc="0" normalizeH="0" baseline="0" noProof="0" smtClean="0">
                <a:ln w="12700">
                  <a:solidFill>
                    <a:srgbClr val="FC6E5B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rgbClr val="FC6E5B"/>
                  </a:outerShdw>
                </a:effectLst>
                <a:uLnTx/>
                <a:uFillTx/>
                <a:latin typeface="Arial"/>
                <a:ea typeface="字魂17号-萌趣果冻体"/>
                <a:cs typeface="Arial"/>
                <a:sym typeface="+mn-ea"/>
              </a:rPr>
              <a:t>CHÀO</a:t>
            </a:r>
            <a:r>
              <a:rPr kumimoji="0" lang="en-US" altLang="zh-CN" sz="4800" b="1" i="1" u="none" strike="noStrike" kern="1200" cap="none" spc="0" normalizeH="0" noProof="0" smtClean="0">
                <a:ln w="12700">
                  <a:solidFill>
                    <a:srgbClr val="FC6E5B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rgbClr val="FC6E5B"/>
                  </a:outerShdw>
                </a:effectLst>
                <a:uLnTx/>
                <a:uFillTx/>
                <a:latin typeface="Arial"/>
                <a:ea typeface="字魂17号-萌趣果冻体"/>
                <a:cs typeface="Arial"/>
                <a:sym typeface="+mn-ea"/>
              </a:rPr>
              <a:t> MỪNG CÁC CON </a:t>
            </a:r>
          </a:p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i="1" kern="1200" noProof="0" smtClean="0">
                <a:ln w="12700">
                  <a:solidFill>
                    <a:srgbClr val="FC6E5B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rgbClr val="FC6E5B"/>
                  </a:outerShdw>
                </a:effectLst>
                <a:ea typeface="字魂17号-萌趣果冻体"/>
                <a:sym typeface="+mn-ea"/>
              </a:rPr>
              <a:t>ĐẾN VỚI TIẾT HỌC </a:t>
            </a:r>
          </a:p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1200" cap="none" spc="0" normalizeH="0" baseline="0" smtClean="0">
                <a:ln w="12700">
                  <a:solidFill>
                    <a:srgbClr val="FC6E5B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rgbClr val="FC6E5B"/>
                  </a:outerShdw>
                </a:effectLst>
                <a:uLnTx/>
                <a:uFillTx/>
                <a:latin typeface="Arial"/>
                <a:ea typeface="字魂17号-萌趣果冻体"/>
                <a:cs typeface="Arial"/>
                <a:sym typeface="+mn-ea"/>
              </a:rPr>
              <a:t>MÔN</a:t>
            </a:r>
            <a:r>
              <a:rPr kumimoji="0" lang="en-US" altLang="zh-CN" sz="4800" b="1" i="1" u="none" strike="noStrike" kern="1200" cap="none" spc="0" normalizeH="0" smtClean="0">
                <a:ln w="12700">
                  <a:solidFill>
                    <a:srgbClr val="FC6E5B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rgbClr val="FC6E5B"/>
                  </a:outerShdw>
                </a:effectLst>
                <a:uLnTx/>
                <a:uFillTx/>
                <a:latin typeface="Arial"/>
                <a:ea typeface="字魂17号-萌趣果冻体"/>
                <a:cs typeface="Arial"/>
                <a:sym typeface="+mn-ea"/>
              </a:rPr>
              <a:t> TOÁN</a:t>
            </a:r>
            <a:endParaRPr kumimoji="0" lang="en-US" altLang="zh-CN" sz="4800" b="1" i="1" u="none" strike="noStrike" kern="1200" cap="none" spc="0" normalizeH="0" baseline="0" noProof="0" dirty="0">
              <a:ln w="12700">
                <a:solidFill>
                  <a:srgbClr val="FC6E5B"/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rgbClr val="FC6E5B"/>
                </a:outerShdw>
              </a:effectLst>
              <a:uLnTx/>
              <a:uFillTx/>
              <a:latin typeface="Arial"/>
              <a:ea typeface="字魂17号-萌趣果冻体"/>
              <a:cs typeface="Arial"/>
              <a:sym typeface="+mn-ea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392767" y="4650317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01862" flipH="1">
            <a:off x="12496801" y="5925277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00603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35759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82727" y="555172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99748" y="221450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48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1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8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0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0;p7"/>
          <p:cNvSpPr txBox="1"/>
          <p:nvPr/>
        </p:nvSpPr>
        <p:spPr>
          <a:xfrm>
            <a:off x="2814565" y="2111812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1" algn="ctr"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smtClean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ÔN LẠI NHỮNG GÌ ĐÃ HỌC 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04523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5171A268-2F28-4B02-9CA8-0831C52E605D}"/>
              </a:ext>
            </a:extLst>
          </p:cNvPr>
          <p:cNvGrpSpPr/>
          <p:nvPr/>
        </p:nvGrpSpPr>
        <p:grpSpPr>
          <a:xfrm>
            <a:off x="1358976" y="2466395"/>
            <a:ext cx="4093206" cy="2224608"/>
            <a:chOff x="3862281" y="4259134"/>
            <a:chExt cx="3741944" cy="2224608"/>
          </a:xfrm>
          <a:pattFill prst="pct5">
            <a:fgClr>
              <a:schemeClr val="accent2">
                <a:lumMod val="40000"/>
                <a:lumOff val="60000"/>
              </a:schemeClr>
            </a:fgClr>
            <a:bgClr>
              <a:schemeClr val="accent4">
                <a:lumMod val="60000"/>
                <a:lumOff val="40000"/>
              </a:schemeClr>
            </a:bgClr>
          </a:pattFill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771A8E0-6062-46DB-9C3E-C36C4226E2A3}"/>
                </a:ext>
              </a:extLst>
            </p:cNvPr>
            <p:cNvGrpSpPr/>
            <p:nvPr/>
          </p:nvGrpSpPr>
          <p:grpSpPr>
            <a:xfrm>
              <a:off x="3862281" y="4259134"/>
              <a:ext cx="3741944" cy="2224608"/>
              <a:chOff x="8592419" y="1395357"/>
              <a:chExt cx="3741944" cy="2224608"/>
            </a:xfrm>
            <a:grpFill/>
          </p:grpSpPr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145A6801-8F1C-4440-8BAD-358F6C5F23B6}"/>
                  </a:ext>
                </a:extLst>
              </p:cNvPr>
              <p:cNvSpPr/>
              <p:nvPr/>
            </p:nvSpPr>
            <p:spPr>
              <a:xfrm>
                <a:off x="8592419" y="1395357"/>
                <a:ext cx="3197589" cy="1855891"/>
              </a:xfrm>
              <a:prstGeom prst="roundRect">
                <a:avLst/>
              </a:prstGeom>
              <a:pattFill prst="pct90">
                <a:fgClr>
                  <a:schemeClr val="accent2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F568FC7C-8C27-4CB0-AB49-CEF8AEEFD4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266308">
                <a:off x="11490425" y="2445668"/>
                <a:ext cx="843938" cy="1174297"/>
              </a:xfrm>
              <a:prstGeom prst="rect">
                <a:avLst/>
              </a:prstGeom>
              <a:noFill/>
            </p:spPr>
          </p:pic>
        </p:grpSp>
        <p:sp>
          <p:nvSpPr>
            <p:cNvPr id="29" name="Text Box 7">
              <a:extLst>
                <a:ext uri="{FF2B5EF4-FFF2-40B4-BE49-F238E27FC236}">
                  <a16:creationId xmlns:a16="http://schemas.microsoft.com/office/drawing/2014/main" id="{2CE58E5F-453B-4B71-8AFA-F91B01685D0D}"/>
                </a:ext>
              </a:extLst>
            </p:cNvPr>
            <p:cNvSpPr txBox="1"/>
            <p:nvPr/>
          </p:nvSpPr>
          <p:spPr>
            <a:xfrm>
              <a:off x="4126992" y="4534199"/>
              <a:ext cx="2160364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9 – 3 + 6 = </a:t>
              </a:r>
            </a:p>
            <a:p>
              <a:pPr>
                <a:spcAft>
                  <a:spcPts val="1200"/>
                </a:spcAft>
              </a:pP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8 + 6 – 7 = 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4126170-7E12-41DA-A1D7-C4F2BAF23E28}"/>
              </a:ext>
            </a:extLst>
          </p:cNvPr>
          <p:cNvGrpSpPr/>
          <p:nvPr/>
        </p:nvGrpSpPr>
        <p:grpSpPr>
          <a:xfrm>
            <a:off x="6409994" y="2063747"/>
            <a:ext cx="4558430" cy="2249834"/>
            <a:chOff x="-142351" y="1010038"/>
            <a:chExt cx="4558430" cy="2249834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67F1FD0-4E95-4512-A02E-FC5BA533659D}"/>
                </a:ext>
              </a:extLst>
            </p:cNvPr>
            <p:cNvGrpSpPr/>
            <p:nvPr/>
          </p:nvGrpSpPr>
          <p:grpSpPr>
            <a:xfrm>
              <a:off x="-142351" y="1010038"/>
              <a:ext cx="4290682" cy="2249834"/>
              <a:chOff x="-206680" y="881702"/>
              <a:chExt cx="3820879" cy="2249834"/>
            </a:xfrm>
          </p:grpSpPr>
          <p:sp>
            <p:nvSpPr>
              <p:cNvPr id="36" name="Rounded Rectangle 36">
                <a:extLst>
                  <a:ext uri="{FF2B5EF4-FFF2-40B4-BE49-F238E27FC236}">
                    <a16:creationId xmlns:a16="http://schemas.microsoft.com/office/drawing/2014/main" id="{0A9AD20A-6AB3-4FD8-9DD6-3F57CE992B73}"/>
                  </a:ext>
                </a:extLst>
              </p:cNvPr>
              <p:cNvSpPr/>
              <p:nvPr/>
            </p:nvSpPr>
            <p:spPr>
              <a:xfrm>
                <a:off x="136658" y="1275645"/>
                <a:ext cx="3477541" cy="1855891"/>
              </a:xfrm>
              <a:prstGeom prst="roundRect">
                <a:avLst/>
              </a:prstGeom>
              <a:pattFill prst="pct20">
                <a:fgClr>
                  <a:srgbClr val="0070C0"/>
                </a:fgClr>
                <a:bgClr>
                  <a:srgbClr val="00B0F0"/>
                </a:bgClr>
              </a:patt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0C35A003-8529-47B5-8592-0547AE22C3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206680" y="881702"/>
                <a:ext cx="908427" cy="961542"/>
              </a:xfrm>
              <a:prstGeom prst="rect">
                <a:avLst/>
              </a:prstGeom>
            </p:spPr>
          </p:pic>
        </p:grpSp>
        <p:sp>
          <p:nvSpPr>
            <p:cNvPr id="35" name="Text Box 7">
              <a:extLst>
                <a:ext uri="{FF2B5EF4-FFF2-40B4-BE49-F238E27FC236}">
                  <a16:creationId xmlns:a16="http://schemas.microsoft.com/office/drawing/2014/main" id="{B6FF8455-C71D-4D05-9D5E-56511EF14477}"/>
                </a:ext>
              </a:extLst>
            </p:cNvPr>
            <p:cNvSpPr txBox="1"/>
            <p:nvPr/>
          </p:nvSpPr>
          <p:spPr>
            <a:xfrm>
              <a:off x="219935" y="1688126"/>
              <a:ext cx="4196144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35 + 10 – 30 = </a:t>
              </a:r>
            </a:p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87 –  7 + 14  = 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EBAF562-D947-48E8-8370-6B5A17308DD7}"/>
              </a:ext>
            </a:extLst>
          </p:cNvPr>
          <p:cNvGrpSpPr/>
          <p:nvPr/>
        </p:nvGrpSpPr>
        <p:grpSpPr>
          <a:xfrm>
            <a:off x="4289899" y="820525"/>
            <a:ext cx="2676083" cy="663942"/>
            <a:chOff x="1230143" y="321217"/>
            <a:chExt cx="2571944" cy="663942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C98222E5-E0CE-4BEC-901E-0EA772379539}"/>
                </a:ext>
              </a:extLst>
            </p:cNvPr>
            <p:cNvSpPr/>
            <p:nvPr/>
          </p:nvSpPr>
          <p:spPr>
            <a:xfrm>
              <a:off x="1230143" y="321217"/>
              <a:ext cx="2571944" cy="663942"/>
            </a:xfrm>
            <a:prstGeom prst="roundRect">
              <a:avLst>
                <a:gd name="adj" fmla="val 49773"/>
              </a:avLst>
            </a:prstGeom>
            <a:solidFill>
              <a:schemeClr val="bg2">
                <a:lumMod val="60000"/>
                <a:lumOff val="40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4C15DF4-3AA6-4849-8D56-CC69306CC947}"/>
                </a:ext>
              </a:extLst>
            </p:cNvPr>
            <p:cNvSpPr/>
            <p:nvPr/>
          </p:nvSpPr>
          <p:spPr>
            <a:xfrm>
              <a:off x="1306608" y="371834"/>
              <a:ext cx="596710" cy="5627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4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32A0970-FA57-4E37-98A9-8160376C3C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35864" flipH="1">
            <a:off x="10323694" y="3658348"/>
            <a:ext cx="863544" cy="8829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2ADB83-D670-4F9C-A928-B022FF3481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4016" y="1724835"/>
            <a:ext cx="1168928" cy="113515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20547" y="2721621"/>
            <a:ext cx="724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02638" y="3306396"/>
            <a:ext cx="724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71797" y="2741460"/>
            <a:ext cx="928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33211" y="3357013"/>
            <a:ext cx="806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766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A27C556-8BA2-49C7-BB54-D709980990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1" b="101"/>
          <a:stretch/>
        </p:blipFill>
        <p:spPr>
          <a:xfrm>
            <a:off x="1570223" y="1875214"/>
            <a:ext cx="9176288" cy="39201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292929"/>
            </a:solidFill>
            <a:miter lim="800000"/>
          </a:ln>
          <a:effectLst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92B290-4045-4630-92AC-8C3F8EB04E98}"/>
              </a:ext>
            </a:extLst>
          </p:cNvPr>
          <p:cNvSpPr txBox="1"/>
          <p:nvPr/>
        </p:nvSpPr>
        <p:spPr>
          <a:xfrm>
            <a:off x="4443803" y="4010599"/>
            <a:ext cx="33043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F93AD-A7FB-44D9-A9E5-6D9D1C66FF4B}"/>
              </a:ext>
            </a:extLst>
          </p:cNvPr>
          <p:cNvSpPr txBox="1"/>
          <p:nvPr/>
        </p:nvSpPr>
        <p:spPr>
          <a:xfrm>
            <a:off x="4594478" y="5130842"/>
            <a:ext cx="322847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 – 34 </a:t>
            </a:r>
            <a:r>
              <a:rPr lang="en-US" sz="2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6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 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(bao)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499DC-E911-4005-8568-0612B951823B}"/>
              </a:ext>
            </a:extLst>
          </p:cNvPr>
          <p:cNvSpPr txBox="1"/>
          <p:nvPr/>
        </p:nvSpPr>
        <p:spPr>
          <a:xfrm>
            <a:off x="5334374" y="5648797"/>
            <a:ext cx="421602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 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 xi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măng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85C448-51B5-42F5-A37B-FE48DEE89901}"/>
              </a:ext>
            </a:extLst>
          </p:cNvPr>
          <p:cNvGrpSpPr/>
          <p:nvPr/>
        </p:nvGrpSpPr>
        <p:grpSpPr>
          <a:xfrm>
            <a:off x="973123" y="432684"/>
            <a:ext cx="10709699" cy="943659"/>
            <a:chOff x="-189272" y="409629"/>
            <a:chExt cx="10370009" cy="94365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BBF1A05-7857-4B13-A889-93F547F2E4A8}"/>
                </a:ext>
              </a:extLst>
            </p:cNvPr>
            <p:cNvGrpSpPr/>
            <p:nvPr/>
          </p:nvGrpSpPr>
          <p:grpSpPr>
            <a:xfrm>
              <a:off x="-189272" y="409629"/>
              <a:ext cx="10370009" cy="943659"/>
              <a:chOff x="-3610674" y="125793"/>
              <a:chExt cx="10308860" cy="1151078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741D734-4E1C-4315-AC7C-E0E885A6794F}"/>
                  </a:ext>
                </a:extLst>
              </p:cNvPr>
              <p:cNvSpPr/>
              <p:nvPr/>
            </p:nvSpPr>
            <p:spPr>
              <a:xfrm>
                <a:off x="-3610674" y="125793"/>
                <a:ext cx="10308860" cy="1151078"/>
              </a:xfrm>
              <a:prstGeom prst="roundRect">
                <a:avLst>
                  <a:gd name="adj" fmla="val 49773"/>
                </a:avLst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endPara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3377098-46BA-4732-A93C-1C8C3F06A8C3}"/>
                  </a:ext>
                </a:extLst>
              </p:cNvPr>
              <p:cNvSpPr/>
              <p:nvPr/>
            </p:nvSpPr>
            <p:spPr>
              <a:xfrm>
                <a:off x="-3573862" y="386939"/>
                <a:ext cx="531944" cy="664447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rgbClr val="0070C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C00000"/>
                    </a:solidFill>
                    <a:latin typeface="UTM Avo" panose="02040603050506020204" pitchFamily="18" charset="0"/>
                  </a:rPr>
                  <a:t>5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65345BD-8EF1-4813-8492-0EA66AA9EC11}"/>
                </a:ext>
              </a:extLst>
            </p:cNvPr>
            <p:cNvSpPr txBox="1"/>
            <p:nvPr/>
          </p:nvSpPr>
          <p:spPr>
            <a:xfrm>
              <a:off x="576897" y="457528"/>
              <a:ext cx="936351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98 bao xi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măng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chở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công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trường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xe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tải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chở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34 bao.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bao xi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măng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chưa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chở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A18C55D-6C28-424F-A315-B65263C007CA}"/>
              </a:ext>
            </a:extLst>
          </p:cNvPr>
          <p:cNvSpPr txBox="1"/>
          <p:nvPr/>
        </p:nvSpPr>
        <p:spPr>
          <a:xfrm>
            <a:off x="2454131" y="4510162"/>
            <a:ext cx="774768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xi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măng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chở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63618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.21432 -0.1532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16" y="-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A27C556-8BA2-49C7-BB54-D709980990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2" b="782"/>
          <a:stretch/>
        </p:blipFill>
        <p:spPr>
          <a:xfrm>
            <a:off x="2041479" y="1686734"/>
            <a:ext cx="8152752" cy="45939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292929"/>
            </a:solidFill>
            <a:miter lim="800000"/>
          </a:ln>
          <a:effectLst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92B290-4045-4630-92AC-8C3F8EB04E98}"/>
              </a:ext>
            </a:extLst>
          </p:cNvPr>
          <p:cNvSpPr txBox="1"/>
          <p:nvPr/>
        </p:nvSpPr>
        <p:spPr>
          <a:xfrm>
            <a:off x="4443804" y="4105496"/>
            <a:ext cx="33043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F93AD-A7FB-44D9-A9E5-6D9D1C66FF4B}"/>
              </a:ext>
            </a:extLst>
          </p:cNvPr>
          <p:cNvSpPr txBox="1"/>
          <p:nvPr/>
        </p:nvSpPr>
        <p:spPr>
          <a:xfrm>
            <a:off x="4443804" y="5132286"/>
            <a:ext cx="373769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– 30 = 37 (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499DC-E911-4005-8568-0612B951823B}"/>
              </a:ext>
            </a:extLst>
          </p:cNvPr>
          <p:cNvSpPr txBox="1"/>
          <p:nvPr/>
        </p:nvSpPr>
        <p:spPr>
          <a:xfrm>
            <a:off x="5209958" y="5616050"/>
            <a:ext cx="415204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37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85C448-51B5-42F5-A37B-FE48DEE89901}"/>
              </a:ext>
            </a:extLst>
          </p:cNvPr>
          <p:cNvGrpSpPr/>
          <p:nvPr/>
        </p:nvGrpSpPr>
        <p:grpSpPr>
          <a:xfrm>
            <a:off x="2374083" y="445297"/>
            <a:ext cx="7377101" cy="966558"/>
            <a:chOff x="1522442" y="712346"/>
            <a:chExt cx="7289502" cy="96655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BBF1A05-7857-4B13-A889-93F547F2E4A8}"/>
                </a:ext>
              </a:extLst>
            </p:cNvPr>
            <p:cNvGrpSpPr/>
            <p:nvPr/>
          </p:nvGrpSpPr>
          <p:grpSpPr>
            <a:xfrm>
              <a:off x="1522442" y="712346"/>
              <a:ext cx="7289502" cy="966558"/>
              <a:chOff x="-1909054" y="495048"/>
              <a:chExt cx="7246519" cy="1179010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741D734-4E1C-4315-AC7C-E0E885A6794F}"/>
                  </a:ext>
                </a:extLst>
              </p:cNvPr>
              <p:cNvSpPr/>
              <p:nvPr/>
            </p:nvSpPr>
            <p:spPr>
              <a:xfrm>
                <a:off x="-1909054" y="495048"/>
                <a:ext cx="7246519" cy="1179010"/>
              </a:xfrm>
              <a:prstGeom prst="roundRect">
                <a:avLst>
                  <a:gd name="adj" fmla="val 49773"/>
                </a:avLst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endPara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3377098-46BA-4732-A93C-1C8C3F06A8C3}"/>
                  </a:ext>
                </a:extLst>
              </p:cNvPr>
              <p:cNvSpPr/>
              <p:nvPr/>
            </p:nvSpPr>
            <p:spPr>
              <a:xfrm>
                <a:off x="-1843503" y="656033"/>
                <a:ext cx="505791" cy="634345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rgbClr val="0070C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C00000"/>
                    </a:solidFill>
                    <a:latin typeface="UTM Avo" panose="02040603050506020204" pitchFamily="18" charset="0"/>
                  </a:rPr>
                  <a:t>6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65345BD-8EF1-4813-8492-0EA66AA9EC11}"/>
                </a:ext>
              </a:extLst>
            </p:cNvPr>
            <p:cNvSpPr txBox="1"/>
            <p:nvPr/>
          </p:nvSpPr>
          <p:spPr>
            <a:xfrm>
              <a:off x="2229103" y="771696"/>
              <a:ext cx="6390924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Năm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nay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67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tuổi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ít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30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tuổi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năm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nay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tuổi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A18C55D-6C28-424F-A315-B65263C007CA}"/>
              </a:ext>
            </a:extLst>
          </p:cNvPr>
          <p:cNvSpPr txBox="1"/>
          <p:nvPr/>
        </p:nvSpPr>
        <p:spPr>
          <a:xfrm>
            <a:off x="3463654" y="4618891"/>
            <a:ext cx="508335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835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0.18269 -0.1638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28" y="-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A27C556-8BA2-49C7-BB54-D709980990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2" b="782"/>
          <a:stretch/>
        </p:blipFill>
        <p:spPr>
          <a:xfrm>
            <a:off x="6924197" y="1694790"/>
            <a:ext cx="4054521" cy="21936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292929"/>
            </a:solidFill>
            <a:miter lim="800000"/>
          </a:ln>
          <a:effectLst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92B290-4045-4630-92AC-8C3F8EB04E98}"/>
              </a:ext>
            </a:extLst>
          </p:cNvPr>
          <p:cNvSpPr txBox="1"/>
          <p:nvPr/>
        </p:nvSpPr>
        <p:spPr>
          <a:xfrm>
            <a:off x="4443804" y="4105496"/>
            <a:ext cx="33043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F93AD-A7FB-44D9-A9E5-6D9D1C66FF4B}"/>
              </a:ext>
            </a:extLst>
          </p:cNvPr>
          <p:cNvSpPr txBox="1"/>
          <p:nvPr/>
        </p:nvSpPr>
        <p:spPr>
          <a:xfrm>
            <a:off x="4443804" y="5132286"/>
            <a:ext cx="373769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+ 32 = 42 (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499DC-E911-4005-8568-0612B951823B}"/>
              </a:ext>
            </a:extLst>
          </p:cNvPr>
          <p:cNvSpPr txBox="1"/>
          <p:nvPr/>
        </p:nvSpPr>
        <p:spPr>
          <a:xfrm>
            <a:off x="5209958" y="5616050"/>
            <a:ext cx="415204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42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85C448-51B5-42F5-A37B-FE48DEE89901}"/>
              </a:ext>
            </a:extLst>
          </p:cNvPr>
          <p:cNvGrpSpPr/>
          <p:nvPr/>
        </p:nvGrpSpPr>
        <p:grpSpPr>
          <a:xfrm>
            <a:off x="1500325" y="445297"/>
            <a:ext cx="9357066" cy="966558"/>
            <a:chOff x="659060" y="712346"/>
            <a:chExt cx="9245955" cy="96655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BBF1A05-7857-4B13-A889-93F547F2E4A8}"/>
                </a:ext>
              </a:extLst>
            </p:cNvPr>
            <p:cNvGrpSpPr/>
            <p:nvPr/>
          </p:nvGrpSpPr>
          <p:grpSpPr>
            <a:xfrm>
              <a:off x="659060" y="712346"/>
              <a:ext cx="9245955" cy="966558"/>
              <a:chOff x="-2767345" y="495048"/>
              <a:chExt cx="9191435" cy="1179010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741D734-4E1C-4315-AC7C-E0E885A6794F}"/>
                  </a:ext>
                </a:extLst>
              </p:cNvPr>
              <p:cNvSpPr/>
              <p:nvPr/>
            </p:nvSpPr>
            <p:spPr>
              <a:xfrm>
                <a:off x="-2767345" y="495048"/>
                <a:ext cx="9191435" cy="1179010"/>
              </a:xfrm>
              <a:prstGeom prst="roundRect">
                <a:avLst>
                  <a:gd name="adj" fmla="val 49773"/>
                </a:avLst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endPara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3377098-46BA-4732-A93C-1C8C3F06A8C3}"/>
                  </a:ext>
                </a:extLst>
              </p:cNvPr>
              <p:cNvSpPr/>
              <p:nvPr/>
            </p:nvSpPr>
            <p:spPr>
              <a:xfrm>
                <a:off x="-2711135" y="767379"/>
                <a:ext cx="505791" cy="634345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rgbClr val="0070C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C00000"/>
                    </a:solidFill>
                    <a:latin typeface="UTM Avo" panose="02040603050506020204" pitchFamily="18" charset="0"/>
                  </a:rPr>
                  <a:t>6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65345BD-8EF1-4813-8492-0EA66AA9EC11}"/>
                </a:ext>
              </a:extLst>
            </p:cNvPr>
            <p:cNvSpPr txBox="1"/>
            <p:nvPr/>
          </p:nvSpPr>
          <p:spPr>
            <a:xfrm>
              <a:off x="1334334" y="780124"/>
              <a:ext cx="8570681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b.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Năm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nay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Hải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10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tuổi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bố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nhiều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Hải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32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tuổi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năm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nay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bố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tuổi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A18C55D-6C28-424F-A315-B65263C007CA}"/>
              </a:ext>
            </a:extLst>
          </p:cNvPr>
          <p:cNvSpPr txBox="1"/>
          <p:nvPr/>
        </p:nvSpPr>
        <p:spPr>
          <a:xfrm>
            <a:off x="3463654" y="4618891"/>
            <a:ext cx="508335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4359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hông có mô tả ảnh.">
            <a:extLst>
              <a:ext uri="{FF2B5EF4-FFF2-40B4-BE49-F238E27FC236}">
                <a16:creationId xmlns:a16="http://schemas.microsoft.com/office/drawing/2014/main" id="{D1729CAB-3A01-4493-96F8-06616B6B2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672"/>
            <a:ext cx="12569588" cy="7042377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36F616-DF46-4244-A611-20DF534B08B6}"/>
              </a:ext>
            </a:extLst>
          </p:cNvPr>
          <p:cNvSpPr txBox="1"/>
          <p:nvPr/>
        </p:nvSpPr>
        <p:spPr>
          <a:xfrm>
            <a:off x="587313" y="265657"/>
            <a:ext cx="9242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Thứ </a:t>
            </a:r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Hai,</a:t>
            </a:r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ngày 16 tháng </a:t>
            </a:r>
            <a:r>
              <a:rPr lang="en-US" sz="3600" b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11  </a:t>
            </a:r>
            <a:r>
              <a:rPr lang="en-US" sz="3600" b="1" err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năm</a:t>
            </a:r>
            <a:r>
              <a:rPr lang="en-US" sz="3600" b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2025</a:t>
            </a:r>
            <a:endParaRPr lang="en-US" sz="3600" b="1" dirty="0">
              <a:solidFill>
                <a:schemeClr val="bg1"/>
              </a:solidFill>
              <a:latin typeface="HP001 5 hàng" panose="020B0603050302020204" pitchFamily="34" charset="0"/>
              <a:ea typeface="Yu Gothic UI Light" panose="020B03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605090-5AAC-4E3A-8F2B-F8ED405B2A3B}"/>
              </a:ext>
            </a:extLst>
          </p:cNvPr>
          <p:cNvSpPr txBox="1"/>
          <p:nvPr/>
        </p:nvSpPr>
        <p:spPr>
          <a:xfrm>
            <a:off x="1002336" y="1286522"/>
            <a:ext cx="7895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600" b="1">
                <a:solidFill>
                  <a:schemeClr val="bg1"/>
                </a:solidFill>
                <a:latin typeface="HP001 5 hàng" panose="020B0603050302020204" pitchFamily="34" charset="0"/>
              </a:rPr>
              <a:t>Bài: </a:t>
            </a:r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Em ôn lại những gì đã học</a:t>
            </a:r>
            <a:endParaRPr lang="en-US" sz="3600" b="1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D3F387-1543-43E3-BD9E-3402038C38C7}"/>
              </a:ext>
            </a:extLst>
          </p:cNvPr>
          <p:cNvSpPr txBox="1"/>
          <p:nvPr/>
        </p:nvSpPr>
        <p:spPr>
          <a:xfrm>
            <a:off x="3724620" y="646892"/>
            <a:ext cx="2985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HP001 5 hàng" panose="020B0603050302020204" pitchFamily="34" charset="0"/>
              </a:rPr>
              <a:t>Toán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A180737-844D-4AD5-BFDF-CCACB5D0A6F5}"/>
              </a:ext>
            </a:extLst>
          </p:cNvPr>
          <p:cNvCxnSpPr>
            <a:cxnSpLocks/>
          </p:cNvCxnSpPr>
          <p:nvPr/>
        </p:nvCxnSpPr>
        <p:spPr>
          <a:xfrm>
            <a:off x="3950451" y="1186540"/>
            <a:ext cx="10348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B62250D-59DC-439C-99A0-03DA8DFF7D01}"/>
              </a:ext>
            </a:extLst>
          </p:cNvPr>
          <p:cNvCxnSpPr>
            <a:cxnSpLocks/>
          </p:cNvCxnSpPr>
          <p:nvPr/>
        </p:nvCxnSpPr>
        <p:spPr>
          <a:xfrm>
            <a:off x="1418328" y="1785628"/>
            <a:ext cx="8409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00119" y="2503445"/>
            <a:ext cx="647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5.</a:t>
            </a:r>
            <a:endParaRPr lang="en-US" sz="2800" b="1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10088" y="4058699"/>
            <a:ext cx="2315194" cy="346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37220" y="2412029"/>
            <a:ext cx="3137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Bài giải </a:t>
            </a:r>
            <a:endParaRPr lang="en-US" sz="3600" b="1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A180737-844D-4AD5-BFDF-CCACB5D0A6F5}"/>
              </a:ext>
            </a:extLst>
          </p:cNvPr>
          <p:cNvCxnSpPr>
            <a:cxnSpLocks/>
          </p:cNvCxnSpPr>
          <p:nvPr/>
        </p:nvCxnSpPr>
        <p:spPr>
          <a:xfrm>
            <a:off x="3097838" y="2902857"/>
            <a:ext cx="1901037" cy="53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30428" y="4680072"/>
            <a:ext cx="124513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FF00"/>
                </a:solidFill>
                <a:latin typeface="HP001 5 hàng" panose="020B0603050302020204" pitchFamily="34" charset="0"/>
              </a:rPr>
              <a:t>Có 98 bao xi măng cần được chở đến công trường,xe tải đã chở </a:t>
            </a:r>
            <a:r>
              <a:rPr lang="en-US" sz="3200" b="1" smtClean="0">
                <a:solidFill>
                  <a:srgbClr val="FFFF00"/>
                </a:solidFill>
                <a:latin typeface="HP001 5 hàng" panose="020B0603050302020204" pitchFamily="34" charset="0"/>
              </a:rPr>
              <a:t>được 34 bao.</a:t>
            </a:r>
            <a:endParaRPr lang="en-US" sz="3200" b="1">
              <a:solidFill>
                <a:srgbClr val="FFFF00"/>
              </a:solidFill>
              <a:latin typeface="HP001 5 hàng" panose="020B06030503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8470" y="5166914"/>
            <a:ext cx="84654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FF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smtClean="0">
                <a:solidFill>
                  <a:srgbClr val="FFFF00"/>
                </a:solidFill>
                <a:latin typeface="HP001 5 hàng" panose="020B0603050302020204" pitchFamily="34" charset="0"/>
              </a:rPr>
              <a:t>Hỏi còn bao nhiêu bao xi măng </a:t>
            </a:r>
            <a:r>
              <a:rPr lang="en-US" sz="3200" b="1" smtClean="0">
                <a:solidFill>
                  <a:srgbClr val="FFFF00"/>
                </a:solidFill>
                <a:latin typeface="HP001 5 hàng" panose="020B0603050302020204" pitchFamily="34" charset="0"/>
              </a:rPr>
              <a:t>chưa  </a:t>
            </a:r>
            <a:r>
              <a:rPr lang="en-US" sz="3200" b="1" smtClean="0">
                <a:solidFill>
                  <a:srgbClr val="FFFF00"/>
                </a:solidFill>
                <a:latin typeface="HP001 5 hàng" panose="020B0603050302020204" pitchFamily="34" charset="0"/>
              </a:rPr>
              <a:t>được chở ? </a:t>
            </a:r>
            <a:endParaRPr lang="en-US" sz="3200" b="1">
              <a:solidFill>
                <a:srgbClr val="FFFF00"/>
              </a:solidFill>
              <a:latin typeface="HP001 5 hàng" panose="020B0603050302020204" pitchFamily="34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B62250D-59DC-439C-99A0-03DA8DFF7D01}"/>
              </a:ext>
            </a:extLst>
          </p:cNvPr>
          <p:cNvCxnSpPr>
            <a:cxnSpLocks/>
          </p:cNvCxnSpPr>
          <p:nvPr/>
        </p:nvCxnSpPr>
        <p:spPr>
          <a:xfrm>
            <a:off x="3747723" y="5399317"/>
            <a:ext cx="788240" cy="1903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B62250D-59DC-439C-99A0-03DA8DFF7D01}"/>
              </a:ext>
            </a:extLst>
          </p:cNvPr>
          <p:cNvCxnSpPr>
            <a:cxnSpLocks/>
          </p:cNvCxnSpPr>
          <p:nvPr/>
        </p:nvCxnSpPr>
        <p:spPr>
          <a:xfrm>
            <a:off x="5799761" y="5372627"/>
            <a:ext cx="1549208" cy="2608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418312" y="5521655"/>
            <a:ext cx="1176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HP001 5 hàng" panose="020B0603050302020204" pitchFamily="34" charset="0"/>
              </a:rPr>
              <a:t>số</a:t>
            </a:r>
            <a:endParaRPr lang="en-US" sz="3600" b="1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B62250D-59DC-439C-99A0-03DA8DFF7D01}"/>
              </a:ext>
            </a:extLst>
          </p:cNvPr>
          <p:cNvCxnSpPr>
            <a:cxnSpLocks/>
          </p:cNvCxnSpPr>
          <p:nvPr/>
        </p:nvCxnSpPr>
        <p:spPr>
          <a:xfrm>
            <a:off x="7737349" y="5688928"/>
            <a:ext cx="5964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B62250D-59DC-439C-99A0-03DA8DFF7D01}"/>
              </a:ext>
            </a:extLst>
          </p:cNvPr>
          <p:cNvCxnSpPr>
            <a:cxnSpLocks/>
          </p:cNvCxnSpPr>
          <p:nvPr/>
        </p:nvCxnSpPr>
        <p:spPr>
          <a:xfrm flipV="1">
            <a:off x="7658218" y="5750169"/>
            <a:ext cx="2408974" cy="188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213638" y="2956117"/>
            <a:ext cx="8262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Còn số bao xi măng chưa được chở là : </a:t>
            </a:r>
            <a:endParaRPr lang="en-US" sz="3600" b="1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72248" y="3517268"/>
            <a:ext cx="3654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98 – 34 = 64</a:t>
            </a:r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3690599" y="4008692"/>
            <a:ext cx="5132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Đáp số </a:t>
            </a:r>
            <a:r>
              <a:rPr lang="en-US" b="1" smtClean="0">
                <a:solidFill>
                  <a:schemeClr val="bg1"/>
                </a:solidFill>
              </a:rPr>
              <a:t>: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46500" y="4040826"/>
            <a:ext cx="4556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64 bao xi măng </a:t>
            </a:r>
            <a:endParaRPr lang="en-US" sz="3600" b="1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397623" y="3471522"/>
            <a:ext cx="2270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( bao ) </a:t>
            </a:r>
            <a:endParaRPr lang="en-US" sz="3600" b="1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B62250D-59DC-439C-99A0-03DA8DFF7D01}"/>
              </a:ext>
            </a:extLst>
          </p:cNvPr>
          <p:cNvCxnSpPr>
            <a:cxnSpLocks/>
          </p:cNvCxnSpPr>
          <p:nvPr/>
        </p:nvCxnSpPr>
        <p:spPr>
          <a:xfrm flipV="1">
            <a:off x="3804608" y="4492869"/>
            <a:ext cx="1479569" cy="250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912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32" grpId="0"/>
      <p:bldP spid="9" grpId="0"/>
      <p:bldP spid="11" grpId="0"/>
      <p:bldP spid="13" grpId="0"/>
      <p:bldP spid="20" grpId="0"/>
      <p:bldP spid="23" grpId="0"/>
      <p:bldP spid="41" grpId="0"/>
      <p:bldP spid="42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193491" y="1547758"/>
            <a:ext cx="545565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0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DẶN DÒ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3892" y="2563380"/>
            <a:ext cx="73424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BÀI 4,5,6 </a:t>
            </a:r>
          </a:p>
          <a:p>
            <a:r>
              <a:rPr lang="en-US" sz="4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VỞ BÀI TẬP TOÁN </a:t>
            </a:r>
          </a:p>
          <a:p>
            <a:r>
              <a:rPr lang="en-US" sz="4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TRANG 45</a:t>
            </a:r>
            <a:endParaRPr lang="en-US" sz="4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971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0145425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3261</TotalTime>
  <Words>314</Words>
  <Application>Microsoft Office PowerPoint</Application>
  <PresentationFormat>Widescreen</PresentationFormat>
  <Paragraphs>53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Yu Gothic UI Light</vt:lpstr>
      <vt:lpstr>Arial</vt:lpstr>
      <vt:lpstr>Calibri</vt:lpstr>
      <vt:lpstr>HP001 5 hàng</vt:lpstr>
      <vt:lpstr>Times New Roman</vt:lpstr>
      <vt:lpstr>UTM Avo</vt:lpstr>
      <vt:lpstr>字魂17号-萌趣果冻体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Asus</cp:lastModifiedBy>
  <cp:revision>510</cp:revision>
  <dcterms:created xsi:type="dcterms:W3CDTF">2021-02-20T02:56:00Z</dcterms:created>
  <dcterms:modified xsi:type="dcterms:W3CDTF">2025-11-03T07:52:13Z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