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375" r:id="rId3"/>
    <p:sldId id="376" r:id="rId4"/>
    <p:sldId id="377" r:id="rId5"/>
    <p:sldId id="378" r:id="rId6"/>
    <p:sldId id="379" r:id="rId7"/>
    <p:sldId id="380" r:id="rId8"/>
    <p:sldId id="382" r:id="rId9"/>
    <p:sldId id="262" r:id="rId10"/>
    <p:sldId id="371" r:id="rId11"/>
    <p:sldId id="362" r:id="rId12"/>
    <p:sldId id="356" r:id="rId13"/>
    <p:sldId id="374" r:id="rId14"/>
    <p:sldId id="383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8CBAD"/>
    <a:srgbClr val="C1F48F"/>
    <a:srgbClr val="006600"/>
    <a:srgbClr val="51B416"/>
    <a:srgbClr val="00FF00"/>
    <a:srgbClr val="E6B9B8"/>
    <a:srgbClr val="92D050"/>
    <a:srgbClr val="00CC00"/>
    <a:srgbClr val="68C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00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40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10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05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3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98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368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403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73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014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87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74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671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149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974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440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278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54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70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9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62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61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95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1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717" r:id="rId17"/>
    <p:sldLayoutId id="214748371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16" r:id="rId2"/>
    <p:sldLayoutId id="2147483708" r:id="rId3"/>
    <p:sldLayoutId id="2147483707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15" r:id="rId13"/>
    <p:sldLayoutId id="2147483714" r:id="rId14"/>
    <p:sldLayoutId id="2147483713" r:id="rId15"/>
    <p:sldLayoutId id="2147483712" r:id="rId16"/>
    <p:sldLayoutId id="2147483711" r:id="rId17"/>
    <p:sldLayoutId id="2147483710" r:id="rId18"/>
    <p:sldLayoutId id="2147483709" r:id="rId19"/>
    <p:sldLayoutId id="2147483699" r:id="rId20"/>
    <p:sldLayoutId id="2147483698" r:id="rId21"/>
    <p:sldLayoutId id="2147483697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18.wdp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image" Target="../media/image19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slide" Target="slide1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slide" Target="slide11.xml"/><Relationship Id="rId18" Type="http://schemas.microsoft.com/office/2007/relationships/hdphoto" Target="../media/hdphoto11.wdp"/><Relationship Id="rId26" Type="http://schemas.microsoft.com/office/2007/relationships/hdphoto" Target="../media/hdphoto14.wdp"/><Relationship Id="rId3" Type="http://schemas.microsoft.com/office/2007/relationships/hdphoto" Target="../media/hdphoto7.wdp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5" Type="http://schemas.openxmlformats.org/officeDocument/2006/relationships/image" Target="../media/image40.png"/><Relationship Id="rId2" Type="http://schemas.openxmlformats.org/officeDocument/2006/relationships/image" Target="../media/image27.png"/><Relationship Id="rId16" Type="http://schemas.openxmlformats.org/officeDocument/2006/relationships/image" Target="../media/image34.png"/><Relationship Id="rId20" Type="http://schemas.microsoft.com/office/2007/relationships/hdphoto" Target="../media/hdphoto12.wdp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slide" Target="slide12.xml"/><Relationship Id="rId24" Type="http://schemas.microsoft.com/office/2007/relationships/hdphoto" Target="../media/hdphoto13.wdp"/><Relationship Id="rId5" Type="http://schemas.microsoft.com/office/2007/relationships/hdphoto" Target="../media/hdphoto8.wdp"/><Relationship Id="rId15" Type="http://schemas.openxmlformats.org/officeDocument/2006/relationships/slide" Target="slide13.xml"/><Relationship Id="rId23" Type="http://schemas.openxmlformats.org/officeDocument/2006/relationships/image" Target="../media/image39.png"/><Relationship Id="rId28" Type="http://schemas.openxmlformats.org/officeDocument/2006/relationships/image" Target="../media/image41.png"/><Relationship Id="rId10" Type="http://schemas.microsoft.com/office/2007/relationships/hdphoto" Target="../media/hdphoto10.wdp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Relationship Id="rId22" Type="http://schemas.openxmlformats.org/officeDocument/2006/relationships/image" Target="../media/image38.png"/><Relationship Id="rId27" Type="http://schemas.openxmlformats.org/officeDocument/2006/relationships/slide" Target="slide8.xml"/><Relationship Id="rId30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microsoft.com/office/2007/relationships/hdphoto" Target="../media/hdphoto17.wdp"/><Relationship Id="rId5" Type="http://schemas.openxmlformats.org/officeDocument/2006/relationships/slide" Target="slide10.xml"/><Relationship Id="rId15" Type="http://schemas.microsoft.com/office/2007/relationships/hdphoto" Target="../media/hdphoto15.wdp"/><Relationship Id="rId10" Type="http://schemas.openxmlformats.org/officeDocument/2006/relationships/image" Target="../media/image44.png"/><Relationship Id="rId4" Type="http://schemas.openxmlformats.org/officeDocument/2006/relationships/image" Target="../media/image19.jpeg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microsoft.com/office/2007/relationships/hdphoto" Target="../media/hdphoto16.wdp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microsoft.com/office/2007/relationships/hdphoto" Target="../media/hdphoto17.wdp"/><Relationship Id="rId5" Type="http://schemas.openxmlformats.org/officeDocument/2006/relationships/slide" Target="slide10.xml"/><Relationship Id="rId15" Type="http://schemas.microsoft.com/office/2007/relationships/hdphoto" Target="../media/hdphoto15.wdp"/><Relationship Id="rId10" Type="http://schemas.openxmlformats.org/officeDocument/2006/relationships/image" Target="../media/image44.png"/><Relationship Id="rId4" Type="http://schemas.openxmlformats.org/officeDocument/2006/relationships/image" Target="../media/image19.jpeg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microsoft.com/office/2007/relationships/hdphoto" Target="../media/hdphoto17.wdp"/><Relationship Id="rId5" Type="http://schemas.openxmlformats.org/officeDocument/2006/relationships/slide" Target="slide10.xml"/><Relationship Id="rId15" Type="http://schemas.microsoft.com/office/2007/relationships/hdphoto" Target="../media/hdphoto15.wdp"/><Relationship Id="rId10" Type="http://schemas.openxmlformats.org/officeDocument/2006/relationships/image" Target="../media/image44.png"/><Relationship Id="rId4" Type="http://schemas.openxmlformats.org/officeDocument/2006/relationships/image" Target="../media/image19.jpeg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D3880C-7842-4955-95CB-1EF5EC89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4" y="24976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b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  <a:b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FFBBC-EFB0-4E56-BD7F-D42E69216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5" r="75882" b="61355"/>
          <a:stretch/>
        </p:blipFill>
        <p:spPr>
          <a:xfrm>
            <a:off x="1743243" y="1181850"/>
            <a:ext cx="1522694" cy="16261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D521B58-79EC-4E7F-9615-896CD7F3D002}"/>
              </a:ext>
            </a:extLst>
          </p:cNvPr>
          <p:cNvGrpSpPr/>
          <p:nvPr/>
        </p:nvGrpSpPr>
        <p:grpSpPr>
          <a:xfrm>
            <a:off x="2504590" y="461379"/>
            <a:ext cx="7977539" cy="663942"/>
            <a:chOff x="1230143" y="321217"/>
            <a:chExt cx="6770367" cy="6639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E7DBC86-1A7F-4A76-B7A9-9EDE8E61955A}"/>
                </a:ext>
              </a:extLst>
            </p:cNvPr>
            <p:cNvSpPr/>
            <p:nvPr/>
          </p:nvSpPr>
          <p:spPr>
            <a:xfrm>
              <a:off x="1230143" y="321217"/>
              <a:ext cx="6770367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FE654E-49A7-421D-9ACE-9533B5DED49F}"/>
                </a:ext>
              </a:extLst>
            </p:cNvPr>
            <p:cNvSpPr/>
            <p:nvPr/>
          </p:nvSpPr>
          <p:spPr>
            <a:xfrm>
              <a:off x="1306608" y="371834"/>
              <a:ext cx="531297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421C28A-3D9B-4D03-AEE3-387903EEB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3" t="59352" r="75093"/>
          <a:stretch/>
        </p:blipFill>
        <p:spPr>
          <a:xfrm>
            <a:off x="1602100" y="4149371"/>
            <a:ext cx="1623443" cy="17104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F43E59-C4CA-4F4D-A16B-31231EBE2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5" r="43781" b="61355"/>
          <a:stretch/>
        </p:blipFill>
        <p:spPr>
          <a:xfrm>
            <a:off x="5218325" y="1181850"/>
            <a:ext cx="1522694" cy="16261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E4E99D-6985-4C1B-A6BA-984AE9A19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03" r="12018" b="61355"/>
          <a:stretch/>
        </p:blipFill>
        <p:spPr>
          <a:xfrm>
            <a:off x="8982818" y="1181850"/>
            <a:ext cx="1566688" cy="16261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157903-5DF0-4287-8BDF-0E63EC148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51" t="59352" r="43545"/>
          <a:stretch/>
        </p:blipFill>
        <p:spPr>
          <a:xfrm>
            <a:off x="5080437" y="4103768"/>
            <a:ext cx="1623443" cy="1710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E4409F-413E-45C2-A849-83543BAD6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58" t="59352" r="11737"/>
          <a:stretch/>
        </p:blipFill>
        <p:spPr>
          <a:xfrm>
            <a:off x="8982818" y="4103768"/>
            <a:ext cx="1623443" cy="17104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94929E-B295-45CD-9E0B-4827EC31D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76" b="57143" l="6630" r="89945">
                        <a14:foregroundMark x1="40884" y1="44524" x2="40884" y2="44524"/>
                        <a14:foregroundMark x1="56685" y1="45714" x2="56685" y2="45714"/>
                        <a14:foregroundMark x1="90055" y1="48571" x2="89282" y2="48571"/>
                        <a14:foregroundMark x1="23646" y1="48333" x2="23646" y2="48333"/>
                        <a14:foregroundMark x1="6630" y1="48333" x2="6630" y2="48333"/>
                        <a14:foregroundMark x1="72707" y1="44286" x2="72707" y2="44286"/>
                      </a14:backgroundRemoval>
                    </a14:imgEffect>
                  </a14:imgLayer>
                </a14:imgProps>
              </a:ext>
            </a:extLst>
          </a:blip>
          <a:srcRect l="3434" t="38645" r="87488" b="40648"/>
          <a:stretch/>
        </p:blipFill>
        <p:spPr>
          <a:xfrm>
            <a:off x="1441525" y="3055173"/>
            <a:ext cx="979907" cy="1037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75D758-2016-4239-904A-B1DF6EC7F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76" b="57143" l="6630" r="89945">
                        <a14:foregroundMark x1="40884" y1="44524" x2="40884" y2="44524"/>
                        <a14:foregroundMark x1="56685" y1="45714" x2="56685" y2="45714"/>
                        <a14:foregroundMark x1="90055" y1="48571" x2="89282" y2="48571"/>
                        <a14:foregroundMark x1="23646" y1="48333" x2="23646" y2="48333"/>
                        <a14:foregroundMark x1="6630" y1="48333" x2="6630" y2="48333"/>
                        <a14:foregroundMark x1="72707" y1="44286" x2="72707" y2="44286"/>
                      </a14:backgroundRemoval>
                    </a14:imgEffect>
                  </a14:imgLayer>
                </a14:imgProps>
              </a:ext>
            </a:extLst>
          </a:blip>
          <a:srcRect l="20335" t="38645" r="71353" b="40648"/>
          <a:stretch/>
        </p:blipFill>
        <p:spPr>
          <a:xfrm>
            <a:off x="3265937" y="3055173"/>
            <a:ext cx="897272" cy="1037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C56951-BFDB-4AB5-AD74-93456A7A34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76" b="57143" l="6630" r="89945">
                        <a14:foregroundMark x1="40884" y1="44524" x2="40884" y2="44524"/>
                        <a14:foregroundMark x1="56685" y1="45714" x2="56685" y2="45714"/>
                        <a14:foregroundMark x1="90055" y1="48571" x2="89282" y2="48571"/>
                        <a14:foregroundMark x1="23646" y1="48333" x2="23646" y2="48333"/>
                        <a14:foregroundMark x1="6630" y1="48333" x2="6630" y2="48333"/>
                        <a14:foregroundMark x1="72707" y1="44286" x2="72707" y2="44286"/>
                      </a14:backgroundRemoval>
                    </a14:imgEffect>
                  </a14:imgLayer>
                </a14:imgProps>
              </a:ext>
            </a:extLst>
          </a:blip>
          <a:srcRect l="36470" t="38645" r="55218" b="40648"/>
          <a:stretch/>
        </p:blipFill>
        <p:spPr>
          <a:xfrm>
            <a:off x="5007714" y="3055173"/>
            <a:ext cx="897272" cy="1037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22BAB9-E3E2-4ABB-9CE0-5D09ABB022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76" b="57143" l="6630" r="89945">
                        <a14:foregroundMark x1="40884" y1="44524" x2="40884" y2="44524"/>
                        <a14:foregroundMark x1="56685" y1="45714" x2="56685" y2="45714"/>
                        <a14:foregroundMark x1="90055" y1="48571" x2="89282" y2="48571"/>
                        <a14:foregroundMark x1="23646" y1="48333" x2="23646" y2="48333"/>
                        <a14:foregroundMark x1="6630" y1="48333" x2="6630" y2="48333"/>
                        <a14:foregroundMark x1="72707" y1="44286" x2="72707" y2="44286"/>
                      </a14:backgroundRemoval>
                    </a14:imgEffect>
                  </a14:imgLayer>
                </a14:imgProps>
              </a:ext>
            </a:extLst>
          </a:blip>
          <a:srcRect l="83991" t="38645" r="6578" b="40648"/>
          <a:stretch/>
        </p:blipFill>
        <p:spPr>
          <a:xfrm>
            <a:off x="10137631" y="3055173"/>
            <a:ext cx="1018049" cy="10373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14E107-A49E-4F18-A70E-8B4F18EDB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76" b="57143" l="6630" r="89945">
                        <a14:foregroundMark x1="40884" y1="44524" x2="40884" y2="44524"/>
                        <a14:foregroundMark x1="56685" y1="45714" x2="56685" y2="45714"/>
                        <a14:foregroundMark x1="90055" y1="48571" x2="89282" y2="48571"/>
                        <a14:foregroundMark x1="23646" y1="48333" x2="23646" y2="48333"/>
                        <a14:foregroundMark x1="6630" y1="48333" x2="6630" y2="48333"/>
                        <a14:foregroundMark x1="72707" y1="44286" x2="72707" y2="44286"/>
                      </a14:backgroundRemoval>
                    </a14:imgEffect>
                  </a14:imgLayer>
                </a14:imgProps>
              </a:ext>
            </a:extLst>
          </a:blip>
          <a:srcRect l="68146" t="38645" r="22423" b="40648"/>
          <a:stretch/>
        </p:blipFill>
        <p:spPr>
          <a:xfrm>
            <a:off x="8427165" y="3055173"/>
            <a:ext cx="1018049" cy="10373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989672-6A39-474D-951F-D47E8F4399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76" b="57143" l="6630" r="89945">
                        <a14:foregroundMark x1="40884" y1="44524" x2="40884" y2="44524"/>
                        <a14:foregroundMark x1="56685" y1="45714" x2="56685" y2="45714"/>
                        <a14:foregroundMark x1="90055" y1="48571" x2="89282" y2="48571"/>
                        <a14:foregroundMark x1="23646" y1="48333" x2="23646" y2="48333"/>
                        <a14:foregroundMark x1="6630" y1="48333" x2="6630" y2="48333"/>
                        <a14:foregroundMark x1="72707" y1="44286" x2="72707" y2="44286"/>
                      </a14:backgroundRemoval>
                    </a14:imgEffect>
                  </a14:imgLayer>
                </a14:imgProps>
              </a:ext>
            </a:extLst>
          </a:blip>
          <a:srcRect l="52527" t="38645" r="37371" b="40648"/>
          <a:stretch/>
        </p:blipFill>
        <p:spPr>
          <a:xfrm>
            <a:off x="6741019" y="3055173"/>
            <a:ext cx="1090548" cy="10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2605 -0.1194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07357 -0.119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09349 -0.1115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35416 0.291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11315 0.3143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53437 0.294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0DF73C7-E0C1-40B8-A90C-19EB6907234F}"/>
              </a:ext>
            </a:extLst>
          </p:cNvPr>
          <p:cNvGrpSpPr/>
          <p:nvPr/>
        </p:nvGrpSpPr>
        <p:grpSpPr>
          <a:xfrm>
            <a:off x="5135805" y="455067"/>
            <a:ext cx="2228775" cy="663942"/>
            <a:chOff x="1230143" y="321217"/>
            <a:chExt cx="1891514" cy="66394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7428A2F-04A9-4659-9897-7D3448FA1A95}"/>
                </a:ext>
              </a:extLst>
            </p:cNvPr>
            <p:cNvSpPr/>
            <p:nvPr/>
          </p:nvSpPr>
          <p:spPr>
            <a:xfrm>
              <a:off x="1230143" y="321217"/>
              <a:ext cx="1891514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7530F8-EBE2-455A-B8E3-D08F18E408C2}"/>
                </a:ext>
              </a:extLst>
            </p:cNvPr>
            <p:cNvSpPr/>
            <p:nvPr/>
          </p:nvSpPr>
          <p:spPr>
            <a:xfrm>
              <a:off x="1306608" y="371834"/>
              <a:ext cx="531297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9279D6-4838-42CD-8055-FD5BAF2F5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42434"/>
              </p:ext>
            </p:extLst>
          </p:nvPr>
        </p:nvGraphicFramePr>
        <p:xfrm>
          <a:off x="2463502" y="1363264"/>
          <a:ext cx="757338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523">
                  <a:extLst>
                    <a:ext uri="{9D8B030D-6E8A-4147-A177-3AD203B41FA5}">
                      <a16:colId xmlns:a16="http://schemas.microsoft.com/office/drawing/2014/main" val="1959221009"/>
                    </a:ext>
                  </a:extLst>
                </a:gridCol>
                <a:gridCol w="1328380">
                  <a:extLst>
                    <a:ext uri="{9D8B030D-6E8A-4147-A177-3AD203B41FA5}">
                      <a16:colId xmlns:a16="http://schemas.microsoft.com/office/drawing/2014/main" val="150684192"/>
                    </a:ext>
                  </a:extLst>
                </a:gridCol>
                <a:gridCol w="1412486">
                  <a:extLst>
                    <a:ext uri="{9D8B030D-6E8A-4147-A177-3AD203B41FA5}">
                      <a16:colId xmlns:a16="http://schemas.microsoft.com/office/drawing/2014/main" val="151358488"/>
                    </a:ext>
                  </a:extLst>
                </a:gridCol>
                <a:gridCol w="1353232">
                  <a:extLst>
                    <a:ext uri="{9D8B030D-6E8A-4147-A177-3AD203B41FA5}">
                      <a16:colId xmlns:a16="http://schemas.microsoft.com/office/drawing/2014/main" val="2563753049"/>
                    </a:ext>
                  </a:extLst>
                </a:gridCol>
                <a:gridCol w="1341762">
                  <a:extLst>
                    <a:ext uri="{9D8B030D-6E8A-4147-A177-3AD203B41FA5}">
                      <a16:colId xmlns:a16="http://schemas.microsoft.com/office/drawing/2014/main" val="2620318470"/>
                    </a:ext>
                  </a:extLst>
                </a:gridCol>
              </a:tblGrid>
              <a:tr h="6699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22348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33228"/>
                  </a:ext>
                </a:extLst>
              </a:tr>
              <a:tr h="666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825584"/>
                  </a:ext>
                </a:extLst>
              </a:tr>
            </a:tbl>
          </a:graphicData>
        </a:graphic>
      </p:graphicFrame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247E299E-2748-4534-97D4-0F65E5ECC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64052"/>
              </p:ext>
            </p:extLst>
          </p:nvPr>
        </p:nvGraphicFramePr>
        <p:xfrm>
          <a:off x="2463500" y="3882346"/>
          <a:ext cx="757338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523">
                  <a:extLst>
                    <a:ext uri="{9D8B030D-6E8A-4147-A177-3AD203B41FA5}">
                      <a16:colId xmlns:a16="http://schemas.microsoft.com/office/drawing/2014/main" val="1959221009"/>
                    </a:ext>
                  </a:extLst>
                </a:gridCol>
                <a:gridCol w="1328380">
                  <a:extLst>
                    <a:ext uri="{9D8B030D-6E8A-4147-A177-3AD203B41FA5}">
                      <a16:colId xmlns:a16="http://schemas.microsoft.com/office/drawing/2014/main" val="150684192"/>
                    </a:ext>
                  </a:extLst>
                </a:gridCol>
                <a:gridCol w="1412486">
                  <a:extLst>
                    <a:ext uri="{9D8B030D-6E8A-4147-A177-3AD203B41FA5}">
                      <a16:colId xmlns:a16="http://schemas.microsoft.com/office/drawing/2014/main" val="151358488"/>
                    </a:ext>
                  </a:extLst>
                </a:gridCol>
                <a:gridCol w="1353232">
                  <a:extLst>
                    <a:ext uri="{9D8B030D-6E8A-4147-A177-3AD203B41FA5}">
                      <a16:colId xmlns:a16="http://schemas.microsoft.com/office/drawing/2014/main" val="2563753049"/>
                    </a:ext>
                  </a:extLst>
                </a:gridCol>
                <a:gridCol w="1341762">
                  <a:extLst>
                    <a:ext uri="{9D8B030D-6E8A-4147-A177-3AD203B41FA5}">
                      <a16:colId xmlns:a16="http://schemas.microsoft.com/office/drawing/2014/main" val="2620318470"/>
                    </a:ext>
                  </a:extLst>
                </a:gridCol>
              </a:tblGrid>
              <a:tr h="6699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22348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33228"/>
                  </a:ext>
                </a:extLst>
              </a:tr>
              <a:tr h="666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8255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89420" y="2864592"/>
            <a:ext cx="8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5733" y="2888990"/>
            <a:ext cx="8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2356" y="2831220"/>
            <a:ext cx="8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00018" y="2864592"/>
            <a:ext cx="8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998" y="5414257"/>
            <a:ext cx="8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4932" y="5431470"/>
            <a:ext cx="8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75752" y="5380783"/>
            <a:ext cx="8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83598" y="5418805"/>
            <a:ext cx="8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9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22" grpId="0"/>
      <p:bldP spid="28" grpId="0"/>
      <p:bldP spid="31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316759"/>
            <a:ext cx="9880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  <a:p>
            <a:r>
              <a:rPr lang="en-US" sz="48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1, 2, 3</a:t>
            </a:r>
          </a:p>
          <a:p>
            <a:r>
              <a:rPr lang="en-US" sz="4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VỞ BÀI TẬP TOÁN </a:t>
            </a:r>
          </a:p>
          <a:p>
            <a:r>
              <a:rPr lang="en-US" sz="4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TRANG 44</a:t>
            </a:r>
            <a:endParaRPr lang="en-US" sz="4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4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-133855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783228" y="207447"/>
            <a:ext cx="88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H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ai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4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2024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866669" y="1258533"/>
            <a:ext cx="789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Em ôn lại những gì đã học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3996367" y="672528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175243" y="1196986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301503" y="1764526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1995" y="2458120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1.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0088" y="4058699"/>
            <a:ext cx="2315194" cy="34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3505" y="2380547"/>
            <a:ext cx="405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Tính nhẩm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8363" y="2969962"/>
            <a:ext cx="1991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9 + 4 =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8363" y="3513889"/>
            <a:ext cx="2023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4 + 9 =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5515" y="4076105"/>
            <a:ext cx="2002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13 - 9 =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5515" y="4638321"/>
            <a:ext cx="2026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13 - 4 =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30990" y="2947949"/>
            <a:ext cx="1806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8 + 6 =</a:t>
            </a:r>
            <a:endParaRPr lang="en-US" sz="360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77959" y="3521357"/>
            <a:ext cx="1790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6 + 8 =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59946" y="4075283"/>
            <a:ext cx="1992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14 – 8 =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03840" y="4614810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14 – 6 =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84328" y="2942991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7 + 9 =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71071" y="3521193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9 + 7 =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07851" y="4058699"/>
            <a:ext cx="2002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16 – 7 =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19071" y="4622938"/>
            <a:ext cx="1991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16 – 9 =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2" grpId="0"/>
      <p:bldP spid="8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166081" y="3181746"/>
            <a:ext cx="486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 Light"/>
                <a:ea typeface="Microsoft YaHei" panose="020B0503020204020204" charset="-122"/>
                <a:cs typeface="Aharoni" panose="02010803020104030203" pitchFamily="2" charset="-79"/>
              </a:rPr>
              <a:t>KHỞI</a:t>
            </a:r>
            <a:r>
              <a:rPr kumimoji="0" lang="en-US" altLang="zh-CN" sz="6000" b="1" i="0" u="none" strike="noStrike" kern="1200" cap="none" spc="300" normalizeH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 Light"/>
                <a:ea typeface="Microsoft YaHei" panose="020B0503020204020204" charset="-122"/>
                <a:cs typeface="Aharoni" panose="02010803020104030203" pitchFamily="2" charset="-79"/>
              </a:rPr>
              <a:t> ĐỘNG 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 Light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65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pic>
        <p:nvPicPr>
          <p:cNvPr id="41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1974" y="4211831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258" y="-109549"/>
            <a:ext cx="1328342" cy="962567"/>
          </a:xfrm>
          <a:prstGeom prst="rect">
            <a:avLst/>
          </a:prstGeom>
        </p:spPr>
      </p:pic>
      <p:pic>
        <p:nvPicPr>
          <p:cNvPr id="23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81" y="457576"/>
            <a:ext cx="9897472" cy="38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48208" y="1236089"/>
            <a:ext cx="6477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C00000"/>
                </a:solidFill>
              </a:rPr>
              <a:t>Em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giải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cứu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loài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vật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rừng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thoát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khỏi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sự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bắt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giữ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tên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độc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bằng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lời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đúng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câu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hỏi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nhé</a:t>
            </a:r>
            <a:r>
              <a:rPr lang="en-US" sz="2800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26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75247 0.03611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97" y="384801"/>
            <a:ext cx="7058271" cy="32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41340" y="1342468"/>
            <a:ext cx="5509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0561" y="3884961"/>
            <a:ext cx="3019310" cy="98175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16432" y="3884961"/>
            <a:ext cx="3053710" cy="100130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17558" y="5131063"/>
            <a:ext cx="2962313" cy="1001798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87371" y="5131063"/>
            <a:ext cx="3053710" cy="1001798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</a:t>
            </a:r>
          </a:p>
        </p:txBody>
      </p:sp>
    </p:spTree>
    <p:extLst>
      <p:ext uri="{BB962C8B-B14F-4D97-AF65-F5344CB8AC3E}">
        <p14:creationId xmlns:p14="http://schemas.microsoft.com/office/powerpoint/2010/main" val="25561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01" y="5277625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26" y="4011484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55" y="321428"/>
            <a:ext cx="7058271" cy="32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673" y="1193423"/>
            <a:ext cx="435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+ 7 = ?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95019" y="3511784"/>
            <a:ext cx="3019310" cy="98175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50890" y="3511784"/>
            <a:ext cx="3053710" cy="100130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2016" y="4757886"/>
            <a:ext cx="2962313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21829" y="4757886"/>
            <a:ext cx="3053710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97" y="384801"/>
            <a:ext cx="7058271" cy="32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41340" y="1342468"/>
            <a:ext cx="5509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+ 9 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0561" y="3884961"/>
            <a:ext cx="3019310" cy="98175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16432" y="3884961"/>
            <a:ext cx="3053710" cy="100130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17558" y="5131063"/>
            <a:ext cx="2962313" cy="1001798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87371" y="5131063"/>
            <a:ext cx="3053710" cy="1001798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</a:t>
            </a:r>
          </a:p>
        </p:txBody>
      </p:sp>
    </p:spTree>
    <p:extLst>
      <p:ext uri="{BB962C8B-B14F-4D97-AF65-F5344CB8AC3E}">
        <p14:creationId xmlns:p14="http://schemas.microsoft.com/office/powerpoint/2010/main" val="39954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773622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ÔN LẠI NHỮNG GÌ ĐÃ HỌC 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171A268-2F28-4B02-9CA8-0831C52E605D}"/>
              </a:ext>
            </a:extLst>
          </p:cNvPr>
          <p:cNvGrpSpPr/>
          <p:nvPr/>
        </p:nvGrpSpPr>
        <p:grpSpPr>
          <a:xfrm>
            <a:off x="773046" y="1502374"/>
            <a:ext cx="3237833" cy="3513134"/>
            <a:chOff x="3515240" y="3819898"/>
            <a:chExt cx="2959975" cy="3513134"/>
          </a:xfr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71A8E0-6062-46DB-9C3E-C36C4226E2A3}"/>
                </a:ext>
              </a:extLst>
            </p:cNvPr>
            <p:cNvGrpSpPr/>
            <p:nvPr/>
          </p:nvGrpSpPr>
          <p:grpSpPr>
            <a:xfrm>
              <a:off x="3515240" y="3819898"/>
              <a:ext cx="2959975" cy="3513134"/>
              <a:chOff x="8245378" y="956121"/>
              <a:chExt cx="2959975" cy="3513134"/>
            </a:xfrm>
            <a:grpFill/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45A6801-8F1C-4440-8BAD-358F6C5F23B6}"/>
                  </a:ext>
                </a:extLst>
              </p:cNvPr>
              <p:cNvSpPr/>
              <p:nvPr/>
            </p:nvSpPr>
            <p:spPr>
              <a:xfrm>
                <a:off x="8592419" y="1395357"/>
                <a:ext cx="2612934" cy="3073898"/>
              </a:xfrm>
              <a:prstGeom prst="roundRect">
                <a:avLst/>
              </a:prstGeom>
              <a:pattFill prst="pct9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568FC7C-8C27-4CB0-AB49-CEF8AEEFD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45378" y="956121"/>
                <a:ext cx="835806" cy="1174298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2CE58E5F-453B-4B71-8AFA-F91B01685D0D}"/>
                </a:ext>
              </a:extLst>
            </p:cNvPr>
            <p:cNvSpPr txBox="1"/>
            <p:nvPr/>
          </p:nvSpPr>
          <p:spPr>
            <a:xfrm>
              <a:off x="4126992" y="4534199"/>
              <a:ext cx="1813323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 + 4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 + 9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13 - 9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13 - 4 =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126170-7E12-41DA-A1D7-C4F2BAF23E28}"/>
              </a:ext>
            </a:extLst>
          </p:cNvPr>
          <p:cNvGrpSpPr/>
          <p:nvPr/>
        </p:nvGrpSpPr>
        <p:grpSpPr>
          <a:xfrm>
            <a:off x="4585570" y="1556474"/>
            <a:ext cx="3510010" cy="3476921"/>
            <a:chOff x="-142351" y="1010038"/>
            <a:chExt cx="3510010" cy="347692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7F1FD0-4E95-4512-A02E-FC5BA533659D}"/>
                </a:ext>
              </a:extLst>
            </p:cNvPr>
            <p:cNvGrpSpPr/>
            <p:nvPr/>
          </p:nvGrpSpPr>
          <p:grpSpPr>
            <a:xfrm>
              <a:off x="-142351" y="1010038"/>
              <a:ext cx="3164154" cy="3476921"/>
              <a:chOff x="-206680" y="881702"/>
              <a:chExt cx="2817699" cy="3476921"/>
            </a:xfrm>
          </p:grpSpPr>
          <p:sp>
            <p:nvSpPr>
              <p:cNvPr id="36" name="Rounded Rectangle 36">
                <a:extLst>
                  <a:ext uri="{FF2B5EF4-FFF2-40B4-BE49-F238E27FC236}">
                    <a16:creationId xmlns:a16="http://schemas.microsoft.com/office/drawing/2014/main" id="{0A9AD20A-6AB3-4FD8-9DD6-3F57CE992B73}"/>
                  </a:ext>
                </a:extLst>
              </p:cNvPr>
              <p:cNvSpPr/>
              <p:nvPr/>
            </p:nvSpPr>
            <p:spPr>
              <a:xfrm>
                <a:off x="136659" y="1275645"/>
                <a:ext cx="2474360" cy="3082978"/>
              </a:xfrm>
              <a:prstGeom prst="roundRect">
                <a:avLst/>
              </a:prstGeom>
              <a:pattFill prst="pct20">
                <a:fgClr>
                  <a:srgbClr val="0070C0"/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C35A003-8529-47B5-8592-0547AE22C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06680" y="881702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B6FF8455-C71D-4D05-9D5E-56511EF14477}"/>
                </a:ext>
              </a:extLst>
            </p:cNvPr>
            <p:cNvSpPr txBox="1"/>
            <p:nvPr/>
          </p:nvSpPr>
          <p:spPr>
            <a:xfrm>
              <a:off x="219935" y="1688126"/>
              <a:ext cx="3147724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 + 6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6 + 8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8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14 – 6 =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4038753" y="615460"/>
            <a:ext cx="3710971" cy="663942"/>
            <a:chOff x="1230143" y="321217"/>
            <a:chExt cx="3566559" cy="66394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1230143" y="321217"/>
              <a:ext cx="3566559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014B0D-3C49-4C63-B7EF-FD638E0A4BFE}"/>
              </a:ext>
            </a:extLst>
          </p:cNvPr>
          <p:cNvGrpSpPr/>
          <p:nvPr/>
        </p:nvGrpSpPr>
        <p:grpSpPr>
          <a:xfrm>
            <a:off x="8151330" y="1469646"/>
            <a:ext cx="3567670" cy="3563749"/>
            <a:chOff x="-200011" y="923210"/>
            <a:chExt cx="3567670" cy="356374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50B9B-CD7C-41D2-8F7B-55C9C68D4A36}"/>
                </a:ext>
              </a:extLst>
            </p:cNvPr>
            <p:cNvGrpSpPr/>
            <p:nvPr/>
          </p:nvGrpSpPr>
          <p:grpSpPr>
            <a:xfrm>
              <a:off x="-200011" y="923210"/>
              <a:ext cx="3221814" cy="3563749"/>
              <a:chOff x="-258027" y="794874"/>
              <a:chExt cx="2869046" cy="3563749"/>
            </a:xfrm>
          </p:grpSpPr>
          <p:sp>
            <p:nvSpPr>
              <p:cNvPr id="52" name="Rounded Rectangle 36">
                <a:extLst>
                  <a:ext uri="{FF2B5EF4-FFF2-40B4-BE49-F238E27FC236}">
                    <a16:creationId xmlns:a16="http://schemas.microsoft.com/office/drawing/2014/main" id="{5DDB3085-A5D3-411D-9644-26EC83985523}"/>
                  </a:ext>
                </a:extLst>
              </p:cNvPr>
              <p:cNvSpPr/>
              <p:nvPr/>
            </p:nvSpPr>
            <p:spPr>
              <a:xfrm>
                <a:off x="136659" y="1275645"/>
                <a:ext cx="2474360" cy="3082978"/>
              </a:xfrm>
              <a:prstGeom prst="roundRect">
                <a:avLst/>
              </a:prstGeom>
              <a:pattFill prst="pct80">
                <a:fgClr>
                  <a:schemeClr val="accent6">
                    <a:lumMod val="40000"/>
                    <a:lumOff val="60000"/>
                  </a:schemeClr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38521A23-C238-4029-BE15-5E6556A84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-258027" y="794874"/>
                <a:ext cx="908425" cy="961542"/>
              </a:xfrm>
              <a:prstGeom prst="rect">
                <a:avLst/>
              </a:prstGeom>
            </p:spPr>
          </p:pic>
        </p:grpSp>
        <p:sp>
          <p:nvSpPr>
            <p:cNvPr id="50" name="Text Box 7">
              <a:extLst>
                <a:ext uri="{FF2B5EF4-FFF2-40B4-BE49-F238E27FC236}">
                  <a16:creationId xmlns:a16="http://schemas.microsoft.com/office/drawing/2014/main" id="{55B86FD3-B59F-4678-9B15-23D81674F0EE}"/>
                </a:ext>
              </a:extLst>
            </p:cNvPr>
            <p:cNvSpPr txBox="1"/>
            <p:nvPr/>
          </p:nvSpPr>
          <p:spPr>
            <a:xfrm>
              <a:off x="219935" y="1688126"/>
              <a:ext cx="3147724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7 + 9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 + 7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7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16 – 9 =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71537" y="2206652"/>
            <a:ext cx="135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79874" y="2869004"/>
            <a:ext cx="159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74" y="3519344"/>
            <a:ext cx="5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79856" y="4104119"/>
            <a:ext cx="5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3483" y="2234654"/>
            <a:ext cx="114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79233" y="2819429"/>
            <a:ext cx="1035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4103" y="3464715"/>
            <a:ext cx="5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4103" y="4111522"/>
            <a:ext cx="5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38643" y="2206652"/>
            <a:ext cx="96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247033" y="2819429"/>
            <a:ext cx="95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16836" y="3526747"/>
            <a:ext cx="5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40105" y="4131436"/>
            <a:ext cx="5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43" grpId="0"/>
      <p:bldP spid="46" grpId="0"/>
      <p:bldP spid="48" grpId="0"/>
      <p:bldP spid="49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168071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340</Words>
  <Application>Microsoft Office PowerPoint</Application>
  <PresentationFormat>Widescreen</PresentationFormat>
  <Paragraphs>108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Microsoft YaHei</vt:lpstr>
      <vt:lpstr>Yu Gothic UI Light</vt:lpstr>
      <vt:lpstr>Aharoni</vt:lpstr>
      <vt:lpstr>Arial</vt:lpstr>
      <vt:lpstr>Calibri</vt:lpstr>
      <vt:lpstr>Calibri Light</vt:lpstr>
      <vt:lpstr>Comic Sans MS</vt:lpstr>
      <vt:lpstr>等线</vt:lpstr>
      <vt:lpstr>HP001 5 hàng</vt:lpstr>
      <vt:lpstr>Times New Roman</vt:lpstr>
      <vt:lpstr>UTM Avo</vt:lpstr>
      <vt:lpstr>1_Office Theme</vt:lpstr>
      <vt:lpstr>Office Theme</vt:lpstr>
      <vt:lpstr>CHÀO MỪNG CÁC CON  ĐẾN VỚI TIẾT HỌC 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430</cp:revision>
  <dcterms:created xsi:type="dcterms:W3CDTF">2021-02-20T02:56:00Z</dcterms:created>
  <dcterms:modified xsi:type="dcterms:W3CDTF">2024-11-04T02:28:52Z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