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2"/>
  </p:notesMasterIdLst>
  <p:sldIdLst>
    <p:sldId id="400" r:id="rId3"/>
    <p:sldId id="401" r:id="rId4"/>
    <p:sldId id="398" r:id="rId5"/>
    <p:sldId id="389" r:id="rId6"/>
    <p:sldId id="396" r:id="rId7"/>
    <p:sldId id="399" r:id="rId8"/>
    <p:sldId id="402" r:id="rId9"/>
    <p:sldId id="403" r:id="rId10"/>
    <p:sldId id="385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71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7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821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87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952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539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8807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667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557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076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63" Type="http://schemas.openxmlformats.org/officeDocument/2006/relationships/slideLayout" Target="../slideLayouts/slideLayout82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6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24.xml"/><Relationship Id="rId61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64" Type="http://schemas.openxmlformats.org/officeDocument/2006/relationships/slideLayout" Target="../slideLayouts/slideLayout83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slideLayout" Target="../slideLayouts/slideLayout78.xml"/><Relationship Id="rId67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6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60" Type="http://schemas.openxmlformats.org/officeDocument/2006/relationships/slideLayout" Target="../slideLayouts/slideLayout79.xml"/><Relationship Id="rId6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737" r:id="rId12"/>
    <p:sldLayoutId id="2147483733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76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47" r:id="rId10"/>
    <p:sldLayoutId id="2147483746" r:id="rId11"/>
    <p:sldLayoutId id="2147483745" r:id="rId12"/>
    <p:sldLayoutId id="2147483744" r:id="rId13"/>
    <p:sldLayoutId id="2147483743" r:id="rId14"/>
    <p:sldLayoutId id="2147483742" r:id="rId15"/>
    <p:sldLayoutId id="2147483741" r:id="rId16"/>
    <p:sldLayoutId id="2147483740" r:id="rId17"/>
    <p:sldLayoutId id="2147483739" r:id="rId18"/>
    <p:sldLayoutId id="2147483738" r:id="rId19"/>
    <p:sldLayoutId id="2147483736" r:id="rId20"/>
    <p:sldLayoutId id="2147483735" r:id="rId21"/>
    <p:sldLayoutId id="2147483734" r:id="rId22"/>
    <p:sldLayoutId id="2147483732" r:id="rId23"/>
    <p:sldLayoutId id="2147483731" r:id="rId24"/>
    <p:sldLayoutId id="2147483730" r:id="rId25"/>
    <p:sldLayoutId id="2147483729" r:id="rId26"/>
    <p:sldLayoutId id="2147483728" r:id="rId27"/>
    <p:sldLayoutId id="2147483727" r:id="rId28"/>
    <p:sldLayoutId id="2147483726" r:id="rId29"/>
    <p:sldLayoutId id="2147483725" r:id="rId30"/>
    <p:sldLayoutId id="2147483724" r:id="rId31"/>
    <p:sldLayoutId id="2147483723" r:id="rId32"/>
    <p:sldLayoutId id="2147483722" r:id="rId33"/>
    <p:sldLayoutId id="2147483721" r:id="rId34"/>
    <p:sldLayoutId id="2147483720" r:id="rId35"/>
    <p:sldLayoutId id="2147483719" r:id="rId36"/>
    <p:sldLayoutId id="2147483718" r:id="rId37"/>
    <p:sldLayoutId id="2147483717" r:id="rId38"/>
    <p:sldLayoutId id="2147483716" r:id="rId39"/>
    <p:sldLayoutId id="2147483715" r:id="rId40"/>
    <p:sldLayoutId id="2147483714" r:id="rId41"/>
    <p:sldLayoutId id="2147483713" r:id="rId42"/>
    <p:sldLayoutId id="2147483712" r:id="rId43"/>
    <p:sldLayoutId id="2147483711" r:id="rId44"/>
    <p:sldLayoutId id="2147483710" r:id="rId45"/>
    <p:sldLayoutId id="2147483709" r:id="rId46"/>
    <p:sldLayoutId id="2147483708" r:id="rId47"/>
    <p:sldLayoutId id="2147483707" r:id="rId48"/>
    <p:sldLayoutId id="2147483706" r:id="rId49"/>
    <p:sldLayoutId id="2147483705" r:id="rId50"/>
    <p:sldLayoutId id="2147483704" r:id="rId51"/>
    <p:sldLayoutId id="2147483703" r:id="rId52"/>
    <p:sldLayoutId id="2147483702" r:id="rId53"/>
    <p:sldLayoutId id="2147483701" r:id="rId54"/>
    <p:sldLayoutId id="2147483700" r:id="rId55"/>
    <p:sldLayoutId id="2147483699" r:id="rId56"/>
    <p:sldLayoutId id="2147483698" r:id="rId57"/>
    <p:sldLayoutId id="2147483697" r:id="rId58"/>
    <p:sldLayoutId id="2147483696" r:id="rId59"/>
    <p:sldLayoutId id="2147483667" r:id="rId60"/>
    <p:sldLayoutId id="2147483668" r:id="rId61"/>
    <p:sldLayoutId id="2147483669" r:id="rId62"/>
    <p:sldLayoutId id="2147483670" r:id="rId63"/>
    <p:sldLayoutId id="2147483671" r:id="rId64"/>
    <p:sldLayoutId id="2147483672" r:id="rId65"/>
    <p:sldLayoutId id="2147483673" r:id="rId66"/>
    <p:sldLayoutId id="2147483674" r:id="rId6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D3880C-7842-4955-95CB-1EF5EC89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34" y="24976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b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  <a:b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687255" y="2963039"/>
            <a:ext cx="3539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Calibri Light"/>
                <a:ea typeface="Microsoft YaHei" panose="020B0503020204020204" charset="-122"/>
                <a:cs typeface="Aharoni" panose="02010803020104030203" pitchFamily="2" charset="-79"/>
              </a:rPr>
              <a:t>Khởi</a:t>
            </a:r>
            <a:r>
              <a:rPr kumimoji="0" lang="en-US" altLang="zh-CN" sz="6000" b="1" i="0" u="none" strike="noStrike" kern="1200" cap="none" spc="300" normalizeH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Calibri Light"/>
                <a:ea typeface="Microsoft YaHei" panose="020B0503020204020204" charset="-122"/>
                <a:cs typeface="Aharoni" panose="02010803020104030203" pitchFamily="2" charset="-79"/>
              </a:rPr>
              <a:t> </a:t>
            </a:r>
            <a:r>
              <a:rPr kumimoji="0" lang="en-US" altLang="zh-CN" sz="6000" b="1" i="0" u="none" strike="noStrike" kern="1200" cap="none" spc="300" normalizeH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Calibri Light"/>
                <a:ea typeface="Microsoft YaHei" panose="020B0503020204020204" charset="-122"/>
                <a:cs typeface="Aharoni" panose="02010803020104030203" pitchFamily="2" charset="-79"/>
              </a:rPr>
              <a:t>động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Calibri Light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7426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49BDF2B-25FE-4D24-8046-DBFE16E5BBA0}"/>
              </a:ext>
            </a:extLst>
          </p:cNvPr>
          <p:cNvGrpSpPr/>
          <p:nvPr/>
        </p:nvGrpSpPr>
        <p:grpSpPr>
          <a:xfrm>
            <a:off x="3157363" y="1169219"/>
            <a:ext cx="5397200" cy="1910551"/>
            <a:chOff x="4295889" y="1296181"/>
            <a:chExt cx="5397200" cy="1910551"/>
          </a:xfrm>
        </p:grpSpPr>
        <p:sp>
          <p:nvSpPr>
            <p:cNvPr id="28" name="Thought Bubble: Cloud 27">
              <a:extLst>
                <a:ext uri="{FF2B5EF4-FFF2-40B4-BE49-F238E27FC236}">
                  <a16:creationId xmlns:a16="http://schemas.microsoft.com/office/drawing/2014/main" id="{DE062F1C-BAE5-4551-BDBC-879126201AF8}"/>
                </a:ext>
              </a:extLst>
            </p:cNvPr>
            <p:cNvSpPr/>
            <p:nvPr/>
          </p:nvSpPr>
          <p:spPr>
            <a:xfrm>
              <a:off x="4295889" y="1296181"/>
              <a:ext cx="5397200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0015AC-3678-43AF-9C94-570D5E0A30D7}"/>
                </a:ext>
              </a:extLst>
            </p:cNvPr>
            <p:cNvSpPr txBox="1"/>
            <p:nvPr/>
          </p:nvSpPr>
          <p:spPr>
            <a:xfrm>
              <a:off x="4686817" y="1823889"/>
              <a:ext cx="46477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em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hãy</a:t>
              </a:r>
              <a:r>
                <a:rPr lang="en-US" sz="2200" dirty="0">
                  <a:solidFill>
                    <a:schemeClr val="bg1"/>
                  </a:solidFill>
                </a:rPr>
                <a:t> chia </a:t>
              </a:r>
              <a:r>
                <a:rPr lang="en-US" sz="2200" dirty="0" err="1">
                  <a:solidFill>
                    <a:schemeClr val="bg1"/>
                  </a:solidFill>
                </a:rPr>
                <a:t>sẻ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tình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huống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thực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tế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liên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quan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đến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phép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trừ</a:t>
              </a:r>
              <a:r>
                <a:rPr lang="en-US" sz="22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7738DC3-94A6-42D5-9632-3E7C97DF2A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5455485" y="2866572"/>
            <a:ext cx="1522921" cy="2972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1802A-EB5D-4FEB-A63D-B56999C53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000" l="5357" r="94643">
                        <a14:foregroundMark x1="53571" y1="96000" x2="53571" y2="96000"/>
                        <a14:foregroundMark x1="75595" y1="55000" x2="75595" y2="55000"/>
                        <a14:foregroundMark x1="11905" y1="63000" x2="69643" y2="77000"/>
                        <a14:foregroundMark x1="85714" y1="52000" x2="73214" y2="84000"/>
                        <a14:foregroundMark x1="77976" y1="46000" x2="94643" y2="49000"/>
                        <a14:foregroundMark x1="71429" y1="67000" x2="83929" y2="52000"/>
                        <a14:foregroundMark x1="9524" y1="45000" x2="9524" y2="45000"/>
                        <a14:foregroundMark x1="9524" y1="45000" x2="27381" y2="58000"/>
                        <a14:foregroundMark x1="5952" y1="46000" x2="6548" y2="71000"/>
                        <a14:foregroundMark x1="36310" y1="92000" x2="58929" y2="92000"/>
                        <a14:foregroundMark x1="45238" y1="5000" x2="45238" y2="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337" y="5427072"/>
            <a:ext cx="2403959" cy="1430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A9965A-0921-422E-8852-22FE69EE7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939" l="5590" r="98758">
                        <a14:foregroundMark x1="52795" y1="0" x2="52795" y2="0"/>
                        <a14:foregroundMark x1="79503" y1="53061" x2="93789" y2="58163"/>
                        <a14:foregroundMark x1="70186" y1="47959" x2="90062" y2="42857"/>
                        <a14:foregroundMark x1="93168" y1="50000" x2="90683" y2="88776"/>
                        <a14:foregroundMark x1="90683" y1="88776" x2="90683" y2="88776"/>
                        <a14:foregroundMark x1="69565" y1="80612" x2="98758" y2="76531"/>
                        <a14:foregroundMark x1="12422" y1="60204" x2="35404" y2="60204"/>
                        <a14:foregroundMark x1="6832" y1="42857" x2="34161" y2="42857"/>
                        <a14:foregroundMark x1="6211" y1="50000" x2="34161" y2="60204"/>
                        <a14:foregroundMark x1="8075" y1="64286" x2="29814" y2="64286"/>
                        <a14:foregroundMark x1="11801" y1="84694" x2="26708" y2="84694"/>
                        <a14:foregroundMark x1="34783" y1="91837" x2="64596" y2="91837"/>
                        <a14:foregroundMark x1="49689" y1="96939" x2="67702" y2="96939"/>
                        <a14:foregroundMark x1="20497" y1="91837" x2="26087" y2="91837"/>
                        <a14:foregroundMark x1="13043" y1="95918" x2="29814" y2="959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2664" y="5427072"/>
            <a:ext cx="2350810" cy="1430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F722F-72E9-466F-8586-237162BB9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8131" y="2461054"/>
            <a:ext cx="1598557" cy="333467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2B4A64E-C110-40D6-A025-59D92829C658}"/>
              </a:ext>
            </a:extLst>
          </p:cNvPr>
          <p:cNvGrpSpPr/>
          <p:nvPr/>
        </p:nvGrpSpPr>
        <p:grpSpPr>
          <a:xfrm>
            <a:off x="2375147" y="164070"/>
            <a:ext cx="6961633" cy="830997"/>
            <a:chOff x="3571527" y="337540"/>
            <a:chExt cx="6961633" cy="83099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4D416BD-C2CA-4EA3-A4F7-223DC5E305C1}"/>
                </a:ext>
              </a:extLst>
            </p:cNvPr>
            <p:cNvSpPr/>
            <p:nvPr/>
          </p:nvSpPr>
          <p:spPr>
            <a:xfrm>
              <a:off x="3571527" y="341057"/>
              <a:ext cx="6961633" cy="788151"/>
            </a:xfrm>
            <a:prstGeom prst="roundRect">
              <a:avLst>
                <a:gd name="adj" fmla="val 29846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322503-1199-40AA-97ED-9FA9B5BD86C2}"/>
                </a:ext>
              </a:extLst>
            </p:cNvPr>
            <p:cNvSpPr/>
            <p:nvPr/>
          </p:nvSpPr>
          <p:spPr>
            <a:xfrm>
              <a:off x="3848583" y="337540"/>
              <a:ext cx="64075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MÌNH CÙNG CHIA SẺ</a:t>
              </a:r>
              <a:endParaRPr lang="en-US" sz="4800" b="1" cap="none" spc="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905B13-3952-40D0-86FC-6D391F44A953}"/>
              </a:ext>
            </a:extLst>
          </p:cNvPr>
          <p:cNvGrpSpPr/>
          <p:nvPr/>
        </p:nvGrpSpPr>
        <p:grpSpPr>
          <a:xfrm>
            <a:off x="3600501" y="1087037"/>
            <a:ext cx="5296257" cy="1863663"/>
            <a:chOff x="5106031" y="1566890"/>
            <a:chExt cx="5296257" cy="1654965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0DC613E2-5FAB-4D56-908F-7A4FDAF9C459}"/>
                </a:ext>
              </a:extLst>
            </p:cNvPr>
            <p:cNvSpPr/>
            <p:nvPr/>
          </p:nvSpPr>
          <p:spPr>
            <a:xfrm>
              <a:off x="5106031" y="1566890"/>
              <a:ext cx="5296257" cy="1654965"/>
            </a:xfrm>
            <a:prstGeom prst="cloudCallout">
              <a:avLst>
                <a:gd name="adj1" fmla="val 6652"/>
                <a:gd name="adj2" fmla="val 5876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A7E662-F95F-45B2-BC0C-E7F50B78F5E1}"/>
                </a:ext>
              </a:extLst>
            </p:cNvPr>
            <p:cNvSpPr txBox="1"/>
            <p:nvPr/>
          </p:nvSpPr>
          <p:spPr>
            <a:xfrm>
              <a:off x="5434301" y="2007615"/>
              <a:ext cx="4678002" cy="68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12 </a:t>
              </a:r>
              <a:r>
                <a:rPr lang="en-US" sz="2200" dirty="0" err="1"/>
                <a:t>cái</a:t>
              </a:r>
              <a:r>
                <a:rPr lang="en-US" sz="2200" dirty="0"/>
                <a:t> </a:t>
              </a:r>
              <a:r>
                <a:rPr lang="en-US" sz="2200" dirty="0" err="1"/>
                <a:t>kẹo</a:t>
              </a:r>
              <a:r>
                <a:rPr lang="en-US" sz="2200" dirty="0"/>
                <a:t>, </a:t>
              </a:r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cho</a:t>
              </a:r>
              <a:r>
                <a:rPr lang="en-US" sz="2200" dirty="0"/>
                <a:t> </a:t>
              </a:r>
              <a:r>
                <a:rPr lang="en-US" sz="2200" dirty="0" err="1"/>
                <a:t>em</a:t>
              </a:r>
              <a:r>
                <a:rPr lang="en-US" sz="2200" dirty="0"/>
                <a:t> 7 </a:t>
              </a:r>
              <a:r>
                <a:rPr lang="en-US" sz="2200" dirty="0" err="1"/>
                <a:t>cái</a:t>
              </a:r>
              <a:r>
                <a:rPr lang="en-US" sz="2200" dirty="0"/>
                <a:t> </a:t>
              </a:r>
              <a:r>
                <a:rPr lang="en-US" sz="2200" dirty="0" err="1"/>
                <a:t>kẹo</a:t>
              </a:r>
              <a:r>
                <a:rPr lang="en-US" sz="2200" dirty="0"/>
                <a:t>. </a:t>
              </a:r>
              <a:r>
                <a:rPr lang="en-US" sz="2200" dirty="0" err="1"/>
                <a:t>Hỏi</a:t>
              </a:r>
              <a:r>
                <a:rPr lang="en-US" sz="2200" dirty="0"/>
                <a:t> </a:t>
              </a:r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còn</a:t>
              </a:r>
              <a:r>
                <a:rPr lang="en-US" sz="2200" dirty="0"/>
                <a:t> </a:t>
              </a:r>
              <a:r>
                <a:rPr lang="en-US" sz="2200" dirty="0" err="1"/>
                <a:t>lại</a:t>
              </a:r>
              <a:r>
                <a:rPr lang="en-US" sz="2200" dirty="0"/>
                <a:t> </a:t>
              </a:r>
              <a:r>
                <a:rPr lang="en-US" sz="2200" dirty="0" err="1"/>
                <a:t>mấy</a:t>
              </a:r>
              <a:r>
                <a:rPr lang="en-US" sz="2200" dirty="0"/>
                <a:t> </a:t>
              </a:r>
              <a:r>
                <a:rPr lang="en-US" sz="2200" dirty="0" err="1"/>
                <a:t>cái</a:t>
              </a:r>
              <a:r>
                <a:rPr lang="en-US" sz="2200" dirty="0"/>
                <a:t> </a:t>
              </a:r>
              <a:r>
                <a:rPr lang="en-US" sz="2200" dirty="0" err="1"/>
                <a:t>kẹo</a:t>
              </a:r>
              <a:r>
                <a:rPr lang="en-US" sz="2200" dirty="0"/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F4B13E-CBAA-40B7-991C-CDA965E0C5B1}"/>
              </a:ext>
            </a:extLst>
          </p:cNvPr>
          <p:cNvGrpSpPr/>
          <p:nvPr/>
        </p:nvGrpSpPr>
        <p:grpSpPr>
          <a:xfrm>
            <a:off x="2375147" y="4142901"/>
            <a:ext cx="3695860" cy="1102355"/>
            <a:chOff x="4556049" y="1536045"/>
            <a:chExt cx="3695860" cy="1430928"/>
          </a:xfrm>
          <a:solidFill>
            <a:srgbClr val="002060"/>
          </a:solidFill>
        </p:grpSpPr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A78BF572-7A04-43A1-9E29-1FADC1F123CC}"/>
                </a:ext>
              </a:extLst>
            </p:cNvPr>
            <p:cNvSpPr/>
            <p:nvPr/>
          </p:nvSpPr>
          <p:spPr>
            <a:xfrm>
              <a:off x="4556049" y="1536045"/>
              <a:ext cx="3695860" cy="1430928"/>
            </a:xfrm>
            <a:prstGeom prst="cloudCallout">
              <a:avLst>
                <a:gd name="adj1" fmla="val 24559"/>
                <a:gd name="adj2" fmla="val 74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C61B71-968B-427D-976D-29148E4F7A1F}"/>
                </a:ext>
              </a:extLst>
            </p:cNvPr>
            <p:cNvSpPr txBox="1"/>
            <p:nvPr/>
          </p:nvSpPr>
          <p:spPr>
            <a:xfrm>
              <a:off x="4957365" y="1869150"/>
              <a:ext cx="2969752" cy="5593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Cậu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còn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lại</a:t>
              </a:r>
              <a:r>
                <a:rPr lang="en-US" sz="2200" dirty="0">
                  <a:solidFill>
                    <a:schemeClr val="bg1"/>
                  </a:solidFill>
                </a:rPr>
                <a:t> 5 </a:t>
              </a:r>
              <a:r>
                <a:rPr lang="en-US" sz="2200" dirty="0" err="1">
                  <a:solidFill>
                    <a:schemeClr val="bg1"/>
                  </a:solidFill>
                </a:rPr>
                <a:t>cái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kẹo</a:t>
              </a:r>
              <a:r>
                <a:rPr lang="en-US" sz="22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F38CC3-2B73-4366-BFDF-1DCD0D9904DC}"/>
              </a:ext>
            </a:extLst>
          </p:cNvPr>
          <p:cNvGrpSpPr/>
          <p:nvPr/>
        </p:nvGrpSpPr>
        <p:grpSpPr>
          <a:xfrm>
            <a:off x="7372775" y="2596978"/>
            <a:ext cx="3625662" cy="1061332"/>
            <a:chOff x="4337055" y="1546967"/>
            <a:chExt cx="3625662" cy="1061332"/>
          </a:xfrm>
        </p:grpSpPr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E0C08B7F-124A-4418-A421-08361EF32021}"/>
                </a:ext>
              </a:extLst>
            </p:cNvPr>
            <p:cNvSpPr/>
            <p:nvPr/>
          </p:nvSpPr>
          <p:spPr>
            <a:xfrm>
              <a:off x="4337055" y="1546967"/>
              <a:ext cx="3625662" cy="1061332"/>
            </a:xfrm>
            <a:prstGeom prst="cloudCallout">
              <a:avLst>
                <a:gd name="adj1" fmla="val -56044"/>
                <a:gd name="adj2" fmla="val 3407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A01498-5771-4C78-9300-C1E5E642EE7A}"/>
                </a:ext>
              </a:extLst>
            </p:cNvPr>
            <p:cNvSpPr txBox="1"/>
            <p:nvPr/>
          </p:nvSpPr>
          <p:spPr>
            <a:xfrm>
              <a:off x="4483363" y="1808201"/>
              <a:ext cx="3409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Cậu</a:t>
              </a:r>
              <a:r>
                <a:rPr lang="en-US" sz="2200" dirty="0"/>
                <a:t> </a:t>
              </a:r>
              <a:r>
                <a:rPr lang="en-US" sz="2200" dirty="0" err="1"/>
                <a:t>đã</a:t>
              </a:r>
              <a:r>
                <a:rPr lang="en-US" sz="2200" dirty="0"/>
                <a:t> </a:t>
              </a:r>
              <a:r>
                <a:rPr lang="en-US" sz="2200" dirty="0" err="1"/>
                <a:t>tính</a:t>
              </a:r>
              <a:r>
                <a:rPr lang="en-US" sz="2200" dirty="0"/>
                <a:t> </a:t>
              </a:r>
              <a:r>
                <a:rPr lang="en-US" sz="2200" dirty="0" err="1"/>
                <a:t>thế</a:t>
              </a:r>
              <a:r>
                <a:rPr lang="en-US" sz="2200" dirty="0"/>
                <a:t> </a:t>
              </a:r>
              <a:r>
                <a:rPr lang="en-US" sz="2200" dirty="0" err="1"/>
                <a:t>nào</a:t>
              </a:r>
              <a:r>
                <a:rPr lang="en-US" sz="22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6A09EE-5F68-4AF5-AE1D-6E4EF0AB9C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56" b="97222" l="1227" r="90798">
                        <a14:foregroundMark x1="46626" y1="5556" x2="46626" y2="5556"/>
                        <a14:foregroundMark x1="36810" y1="86111" x2="61963" y2="93519"/>
                        <a14:foregroundMark x1="69325" y1="53704" x2="85890" y2="53704"/>
                        <a14:foregroundMark x1="69325" y1="41667" x2="90798" y2="50000"/>
                        <a14:foregroundMark x1="90798" y1="50000" x2="61963" y2="65741"/>
                        <a14:foregroundMark x1="61963" y1="65741" x2="54601" y2="64815"/>
                        <a14:foregroundMark x1="1840" y1="55556" x2="33742" y2="55556"/>
                        <a14:foregroundMark x1="24540" y1="45370" x2="1227" y2="46296"/>
                        <a14:foregroundMark x1="82209" y1="92593" x2="82209" y2="94444"/>
                        <a14:foregroundMark x1="12270" y1="87963" x2="9202" y2="97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362" y="5427072"/>
            <a:ext cx="2159643" cy="143092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F424291-17C6-4AB3-B3A7-3F8DFFFB65AA}"/>
              </a:ext>
            </a:extLst>
          </p:cNvPr>
          <p:cNvGrpSpPr/>
          <p:nvPr/>
        </p:nvGrpSpPr>
        <p:grpSpPr>
          <a:xfrm>
            <a:off x="6379110" y="3873404"/>
            <a:ext cx="3882490" cy="1382842"/>
            <a:chOff x="4556049" y="1536045"/>
            <a:chExt cx="3882490" cy="1430928"/>
          </a:xfrm>
          <a:solidFill>
            <a:srgbClr val="002060"/>
          </a:solidFill>
        </p:grpSpPr>
        <p:sp>
          <p:nvSpPr>
            <p:cNvPr id="31" name="Thought Bubble: Cloud 30">
              <a:extLst>
                <a:ext uri="{FF2B5EF4-FFF2-40B4-BE49-F238E27FC236}">
                  <a16:creationId xmlns:a16="http://schemas.microsoft.com/office/drawing/2014/main" id="{D504D7F3-6527-44E1-92EA-E8E0D880B7A1}"/>
                </a:ext>
              </a:extLst>
            </p:cNvPr>
            <p:cNvSpPr/>
            <p:nvPr/>
          </p:nvSpPr>
          <p:spPr>
            <a:xfrm>
              <a:off x="4556049" y="1536045"/>
              <a:ext cx="3882490" cy="1430928"/>
            </a:xfrm>
            <a:prstGeom prst="cloudCallout">
              <a:avLst>
                <a:gd name="adj1" fmla="val -38419"/>
                <a:gd name="adj2" fmla="val 887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B45B29-D1D8-4CEB-8E58-9BA347C7AF50}"/>
                </a:ext>
              </a:extLst>
            </p:cNvPr>
            <p:cNvSpPr txBox="1"/>
            <p:nvPr/>
          </p:nvSpPr>
          <p:spPr>
            <a:xfrm>
              <a:off x="4995184" y="1853410"/>
              <a:ext cx="2969752" cy="79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Đây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là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bài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toán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bớt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đi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nên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tớ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lấy</a:t>
              </a:r>
              <a:r>
                <a:rPr lang="en-US" sz="2200" dirty="0">
                  <a:solidFill>
                    <a:schemeClr val="bg1"/>
                  </a:solidFill>
                </a:rPr>
                <a:t> 12 – 7 =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7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:LUYỆN </a:t>
            </a:r>
            <a:r>
              <a:rPr lang="en-US" sz="44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</a:t>
            </a:r>
            <a:r>
              <a:rPr lang="en-US" sz="4400" b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TIẾT 2 )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2ECF7-76F7-4FDD-845A-FAE1F8AD4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1" y="1835747"/>
            <a:ext cx="10203873" cy="366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3" y="3689408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594478" y="4809651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– 5 = 23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952635" y="5387208"/>
            <a:ext cx="53720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23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73123" y="432684"/>
            <a:ext cx="10349651" cy="943659"/>
            <a:chOff x="-189272" y="409629"/>
            <a:chExt cx="10370009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189272" y="409629"/>
              <a:ext cx="10370009" cy="943659"/>
              <a:chOff x="-3610674" y="125793"/>
              <a:chExt cx="10308860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610674" y="125793"/>
                <a:ext cx="10308860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573862" y="386939"/>
                <a:ext cx="523684" cy="62878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5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20299" y="458313"/>
              <a:ext cx="951930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2C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28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mắt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2C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454131" y="4242239"/>
            <a:ext cx="77476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272959" y="1710457"/>
            <a:ext cx="4052538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28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3974741" y="278058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9609 -0.18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2ECF7-76F7-4FDD-845A-FAE1F8AD47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8658" y="1835747"/>
            <a:ext cx="9324359" cy="366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117516" y="3812823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606600" y="4887671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4 = 11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3017082" y="5464956"/>
            <a:ext cx="57360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Gia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807868" y="432684"/>
            <a:ext cx="10626571" cy="943659"/>
            <a:chOff x="-354852" y="409629"/>
            <a:chExt cx="10647474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354852" y="409629"/>
              <a:ext cx="10647474" cy="943659"/>
              <a:chOff x="-3775278" y="125793"/>
              <a:chExt cx="10584689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775278" y="125793"/>
                <a:ext cx="10584689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738956" y="386939"/>
                <a:ext cx="523684" cy="62878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321177" y="458313"/>
              <a:ext cx="988450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tòa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Khánh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Vân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Khánh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Vân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299227" y="4350247"/>
            <a:ext cx="49409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Gia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594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1016 -0.15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6" r="846"/>
          <a:stretch/>
        </p:blipFill>
        <p:spPr>
          <a:xfrm>
            <a:off x="1764388" y="1574580"/>
            <a:ext cx="8663223" cy="4352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413268" y="426073"/>
            <a:ext cx="9534364" cy="943659"/>
            <a:chOff x="556457" y="416104"/>
            <a:chExt cx="9421149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556457" y="416104"/>
              <a:ext cx="9421149" cy="943659"/>
              <a:chOff x="-2869343" y="133691"/>
              <a:chExt cx="9365596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869343" y="133691"/>
                <a:ext cx="9365596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777334" y="371130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4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241970" y="504842"/>
              <a:ext cx="86776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206304" y="2048324"/>
            <a:ext cx="4447875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12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6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984636" y="3087399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710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1797 -0.1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727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614575" y="164091"/>
            <a:ext cx="88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sáu ngày 12 tháng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 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426370" y="1257821"/>
            <a:ext cx="789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Bài: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Luyện tập chung (tiết 2 ) 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2480462" y="723071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Toán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2727945" y="1243114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1422163" y="1734633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3071306" y="2381186"/>
            <a:ext cx="1225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 giải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42D95-EFC4-4878-8B68-F166903799C1}"/>
              </a:ext>
            </a:extLst>
          </p:cNvPr>
          <p:cNvSpPr txBox="1"/>
          <p:nvPr/>
        </p:nvSpPr>
        <p:spPr>
          <a:xfrm>
            <a:off x="168048" y="2130607"/>
            <a:ext cx="529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49341-D81E-4E59-9766-EAE7BA39D50F}"/>
              </a:ext>
            </a:extLst>
          </p:cNvPr>
          <p:cNvSpPr txBox="1"/>
          <p:nvPr/>
        </p:nvSpPr>
        <p:spPr>
          <a:xfrm>
            <a:off x="237572" y="5738877"/>
            <a:ext cx="1250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Hỏi Phú còn lại bao nhiêu chiếc bút chì ?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9384" y="2927651"/>
            <a:ext cx="1048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Phú còn lại số chiếc bút chì là :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0462" y="3483484"/>
            <a:ext cx="510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12  - 6 = 6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2893" y="3953795"/>
            <a:ext cx="624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Đáp số :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159590" y="2865732"/>
            <a:ext cx="1604597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762772" y="4447236"/>
            <a:ext cx="1428206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048" y="5108053"/>
            <a:ext cx="1283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Mẹ mua cho Phú 12 chiếc bút chì , Phú đã dùng hết 6 chiếc .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753" y="2419938"/>
            <a:ext cx="64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3.</a:t>
            </a:r>
            <a:endParaRPr lang="en-US" sz="28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4452" y="3468066"/>
            <a:ext cx="283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(chiếc)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0088" y="4058699"/>
            <a:ext cx="2315194" cy="34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54246" y="4026198"/>
            <a:ext cx="427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chiếc bút chì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0002" y="3977601"/>
            <a:ext cx="111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6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3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3" grpId="0"/>
      <p:bldP spid="14" grpId="0"/>
      <p:bldP spid="17" grpId="0"/>
      <p:bldP spid="32" grpId="0"/>
      <p:bldP spid="19" grpId="0"/>
      <p:bldP spid="16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2841799" y="1575893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316" y="2700997"/>
            <a:ext cx="94534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                        </a:t>
            </a:r>
            <a:r>
              <a:rPr lang="en-US" sz="4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3,4,5 </a:t>
            </a:r>
          </a:p>
          <a:p>
            <a:r>
              <a:rPr lang="en-US" sz="4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VỞ BÀI TẬP TOÁN </a:t>
            </a:r>
          </a:p>
          <a:p>
            <a:r>
              <a:rPr lang="en-US" sz="4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TRANG 43 </a:t>
            </a:r>
            <a:endParaRPr lang="en-US" sz="4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289364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385</Words>
  <Application>Microsoft Office PowerPoint</Application>
  <PresentationFormat>Widescreen</PresentationFormat>
  <Paragraphs>56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Yu Gothic UI Light</vt:lpstr>
      <vt:lpstr>Aharoni</vt:lpstr>
      <vt:lpstr>Arial</vt:lpstr>
      <vt:lpstr>Calibri</vt:lpstr>
      <vt:lpstr>Calibri Light</vt:lpstr>
      <vt:lpstr>等线</vt:lpstr>
      <vt:lpstr>HP001 5 hàng</vt:lpstr>
      <vt:lpstr>Times New Roman</vt:lpstr>
      <vt:lpstr>UTM Avo</vt:lpstr>
      <vt:lpstr>1_Office Theme</vt:lpstr>
      <vt:lpstr>Office Theme</vt:lpstr>
      <vt:lpstr>CHÀO MỪNG CÁC CON  ĐẾN VỚI TIẾT HỌC 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500</cp:revision>
  <dcterms:created xsi:type="dcterms:W3CDTF">2021-02-20T02:56:00Z</dcterms:created>
  <dcterms:modified xsi:type="dcterms:W3CDTF">2021-11-12T03:46:30Z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