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399" r:id="rId3"/>
    <p:sldId id="405" r:id="rId4"/>
    <p:sldId id="400" r:id="rId5"/>
    <p:sldId id="401" r:id="rId6"/>
    <p:sldId id="402" r:id="rId7"/>
    <p:sldId id="403" r:id="rId8"/>
    <p:sldId id="404" r:id="rId9"/>
    <p:sldId id="408" r:id="rId10"/>
    <p:sldId id="396" r:id="rId11"/>
    <p:sldId id="397" r:id="rId12"/>
    <p:sldId id="409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48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7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7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7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754" r:id="rId12"/>
    <p:sldLayoutId id="2147483737" r:id="rId13"/>
    <p:sldLayoutId id="2147483733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75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67" r:id="rId52"/>
    <p:sldLayoutId id="2147483668" r:id="rId53"/>
    <p:sldLayoutId id="2147483669" r:id="rId54"/>
    <p:sldLayoutId id="2147483670" r:id="rId55"/>
    <p:sldLayoutId id="2147483671" r:id="rId56"/>
    <p:sldLayoutId id="2147483672" r:id="rId57"/>
    <p:sldLayoutId id="2147483673" r:id="rId58"/>
    <p:sldLayoutId id="2147483674" r:id="rId5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80622" y="1496316"/>
            <a:ext cx="10112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CHÀO</a:t>
            </a:r>
            <a:r>
              <a:rPr kumimoji="0" lang="en-US" altLang="zh-CN" sz="6000" b="1" i="0" u="none" strike="noStrike" kern="1200" cap="none" spc="30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kern="1200" spc="3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MÔN TOÁN </a:t>
            </a:r>
            <a:r>
              <a:rPr kumimoji="0" lang="en-US" altLang="zh-CN" sz="6000" b="1" i="0" u="none" strike="noStrike" kern="1200" cap="none" spc="30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6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90" r="8990"/>
          <a:stretch/>
        </p:blipFill>
        <p:spPr>
          <a:xfrm>
            <a:off x="1764388" y="1574580"/>
            <a:ext cx="8663223" cy="4352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880845" y="116262"/>
            <a:ext cx="10777243" cy="1295594"/>
            <a:chOff x="46935" y="383311"/>
            <a:chExt cx="10649269" cy="129559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46935" y="383311"/>
              <a:ext cx="10570562" cy="1295594"/>
              <a:chOff x="-3375860" y="93690"/>
              <a:chExt cx="10508231" cy="1580369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75860" y="93690"/>
                <a:ext cx="10508231" cy="1580369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4938" y="566701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678293" y="446171"/>
              <a:ext cx="1001791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9831 -0.130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727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614575" y="164091"/>
            <a:ext cx="88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 ngày 11 tháng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426370" y="1257821"/>
            <a:ext cx="789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Luyện tập chung (tiết 1 ) 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2480462" y="723071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2727945" y="1243114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422163" y="1734633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3071306" y="2381186"/>
            <a:ext cx="1225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giải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42D95-EFC4-4878-8B68-F166903799C1}"/>
              </a:ext>
            </a:extLst>
          </p:cNvPr>
          <p:cNvSpPr txBox="1"/>
          <p:nvPr/>
        </p:nvSpPr>
        <p:spPr>
          <a:xfrm>
            <a:off x="168048" y="2130607"/>
            <a:ext cx="529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49341-D81E-4E59-9766-EAE7BA39D50F}"/>
              </a:ext>
            </a:extLst>
          </p:cNvPr>
          <p:cNvSpPr txBox="1"/>
          <p:nvPr/>
        </p:nvSpPr>
        <p:spPr>
          <a:xfrm>
            <a:off x="287011" y="5702990"/>
            <a:ext cx="1250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bán được nhiều hơn buổi sáng 10 thùng . Hỏi buổi chiều siêu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9384" y="2927651"/>
            <a:ext cx="1048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Buổi chiều siêu thị bán được số thùng táo là :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0462" y="3483484"/>
            <a:ext cx="510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30  + 10  = 40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2893" y="3953795"/>
            <a:ext cx="624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Đáp số :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159590" y="2865732"/>
            <a:ext cx="1604597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762772" y="4447236"/>
            <a:ext cx="1428206" cy="6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8048" y="5108053"/>
            <a:ext cx="1283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Buổi sáng siêu thị bán được 30 thùng táo, buổi chiều siêu thị 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753" y="2419938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3.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7166" y="3453997"/>
            <a:ext cx="283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(thùng)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F49341-D81E-4E59-9766-EAE7BA39D50F}"/>
              </a:ext>
            </a:extLst>
          </p:cNvPr>
          <p:cNvSpPr txBox="1"/>
          <p:nvPr/>
        </p:nvSpPr>
        <p:spPr>
          <a:xfrm>
            <a:off x="274269" y="6205370"/>
            <a:ext cx="12500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bán được bao nhiêu thùng táo ?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0088" y="4058699"/>
            <a:ext cx="2315194" cy="34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47164" y="4000462"/>
            <a:ext cx="25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thùng táo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4529" y="4047687"/>
            <a:ext cx="111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40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3" grpId="0"/>
      <p:bldP spid="14" grpId="0"/>
      <p:bldP spid="17" grpId="0"/>
      <p:bldP spid="32" grpId="0"/>
      <p:bldP spid="19" grpId="0"/>
      <p:bldP spid="25" grpId="0"/>
      <p:bldP spid="1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1119117" y="1315746"/>
            <a:ext cx="996286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</a:t>
            </a: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THÀNH BÀI 1,2,3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 BÀI TẬP TOÁN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42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687255" y="2963039"/>
            <a:ext cx="3539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alibri Light"/>
                <a:ea typeface="Microsoft YaHei" panose="020B0503020204020204" charset="-122"/>
                <a:cs typeface="Aharoni" panose="02010803020104030203" pitchFamily="2" charset="-79"/>
              </a:rPr>
              <a:t>Khởi</a:t>
            </a:r>
            <a:r>
              <a:rPr kumimoji="0" lang="en-US" altLang="zh-CN" sz="6000" b="1" i="0" u="none" strike="noStrike" kern="1200" cap="none" spc="300" normalizeH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alibri Light"/>
                <a:ea typeface="Microsoft YaHei" panose="020B0503020204020204" charset="-122"/>
                <a:cs typeface="Aharoni" panose="02010803020104030203" pitchFamily="2" charset="-79"/>
              </a:rPr>
              <a:t> </a:t>
            </a:r>
            <a:r>
              <a:rPr kumimoji="0" lang="en-US" altLang="zh-CN" sz="6000" b="1" i="0" u="none" strike="noStrike" kern="1200" cap="none" spc="300" normalizeH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Calibri Light"/>
                <a:ea typeface="Microsoft YaHei" panose="020B0503020204020204" charset="-122"/>
                <a:cs typeface="Aharoni" panose="02010803020104030203" pitchFamily="2" charset="-79"/>
              </a:rPr>
              <a:t>động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Calibri Light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4856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C57ED8-6978-43C9-98FC-0651252C6089}"/>
              </a:ext>
            </a:extLst>
          </p:cNvPr>
          <p:cNvGrpSpPr/>
          <p:nvPr/>
        </p:nvGrpSpPr>
        <p:grpSpPr>
          <a:xfrm>
            <a:off x="1072116" y="138223"/>
            <a:ext cx="10219660" cy="6719777"/>
            <a:chOff x="510363" y="0"/>
            <a:chExt cx="10834577" cy="68451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F28848-39C0-4333-8A72-D2FB5476C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354" b="1"/>
            <a:stretch/>
          </p:blipFill>
          <p:spPr>
            <a:xfrm>
              <a:off x="510363" y="0"/>
              <a:ext cx="10834577" cy="684514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802C0CD-54A0-49EB-8894-E3FFEB2FA69B}"/>
                </a:ext>
              </a:extLst>
            </p:cNvPr>
            <p:cNvSpPr/>
            <p:nvPr/>
          </p:nvSpPr>
          <p:spPr>
            <a:xfrm>
              <a:off x="3702308" y="1519760"/>
              <a:ext cx="5388169" cy="163204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Em</a:t>
              </a:r>
              <a:r>
                <a:rPr lang="en-US" sz="2400" b="1" dirty="0"/>
                <a:t> </a:t>
              </a:r>
              <a:r>
                <a:rPr lang="en-US" sz="2400" b="1" dirty="0" err="1"/>
                <a:t>hãy</a:t>
              </a:r>
              <a:r>
                <a:rPr lang="en-US" sz="2400" b="1" dirty="0"/>
                <a:t> </a:t>
              </a:r>
              <a:r>
                <a:rPr lang="en-US" sz="2400" b="1" dirty="0" err="1"/>
                <a:t>chọn</a:t>
              </a:r>
              <a:r>
                <a:rPr lang="en-US" sz="2400" b="1" dirty="0"/>
                <a:t> </a:t>
              </a:r>
              <a:r>
                <a:rPr lang="en-US" sz="2400" b="1" dirty="0" err="1"/>
                <a:t>đáp</a:t>
              </a:r>
              <a:r>
                <a:rPr lang="en-US" sz="2400" b="1" dirty="0"/>
                <a:t> </a:t>
              </a:r>
              <a:r>
                <a:rPr lang="en-US" sz="2400" b="1" dirty="0" err="1"/>
                <a:t>án</a:t>
              </a:r>
              <a:r>
                <a:rPr lang="en-US" sz="2400" b="1" dirty="0"/>
                <a:t> </a:t>
              </a:r>
              <a:r>
                <a:rPr lang="en-US" sz="2400" b="1" dirty="0" err="1"/>
                <a:t>đúng</a:t>
              </a:r>
              <a:r>
                <a:rPr lang="en-US" sz="2400" b="1" dirty="0"/>
                <a:t> </a:t>
              </a:r>
              <a:r>
                <a:rPr lang="en-US" sz="2400" b="1" dirty="0" err="1"/>
                <a:t>để</a:t>
              </a:r>
              <a:r>
                <a:rPr lang="en-US" sz="2400" b="1" dirty="0"/>
                <a:t> </a:t>
              </a:r>
              <a:r>
                <a:rPr lang="en-US" sz="2400" b="1" dirty="0" err="1"/>
                <a:t>chiếc</a:t>
              </a:r>
              <a:r>
                <a:rPr lang="en-US" sz="2400" b="1" dirty="0"/>
                <a:t> </a:t>
              </a:r>
              <a:r>
                <a:rPr lang="en-US" sz="2400" b="1" dirty="0" err="1"/>
                <a:t>xe</a:t>
              </a:r>
              <a:r>
                <a:rPr lang="en-US" sz="2400" b="1" dirty="0"/>
                <a:t> </a:t>
              </a:r>
              <a:r>
                <a:rPr lang="en-US" sz="2400" b="1" dirty="0" err="1"/>
                <a:t>có</a:t>
              </a:r>
              <a:r>
                <a:rPr lang="en-US" sz="2400" b="1" dirty="0"/>
                <a:t> </a:t>
              </a:r>
              <a:r>
                <a:rPr lang="en-US" sz="2400" b="1" dirty="0" err="1"/>
                <a:t>thể</a:t>
              </a:r>
              <a:r>
                <a:rPr lang="en-US" sz="2400" b="1" dirty="0"/>
                <a:t> </a:t>
              </a:r>
              <a:r>
                <a:rPr lang="en-US" sz="2400" b="1" dirty="0" err="1"/>
                <a:t>vượt</a:t>
              </a:r>
              <a:r>
                <a:rPr lang="en-US" sz="2400" b="1" dirty="0"/>
                <a:t> qua </a:t>
              </a:r>
              <a:r>
                <a:rPr lang="en-US" sz="2400" b="1" dirty="0" err="1"/>
                <a:t>chướng</a:t>
              </a:r>
              <a:r>
                <a:rPr lang="en-US" sz="2400" b="1" dirty="0"/>
                <a:t> </a:t>
              </a:r>
              <a:r>
                <a:rPr lang="en-US" sz="2400" b="1" dirty="0" err="1"/>
                <a:t>ngại</a:t>
              </a:r>
              <a:r>
                <a:rPr lang="en-US" sz="2400" b="1" dirty="0"/>
                <a:t> </a:t>
              </a:r>
              <a:r>
                <a:rPr lang="en-US" sz="2400" b="1" dirty="0" err="1"/>
                <a:t>vật</a:t>
              </a:r>
              <a:r>
                <a:rPr lang="en-US" sz="2400" b="1" dirty="0"/>
                <a:t> </a:t>
              </a:r>
              <a:r>
                <a:rPr lang="en-US" sz="2400" b="1" dirty="0" err="1"/>
                <a:t>và</a:t>
              </a:r>
              <a:r>
                <a:rPr lang="en-US" sz="2400" b="1" dirty="0"/>
                <a:t> </a:t>
              </a:r>
              <a:r>
                <a:rPr lang="en-US" sz="2400" b="1" dirty="0" err="1"/>
                <a:t>về</a:t>
              </a:r>
              <a:r>
                <a:rPr lang="en-US" sz="2400" b="1" dirty="0"/>
                <a:t> </a:t>
              </a:r>
              <a:r>
                <a:rPr lang="en-US" sz="2400" b="1" dirty="0" err="1"/>
                <a:t>đích</a:t>
              </a:r>
              <a:r>
                <a:rPr lang="en-US" sz="2400" b="1" dirty="0"/>
                <a:t> </a:t>
              </a:r>
              <a:r>
                <a:rPr lang="en-US" sz="2400" b="1" dirty="0" err="1"/>
                <a:t>nhanh</a:t>
              </a:r>
              <a:r>
                <a:rPr lang="en-US" sz="2400" b="1" dirty="0"/>
                <a:t> </a:t>
              </a:r>
              <a:r>
                <a:rPr lang="en-US" sz="2400" b="1" dirty="0" err="1"/>
                <a:t>nhất</a:t>
              </a:r>
              <a:r>
                <a:rPr lang="en-US" sz="2400" b="1" dirty="0"/>
                <a:t> </a:t>
              </a:r>
              <a:r>
                <a:rPr lang="en-US" sz="2400" b="1" dirty="0" err="1"/>
                <a:t>nhé</a:t>
              </a:r>
              <a:r>
                <a:rPr lang="en-US" sz="2400" b="1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61639" y="3764587"/>
            <a:ext cx="3290056" cy="3290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753853" y="4741420"/>
            <a:ext cx="2742809" cy="2013022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110CB4D2-CF03-4065-9DCE-A3CFBF9F6435}"/>
              </a:ext>
            </a:extLst>
          </p:cNvPr>
          <p:cNvSpPr/>
          <p:nvPr/>
        </p:nvSpPr>
        <p:spPr>
          <a:xfrm>
            <a:off x="8289129" y="2026298"/>
            <a:ext cx="3557128" cy="82954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sz="4000" b="1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4322624" y="2036325"/>
            <a:ext cx="384766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000" b="1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645152" y="2023521"/>
            <a:ext cx="3476471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9 </a:t>
            </a:r>
            <a:r>
              <a:rPr lang="en-US" sz="4000" b="1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1784413" y="246401"/>
            <a:ext cx="8454001" cy="1200329"/>
            <a:chOff x="3436491" y="233293"/>
            <a:chExt cx="4869415" cy="1200329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436491" y="233293"/>
              <a:ext cx="4806636" cy="1200329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436491" y="345432"/>
              <a:ext cx="4869415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Lan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gấp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7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bông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Chi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gấp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ít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Lan </a:t>
              </a:r>
              <a:endParaRPr kumimoji="0" lang="en-US" sz="2800" b="1" i="0" u="none" strike="noStrike" kern="1200" cap="none" spc="0" normalizeH="0" baseline="0" noProof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bông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gấp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bông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en-US" sz="28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1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61638" y="3764586"/>
            <a:ext cx="3093413" cy="3093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sp>
        <p:nvSpPr>
          <p:cNvPr id="13" name="C">
            <a:extLst>
              <a:ext uri="{FF2B5EF4-FFF2-40B4-BE49-F238E27FC236}">
                <a16:creationId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8525137" y="1869517"/>
            <a:ext cx="3471388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kern="1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nhãn vở </a:t>
            </a:r>
            <a:endParaRPr lang="en-US" sz="40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1162526" y="1886078"/>
            <a:ext cx="3299375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n-US" sz="40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kern="1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nhãn vở </a:t>
            </a:r>
            <a:endParaRPr lang="en-US" sz="40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8DFCE9A1-B1D9-4F8A-B190-D242F67EBDE5}"/>
              </a:ext>
            </a:extLst>
          </p:cNvPr>
          <p:cNvSpPr/>
          <p:nvPr/>
        </p:nvSpPr>
        <p:spPr>
          <a:xfrm>
            <a:off x="4617426" y="1831096"/>
            <a:ext cx="3752186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kern="1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nhãn vở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2786002" y="205845"/>
            <a:ext cx="7203590" cy="1143359"/>
            <a:chOff x="3956672" y="48411"/>
            <a:chExt cx="3804672" cy="1143359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956672" y="48411"/>
              <a:ext cx="3804672" cy="1143359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956672" y="202408"/>
              <a:ext cx="3766273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kern="1200" noProof="0" smtClean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Mai có 5 nhãn vở , Hoa có nhiều hơn Mai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kern="1200" noProof="0" smtClean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 nhãn vở. Hỏi Hoa có bao nhiêu nhãn vở?</a:t>
              </a:r>
              <a:endParaRPr kumimoji="0" lang="en-US" sz="2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0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963B30-D58F-4DAB-B571-2DA63CB8B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554" y="-309316"/>
            <a:ext cx="9849897" cy="5535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08665-82A0-4995-8890-816EBE1FE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83" b="96923" l="10000" r="90000">
                        <a14:foregroundMark x1="63793" y1="22393" x2="63793" y2="22393"/>
                        <a14:foregroundMark x1="54138" y1="5983" x2="54138" y2="5983"/>
                        <a14:foregroundMark x1="42069" y1="90598" x2="42069" y2="90598"/>
                        <a14:foregroundMark x1="46724" y1="96923" x2="46724" y2="9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9737">
            <a:off x="-1394961" y="1050862"/>
            <a:ext cx="3965011" cy="3999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00533-4594-4FF3-8EF8-4A96E3227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3504" y="-459957"/>
            <a:ext cx="9849897" cy="5535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064B9-C565-408A-854F-EFBFF0D98A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181347" y="2226941"/>
            <a:ext cx="3290056" cy="329005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222CE63-0678-4D5D-B6BA-93FBC9BE97B1}"/>
              </a:ext>
            </a:extLst>
          </p:cNvPr>
          <p:cNvSpPr/>
          <p:nvPr/>
        </p:nvSpPr>
        <p:spPr>
          <a:xfrm>
            <a:off x="4235116" y="878305"/>
            <a:ext cx="4776537" cy="2172153"/>
          </a:xfrm>
          <a:prstGeom prst="cloudCallout">
            <a:avLst>
              <a:gd name="adj1" fmla="val -43183"/>
              <a:gd name="adj2" fmla="val 442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2A5A3723-0F61-496C-AF34-BD30052E41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78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78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339952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D3880C-7842-4955-95CB-1EF5EC89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86" y="2048193"/>
            <a:ext cx="11784640" cy="1907482"/>
          </a:xfrm>
        </p:spPr>
        <p:txBody>
          <a:bodyPr>
            <a:no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LUYỆN TẬP CHUNG </a:t>
            </a:r>
            <a:b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1 )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396494" y="4221535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156671" y="5245242"/>
            <a:ext cx="3737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922825" y="5752333"/>
            <a:ext cx="4152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14401" y="419598"/>
            <a:ext cx="10760465" cy="943659"/>
            <a:chOff x="63514" y="409629"/>
            <a:chExt cx="10632690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10570562" cy="943659"/>
              <a:chOff x="-3359379" y="125793"/>
              <a:chExt cx="10508231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10508231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315779" y="371297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678293" y="504894"/>
              <a:ext cx="1001791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rạp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xiếc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huấn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rạp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xiếc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466950" y="4679079"/>
            <a:ext cx="66079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348556" y="1045255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7679793" y="1055294"/>
            <a:ext cx="1395073" cy="187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9340608" y="1240725"/>
            <a:ext cx="1002820" cy="1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9212507" y="1345860"/>
            <a:ext cx="2058377" cy="339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8B87248-84C3-4AE9-9BD1-F67220A3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33" y="1554146"/>
            <a:ext cx="7781925" cy="24765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5524109" y="4639506"/>
            <a:ext cx="1002820" cy="1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5083578" y="6244776"/>
            <a:ext cx="117961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79032" y="1209774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3" y="4010599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594478" y="5130842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+ 8 = 17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334374" y="5648797"/>
            <a:ext cx="38710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73123" y="432684"/>
            <a:ext cx="10886318" cy="943659"/>
            <a:chOff x="-189272" y="409629"/>
            <a:chExt cx="10541026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189272" y="409629"/>
              <a:ext cx="10370009" cy="943659"/>
              <a:chOff x="-3610674" y="125793"/>
              <a:chExt cx="10308860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610674" y="125793"/>
                <a:ext cx="10308860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573862" y="386939"/>
                <a:ext cx="470908" cy="628783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382858" y="457528"/>
              <a:ext cx="99688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thợ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thợ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454131" y="4510162"/>
            <a:ext cx="77476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8CD634-0110-4F5B-A9BB-3F2CA78E9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31" y="1587406"/>
            <a:ext cx="4083368" cy="22949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156668" y="1034237"/>
            <a:ext cx="574269" cy="236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8498930" y="1020836"/>
            <a:ext cx="1313810" cy="1414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9918141" y="1268274"/>
            <a:ext cx="1002820" cy="1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10070541" y="1422484"/>
            <a:ext cx="1270749" cy="17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5334374" y="4437507"/>
            <a:ext cx="1270749" cy="17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5460623" y="6118632"/>
            <a:ext cx="1270749" cy="17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65285" y="1264240"/>
            <a:ext cx="115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409</Words>
  <Application>Microsoft Office PowerPoint</Application>
  <PresentationFormat>Widescreen</PresentationFormat>
  <Paragraphs>60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Yu Gothic UI Light</vt:lpstr>
      <vt:lpstr>Aharoni</vt:lpstr>
      <vt:lpstr>Arial</vt:lpstr>
      <vt:lpstr>Calibri</vt:lpstr>
      <vt:lpstr>Calibri Light</vt:lpstr>
      <vt:lpstr>等线</vt:lpstr>
      <vt:lpstr>HP001 5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: LUYỆN TẬP CHUNG  (TIẾT 1 )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499</cp:revision>
  <dcterms:created xsi:type="dcterms:W3CDTF">2021-02-20T02:56:00Z</dcterms:created>
  <dcterms:modified xsi:type="dcterms:W3CDTF">2021-11-11T00:18:16Z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