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2"/>
  </p:notesMasterIdLst>
  <p:sldIdLst>
    <p:sldId id="474" r:id="rId3"/>
    <p:sldId id="475" r:id="rId4"/>
    <p:sldId id="470" r:id="rId5"/>
    <p:sldId id="480" r:id="rId6"/>
    <p:sldId id="481" r:id="rId7"/>
    <p:sldId id="482" r:id="rId8"/>
    <p:sldId id="483" r:id="rId9"/>
    <p:sldId id="484" r:id="rId10"/>
    <p:sldId id="4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7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26874-BA7F-4412-8371-AF52095D87D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49948-7345-4640-BBB3-08D336A5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tranthao121004@gmail.com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49948-7345-4640-BBB3-08D336A50A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0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49948-7345-4640-BBB3-08D336A50A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7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1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8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80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0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2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6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4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5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6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8" r:id="rId4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8" y="-1231779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8381" y="1230606"/>
            <a:ext cx="9751538" cy="311619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CHÀO</a:t>
            </a:r>
            <a:r>
              <a:rPr kumimoji="0" lang="en-US" sz="6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MỪNG CÁC CON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smtClean="0">
                <a:solidFill>
                  <a:srgbClr val="7030A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 VỚI TIẾT HỌC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MÔN</a:t>
            </a:r>
            <a:r>
              <a:rPr kumimoji="0" lang="en-US" sz="6600" b="1" i="0" u="none" strike="noStrike" kern="1200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TOÁN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72" y="355579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D0E64708-4490-4C21-8BC4-4AB620F3D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2633927" y="2005948"/>
            <a:ext cx="6314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zh-CN" sz="7200" b="1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tập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402E5-91A1-4847-B691-0C7AC254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38AAD-1851-4AA3-BE7D-7C76EDBB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" y="0"/>
            <a:ext cx="7119938" cy="1810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63350-F1D0-4B5C-B1AD-9D27AA45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762" y="657225"/>
            <a:ext cx="4216718" cy="31707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1007074" y="1397378"/>
            <a:ext cx="574269" cy="2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719409" y="1416570"/>
            <a:ext cx="764020" cy="22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85313" y="1547831"/>
            <a:ext cx="115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5926" y="2399611"/>
            <a:ext cx="328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9383" y="3013340"/>
            <a:ext cx="593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 có số con thú nhồi bông là 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3242" y="3623901"/>
            <a:ext cx="165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7750" y="3632648"/>
            <a:ext cx="193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22622" y="3614245"/>
            <a:ext cx="87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3455" y="3678074"/>
            <a:ext cx="227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0087" y="3632647"/>
            <a:ext cx="114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5520" y="3678043"/>
            <a:ext cx="190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(con)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17233" y="4333953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5465" y="4388126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0767" y="4344082"/>
            <a:ext cx="400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thú nhồi bông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790798" y="4880793"/>
            <a:ext cx="1385261" cy="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354666" y="2897744"/>
            <a:ext cx="1464102" cy="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610819" y="1797167"/>
            <a:ext cx="704646" cy="12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763219" y="1940580"/>
            <a:ext cx="3113671" cy="211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0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A42E38-1EFB-4AE3-8C0E-AE805D7E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62"/>
            <a:ext cx="6377940" cy="1571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139F6-0082-41CF-A9A6-E0C67611F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617" y="599122"/>
            <a:ext cx="4550093" cy="3151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5926" y="2399611"/>
            <a:ext cx="328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9383" y="3013340"/>
            <a:ext cx="593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 cắt được số bông hoa là 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3242" y="3623901"/>
            <a:ext cx="165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7750" y="3632648"/>
            <a:ext cx="193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2622" y="3614245"/>
            <a:ext cx="87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884" y="3651051"/>
            <a:ext cx="227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0087" y="3632647"/>
            <a:ext cx="114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5712" y="3614245"/>
            <a:ext cx="190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(bông )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9633" y="4335034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51826" y="4391089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5688" y="4414227"/>
            <a:ext cx="400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5750375" y="866896"/>
            <a:ext cx="574269" cy="2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174702" y="1316735"/>
            <a:ext cx="1397298" cy="241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27179" y="1563305"/>
            <a:ext cx="115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354666" y="2897744"/>
            <a:ext cx="1464102" cy="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651474" y="4878236"/>
            <a:ext cx="1464102" cy="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4588873" y="1634603"/>
            <a:ext cx="704646" cy="12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4512733" y="1789050"/>
            <a:ext cx="156577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5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6B0FA9-F63C-4A68-A156-32FA13D48AED}"/>
              </a:ext>
            </a:extLst>
          </p:cNvPr>
          <p:cNvSpPr txBox="1"/>
          <p:nvPr/>
        </p:nvSpPr>
        <p:spPr>
          <a:xfrm>
            <a:off x="0" y="0"/>
            <a:ext cx="1202055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3. Minh </a:t>
            </a:r>
            <a:r>
              <a:rPr lang="en-US" sz="3600" err="1">
                <a:solidFill>
                  <a:srgbClr val="7030A0"/>
                </a:solidFill>
              </a:rPr>
              <a:t>có</a:t>
            </a:r>
            <a:r>
              <a:rPr lang="en-US" sz="3600">
                <a:solidFill>
                  <a:srgbClr val="7030A0"/>
                </a:solidFill>
              </a:rPr>
              <a:t> </a:t>
            </a:r>
            <a:r>
              <a:rPr lang="en-US" sz="3600" smtClean="0">
                <a:solidFill>
                  <a:srgbClr val="7030A0"/>
                </a:solidFill>
              </a:rPr>
              <a:t>24 </a:t>
            </a:r>
            <a:r>
              <a:rPr lang="en-US" sz="3600" dirty="0" err="1">
                <a:solidFill>
                  <a:srgbClr val="7030A0"/>
                </a:solidFill>
              </a:rPr>
              <a:t>bưu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ảnh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Tuấn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nhiều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hơn</a:t>
            </a:r>
            <a:r>
              <a:rPr lang="en-US" sz="3600" dirty="0">
                <a:solidFill>
                  <a:srgbClr val="7030A0"/>
                </a:solidFill>
              </a:rPr>
              <a:t> Minh 10 </a:t>
            </a:r>
            <a:r>
              <a:rPr lang="en-US" sz="3600" dirty="0" err="1">
                <a:solidFill>
                  <a:srgbClr val="7030A0"/>
                </a:solidFill>
              </a:rPr>
              <a:t>bưu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ảnh</a:t>
            </a:r>
            <a:r>
              <a:rPr lang="en-US" sz="3600" dirty="0">
                <a:solidFill>
                  <a:srgbClr val="7030A0"/>
                </a:solidFill>
              </a:rPr>
              <a:t>. </a:t>
            </a:r>
            <a:r>
              <a:rPr lang="en-US" sz="3600" dirty="0" err="1">
                <a:solidFill>
                  <a:srgbClr val="7030A0"/>
                </a:solidFill>
              </a:rPr>
              <a:t>Hỏi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Tuấn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bao </a:t>
            </a:r>
            <a:r>
              <a:rPr lang="en-US" sz="3600" dirty="0" err="1">
                <a:solidFill>
                  <a:srgbClr val="7030A0"/>
                </a:solidFill>
              </a:rPr>
              <a:t>nhiêu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bưu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ảnh</a:t>
            </a:r>
            <a:r>
              <a:rPr lang="en-US" sz="36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426" y="2795353"/>
            <a:ext cx="328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814120" y="3392271"/>
            <a:ext cx="1602291" cy="4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10050" y="3503239"/>
            <a:ext cx="593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 có số bưu ảnh là 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842" y="4100157"/>
            <a:ext cx="165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6828" y="4100156"/>
            <a:ext cx="193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378116" y="4133540"/>
            <a:ext cx="136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9404" y="4159569"/>
            <a:ext cx="2126052" cy="653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0248" y="4114864"/>
            <a:ext cx="23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(bưu ảnh  )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1286" y="4153732"/>
            <a:ext cx="114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5625" y="4746487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9058" y="4771194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1087" y="4788058"/>
            <a:ext cx="400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bưu ảnh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715697" y="5315040"/>
            <a:ext cx="1464102" cy="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165245" y="773264"/>
            <a:ext cx="574269" cy="2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310050" y="773264"/>
            <a:ext cx="1716818" cy="220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0710" y="944607"/>
            <a:ext cx="115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4244529" y="1009839"/>
            <a:ext cx="1925719" cy="231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2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6B0FA9-F63C-4A68-A156-32FA13D48AED}"/>
              </a:ext>
            </a:extLst>
          </p:cNvPr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nằm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đẩy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 số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nằm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đẩy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7523988" y="758875"/>
            <a:ext cx="574269" cy="2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0" y="1287706"/>
            <a:ext cx="1828800" cy="236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072303" y="1605379"/>
            <a:ext cx="917640" cy="202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072303" y="1754326"/>
            <a:ext cx="431398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35426" y="2795353"/>
            <a:ext cx="328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447" y="1540617"/>
            <a:ext cx="115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3474210"/>
            <a:ext cx="966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tập thể dục có số chiếc ghế nằm đẩy tạ là 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814120" y="3381829"/>
            <a:ext cx="1685174" cy="37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29870" y="4089715"/>
            <a:ext cx="165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5856" y="4100916"/>
            <a:ext cx="193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4479716" y="4089715"/>
            <a:ext cx="136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4377" y="4106379"/>
            <a:ext cx="227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69478" y="4090700"/>
            <a:ext cx="114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4706" y="4090937"/>
            <a:ext cx="234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(chiếc )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3144" y="4728441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4055856" y="5271151"/>
            <a:ext cx="1464102" cy="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97159" y="4766150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5277" y="4795032"/>
            <a:ext cx="509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 ghế nằm đẩy tạ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8028" y="1305342"/>
            <a:ext cx="8868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1,2,3,4</a:t>
            </a:r>
          </a:p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VỞ BÀI TẬP TOÁN </a:t>
            </a:r>
          </a:p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TRANG 40,41 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727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591435" y="151718"/>
            <a:ext cx="888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11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1044380" y="1228962"/>
            <a:ext cx="78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Luyện tập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2480462" y="723071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727945" y="1243114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1422163" y="1734633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3071306" y="2381186"/>
            <a:ext cx="1225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Bài giải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42D95-EFC4-4878-8B68-F166903799C1}"/>
              </a:ext>
            </a:extLst>
          </p:cNvPr>
          <p:cNvSpPr txBox="1"/>
          <p:nvPr/>
        </p:nvSpPr>
        <p:spPr>
          <a:xfrm>
            <a:off x="168048" y="2130607"/>
            <a:ext cx="529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49341-D81E-4E59-9766-EAE7BA39D50F}"/>
              </a:ext>
            </a:extLst>
          </p:cNvPr>
          <p:cNvSpPr txBox="1"/>
          <p:nvPr/>
        </p:nvSpPr>
        <p:spPr>
          <a:xfrm>
            <a:off x="-14697" y="5654518"/>
            <a:ext cx="1250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Hỏi Tuấn có bao nhiêu bưu ảnh ?</a:t>
            </a:r>
            <a:endParaRPr lang="en-US" sz="3600" b="1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384" y="2927651"/>
            <a:ext cx="10488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Tuấn có số bưu ảnh là :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0462" y="3483484"/>
            <a:ext cx="510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24  + 10  = 34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0922" y="3979587"/>
            <a:ext cx="624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Đáp số : 34 bưu ảnh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159590" y="2865732"/>
            <a:ext cx="1604597" cy="6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762772" y="4447236"/>
            <a:ext cx="1428206" cy="6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8048" y="5108053"/>
            <a:ext cx="1283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Minh có 24 bưu ảnh,Tuấn có nhiều hơn Minh 10 bưu ảnh </a:t>
            </a:r>
            <a:endParaRPr lang="en-US" sz="3600" b="1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426370" y="5826011"/>
            <a:ext cx="574269" cy="2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921214" y="5933599"/>
            <a:ext cx="1762687" cy="185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82125" y="5937090"/>
            <a:ext cx="115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endParaRPr lang="en-US" b="1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4859453" y="6118713"/>
            <a:ext cx="1815426" cy="24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0753" y="2419938"/>
            <a:ext cx="6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2.</a:t>
            </a:r>
            <a:endParaRPr lang="en-US" sz="28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7166" y="3453997"/>
            <a:ext cx="283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(bưu ảnh )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24" grpId="0"/>
      <p:bldP spid="32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308</Words>
  <Application>Microsoft Office PowerPoint</Application>
  <PresentationFormat>Widescreen</PresentationFormat>
  <Paragraphs>80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宋体</vt:lpstr>
      <vt:lpstr>Yu Gothic UI Light</vt:lpstr>
      <vt:lpstr>Arial</vt:lpstr>
      <vt:lpstr>Arial-Rounded</vt:lpstr>
      <vt:lpstr>Calibri</vt:lpstr>
      <vt:lpstr>等线</vt:lpstr>
      <vt:lpstr>HP001 5 hàng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34</cp:revision>
  <dcterms:created xsi:type="dcterms:W3CDTF">2021-07-11T02:26:06Z</dcterms:created>
  <dcterms:modified xsi:type="dcterms:W3CDTF">2024-10-31T03:17:18Z</dcterms:modified>
</cp:coreProperties>
</file>