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7"/>
  </p:notesMasterIdLst>
  <p:sldIdLst>
    <p:sldId id="256" r:id="rId3"/>
    <p:sldId id="257" r:id="rId4"/>
    <p:sldId id="266" r:id="rId5"/>
    <p:sldId id="258" r:id="rId6"/>
    <p:sldId id="259" r:id="rId7"/>
    <p:sldId id="260" r:id="rId8"/>
    <p:sldId id="380" r:id="rId9"/>
    <p:sldId id="265" r:id="rId10"/>
    <p:sldId id="262" r:id="rId11"/>
    <p:sldId id="348" r:id="rId12"/>
    <p:sldId id="362" r:id="rId13"/>
    <p:sldId id="347" r:id="rId14"/>
    <p:sldId id="385" r:id="rId15"/>
    <p:sldId id="386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006600"/>
    <a:srgbClr val="FFFFCC"/>
    <a:srgbClr val="51B416"/>
    <a:srgbClr val="F8CBAD"/>
    <a:srgbClr val="E6B9B8"/>
    <a:srgbClr val="FFFFFF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0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94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75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23" r:id="rId2"/>
    <p:sldLayoutId id="2147483722" r:id="rId3"/>
    <p:sldLayoutId id="2147483721" r:id="rId4"/>
    <p:sldLayoutId id="2147483720" r:id="rId5"/>
    <p:sldLayoutId id="2147483719" r:id="rId6"/>
    <p:sldLayoutId id="2147483718" r:id="rId7"/>
    <p:sldLayoutId id="2147483717" r:id="rId8"/>
    <p:sldLayoutId id="2147483716" r:id="rId9"/>
    <p:sldLayoutId id="2147483715" r:id="rId10"/>
    <p:sldLayoutId id="2147483714" r:id="rId11"/>
    <p:sldLayoutId id="2147483713" r:id="rId12"/>
    <p:sldLayoutId id="2147483712" r:id="rId13"/>
    <p:sldLayoutId id="2147483711" r:id="rId14"/>
    <p:sldLayoutId id="2147483710" r:id="rId15"/>
    <p:sldLayoutId id="2147483709" r:id="rId16"/>
    <p:sldLayoutId id="2147483708" r:id="rId17"/>
    <p:sldLayoutId id="2147483707" r:id="rId18"/>
    <p:sldLayoutId id="2147483706" r:id="rId19"/>
    <p:sldLayoutId id="2147483705" r:id="rId20"/>
    <p:sldLayoutId id="2147483704" r:id="rId21"/>
    <p:sldLayoutId id="2147483703" r:id="rId22"/>
    <p:sldLayoutId id="2147483702" r:id="rId23"/>
    <p:sldLayoutId id="2147483701" r:id="rId24"/>
    <p:sldLayoutId id="2147483700" r:id="rId25"/>
    <p:sldLayoutId id="2147483699" r:id="rId26"/>
    <p:sldLayoutId id="2147483698" r:id="rId27"/>
    <p:sldLayoutId id="2147483697" r:id="rId28"/>
    <p:sldLayoutId id="2147483696" r:id="rId29"/>
    <p:sldLayoutId id="2147483667" r:id="rId30"/>
    <p:sldLayoutId id="2147483668" r:id="rId31"/>
    <p:sldLayoutId id="2147483669" r:id="rId32"/>
    <p:sldLayoutId id="2147483670" r:id="rId33"/>
    <p:sldLayoutId id="2147483671" r:id="rId34"/>
    <p:sldLayoutId id="2147483672" r:id="rId35"/>
    <p:sldLayoutId id="2147483673" r:id="rId36"/>
    <p:sldLayoutId id="2147483674" r:id="rId37"/>
    <p:sldLayoutId id="2147483726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4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2908969" y="1344925"/>
            <a:ext cx="7790698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smtClean="0">
                <a:ln w="22225">
                  <a:noFill/>
                  <a:prstDash val="solid"/>
                </a:ln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 MỪNG CÁC CON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spc="100" smtClean="0">
                <a:ln w="22225">
                  <a:noFill/>
                  <a:prstDash val="solid"/>
                </a:ln>
                <a:solidFill>
                  <a:srgbClr val="7030A0"/>
                </a:solidFill>
                <a:latin typeface="Times New Roman"/>
                <a:cs typeface="Times New Roman"/>
                <a:sym typeface="Times New Roman"/>
              </a:rPr>
              <a:t>ĐẾN VỚI TIẾT HỌC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spc="10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MÔN TOÁN </a:t>
            </a:r>
            <a:endParaRPr lang="en-US" sz="48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245F92-9D79-43EC-8F95-A5B4EA7040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62" b="96190" l="52000" r="85474">
                        <a14:foregroundMark x1="64632" y1="58857" x2="64632" y2="58857"/>
                        <a14:foregroundMark x1="65263" y1="55429" x2="65263" y2="55429"/>
                        <a14:foregroundMark x1="61263" y1="54095" x2="61263" y2="54095"/>
                        <a14:foregroundMark x1="71579" y1="53333" x2="71579" y2="53333"/>
                        <a14:foregroundMark x1="77263" y1="52952" x2="77263" y2="52952"/>
                        <a14:foregroundMark x1="52632" y1="67619" x2="52632" y2="67619"/>
                        <a14:foregroundMark x1="52000" y1="66476" x2="52000" y2="66476"/>
                        <a14:foregroundMark x1="83550" y1="68952" x2="83755" y2="69524"/>
                        <a14:foregroundMark x1="83332" y1="68344" x2="83550" y2="68952"/>
                        <a14:foregroundMark x1="82526" y1="66095" x2="82600" y2="66302"/>
                        <a14:foregroundMark x1="85263" y1="91238" x2="85474" y2="96190"/>
                        <a14:foregroundMark x1="73263" y1="65905" x2="73263" y2="65905"/>
                        <a14:foregroundMark x1="67789" y1="65714" x2="67789" y2="65714"/>
                        <a14:foregroundMark x1="62947" y1="65714" x2="62947" y2="65714"/>
                        <a14:foregroundMark x1="78105" y1="65905" x2="78105" y2="65905"/>
                        <a14:backgroundMark x1="65053" y1="92190" x2="76632" y2="86286"/>
                        <a14:backgroundMark x1="67789" y1="93714" x2="76632" y2="84952"/>
                        <a14:backgroundMark x1="67789" y1="91619" x2="76842" y2="83048"/>
                        <a14:backgroundMark x1="69053" y1="92000" x2="77684" y2="85714"/>
                        <a14:backgroundMark x1="70316" y1="91429" x2="71789" y2="89905"/>
                        <a14:backgroundMark x1="57053" y1="76762" x2="63158" y2="77905"/>
                        <a14:backgroundMark x1="57474" y1="77524" x2="65684" y2="78667"/>
                        <a14:backgroundMark x1="58316" y1="77905" x2="69053" y2="79048"/>
                        <a14:backgroundMark x1="58105" y1="78476" x2="65263" y2="79238"/>
                        <a14:backgroundMark x1="60421" y1="88571" x2="74316" y2="86857"/>
                        <a14:backgroundMark x1="69053" y1="90857" x2="69263" y2="91238"/>
                        <a14:backgroundMark x1="70737" y1="92571" x2="74105" y2="87429"/>
                        <a14:backgroundMark x1="74105" y1="87429" x2="74737" y2="87048"/>
                        <a14:backgroundMark x1="72632" y1="92190" x2="79368" y2="80000"/>
                        <a14:backgroundMark x1="56421" y1="70476" x2="69474" y2="70095"/>
                        <a14:backgroundMark x1="69474" y1="70095" x2="77474" y2="78476"/>
                        <a14:backgroundMark x1="77474" y1="78476" x2="77895" y2="86857"/>
                        <a14:backgroundMark x1="61053" y1="73333" x2="72842" y2="72952"/>
                        <a14:backgroundMark x1="72842" y1="72952" x2="65474" y2="80000"/>
                        <a14:backgroundMark x1="65474" y1="80000" x2="81263" y2="74286"/>
                        <a14:backgroundMark x1="81263" y1="74286" x2="75579" y2="77714"/>
                        <a14:backgroundMark x1="64842" y1="71810" x2="64842" y2="78286"/>
                        <a14:backgroundMark x1="64842" y1="78286" x2="66526" y2="72571"/>
                        <a14:backgroundMark x1="66526" y1="72571" x2="67789" y2="85714"/>
                        <a14:backgroundMark x1="73684" y1="74095" x2="74105" y2="84000"/>
                        <a14:backgroundMark x1="66105" y1="75619" x2="66105" y2="85143"/>
                        <a14:backgroundMark x1="62316" y1="74857" x2="62316" y2="85333"/>
                        <a14:backgroundMark x1="59158" y1="72571" x2="58947" y2="87048"/>
                        <a14:backgroundMark x1="56842" y1="71238" x2="56842" y2="86095"/>
                        <a14:backgroundMark x1="56000" y1="68190" x2="75789" y2="68190"/>
                        <a14:backgroundMark x1="75789" y1="68190" x2="81263" y2="70476"/>
                        <a14:backgroundMark x1="81263" y1="70476" x2="80842" y2="93524"/>
                        <a14:backgroundMark x1="80842" y1="93524" x2="58526" y2="94286"/>
                        <a14:backgroundMark x1="58526" y1="94286" x2="56211" y2="87048"/>
                        <a14:backgroundMark x1="56211" y1="87048" x2="56421" y2="68762"/>
                        <a14:backgroundMark x1="56421" y1="68762" x2="65474" y2="67810"/>
                        <a14:backgroundMark x1="65474" y1="67810" x2="70526" y2="67810"/>
                        <a14:backgroundMark x1="82105" y1="67810" x2="82105" y2="67810"/>
                        <a14:backgroundMark x1="77263" y1="68762" x2="80632" y2="76381"/>
                        <a14:backgroundMark x1="80632" y1="76381" x2="80842" y2="83619"/>
                        <a14:backgroundMark x1="81895" y1="77333" x2="82105" y2="91048"/>
                        <a14:backgroundMark x1="82316" y1="70476" x2="82316" y2="80571"/>
                        <a14:backgroundMark x1="76632" y1="67429" x2="82316" y2="69524"/>
                        <a14:backgroundMark x1="82316" y1="69524" x2="82316" y2="72000"/>
                        <a14:backgroundMark x1="83368" y1="68952" x2="83368" y2="68952"/>
                        <a14:backgroundMark x1="55789" y1="70095" x2="55579" y2="83810"/>
                        <a14:backgroundMark x1="59789" y1="69905" x2="59789" y2="78667"/>
                        <a14:backgroundMark x1="61895" y1="70857" x2="61474" y2="72762"/>
                        <a14:backgroundMark x1="60632" y1="89714" x2="60632" y2="89714"/>
                      </a14:backgroundRemoval>
                    </a14:imgEffect>
                  </a14:imgLayer>
                </a14:imgProps>
              </a:ext>
            </a:extLst>
          </a:blip>
          <a:srcRect l="49034" t="51384" r="10995"/>
          <a:stretch/>
        </p:blipFill>
        <p:spPr>
          <a:xfrm>
            <a:off x="8053430" y="1830982"/>
            <a:ext cx="3816991" cy="3622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F06B5-8A45-45E9-981C-A796203960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2" b="48571" l="4211" r="40632">
                        <a14:foregroundMark x1="40632" y1="26095" x2="40632" y2="26095"/>
                        <a14:foregroundMark x1="39158" y1="47238" x2="39158" y2="47238"/>
                        <a14:foregroundMark x1="22947" y1="47429" x2="22947" y2="47429"/>
                        <a14:foregroundMark x1="10105" y1="48571" x2="10105" y2="48571"/>
                      </a14:backgroundRemoval>
                    </a14:imgEffect>
                  </a14:imgLayer>
                </a14:imgProps>
              </a:ext>
            </a:extLst>
          </a:blip>
          <a:srcRect r="55586" b="50115"/>
          <a:stretch/>
        </p:blipFill>
        <p:spPr>
          <a:xfrm>
            <a:off x="122034" y="1517154"/>
            <a:ext cx="4202986" cy="3823692"/>
          </a:xfrm>
          <a:prstGeom prst="rect">
            <a:avLst/>
          </a:prstGeom>
        </p:spPr>
      </p:pic>
      <p:sp>
        <p:nvSpPr>
          <p:cNvPr id="66" name="Text Box 7">
            <a:extLst>
              <a:ext uri="{FF2B5EF4-FFF2-40B4-BE49-F238E27FC236}">
                <a16:creationId xmlns:a16="http://schemas.microsoft.com/office/drawing/2014/main" id="{415A6F17-F203-4AE8-AE2D-D1AA64B04F74}"/>
              </a:ext>
            </a:extLst>
          </p:cNvPr>
          <p:cNvSpPr txBox="1"/>
          <p:nvPr/>
        </p:nvSpPr>
        <p:spPr>
          <a:xfrm>
            <a:off x="969549" y="3077488"/>
            <a:ext cx="250795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+ 1 + 8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+ 2 + 5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+ 6 + 7 = </a:t>
            </a:r>
          </a:p>
        </p:txBody>
      </p:sp>
      <p:sp>
        <p:nvSpPr>
          <p:cNvPr id="74" name="Text Box 7">
            <a:extLst>
              <a:ext uri="{FF2B5EF4-FFF2-40B4-BE49-F238E27FC236}">
                <a16:creationId xmlns:a16="http://schemas.microsoft.com/office/drawing/2014/main" id="{29D03DD8-BB36-462A-9D7C-DAFCF5EF60B5}"/>
              </a:ext>
            </a:extLst>
          </p:cNvPr>
          <p:cNvSpPr txBox="1"/>
          <p:nvPr/>
        </p:nvSpPr>
        <p:spPr>
          <a:xfrm>
            <a:off x="4735642" y="3050064"/>
            <a:ext cx="31477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– 1 – 3 = 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– 4 – 1 = 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– 9 – 6 =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A0CAC5-B628-4BFA-A87E-C6403C293B9B}"/>
              </a:ext>
            </a:extLst>
          </p:cNvPr>
          <p:cNvGrpSpPr/>
          <p:nvPr/>
        </p:nvGrpSpPr>
        <p:grpSpPr>
          <a:xfrm>
            <a:off x="4633125" y="619423"/>
            <a:ext cx="2595236" cy="663942"/>
            <a:chOff x="1230144" y="321217"/>
            <a:chExt cx="2494243" cy="6639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1B26882-A607-41BA-B6A3-D9F93B29D7CB}"/>
                </a:ext>
              </a:extLst>
            </p:cNvPr>
            <p:cNvSpPr/>
            <p:nvPr/>
          </p:nvSpPr>
          <p:spPr>
            <a:xfrm>
              <a:off x="1230144" y="321217"/>
              <a:ext cx="2494243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C34B9F8-D855-472C-9DF8-35DA207F60F0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35" name="Text Box 7">
            <a:extLst>
              <a:ext uri="{FF2B5EF4-FFF2-40B4-BE49-F238E27FC236}">
                <a16:creationId xmlns:a16="http://schemas.microsoft.com/office/drawing/2014/main" id="{6E5D0F94-D233-4B5E-98DB-1ADC86376463}"/>
              </a:ext>
            </a:extLst>
          </p:cNvPr>
          <p:cNvSpPr txBox="1"/>
          <p:nvPr/>
        </p:nvSpPr>
        <p:spPr>
          <a:xfrm>
            <a:off x="8473951" y="3027833"/>
            <a:ext cx="31477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 + 3 – 4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– 5 + 7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– 3 + 8 =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AB487B-C537-458D-AEDB-1A2988E322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48" b="96571" l="4211" r="39158">
                        <a14:foregroundMark x1="19158" y1="53905" x2="19158" y2="53905"/>
                        <a14:foregroundMark x1="17263" y1="51810" x2="17263" y2="51810"/>
                        <a14:foregroundMark x1="26947" y1="51238" x2="26947" y2="51238"/>
                        <a14:foregroundMark x1="39158" y1="73524" x2="39158" y2="73524"/>
                        <a14:foregroundMark x1="35368" y1="96000" x2="35368" y2="96000"/>
                        <a14:foregroundMark x1="11789" y1="96571" x2="11789" y2="96571"/>
                        <a14:foregroundMark x1="15158" y1="60190" x2="15158" y2="60190"/>
                      </a14:backgroundRemoval>
                    </a14:imgEffect>
                  </a14:imgLayer>
                </a14:imgProps>
              </a:ext>
            </a:extLst>
          </a:blip>
          <a:srcRect t="50000" r="56987" b="280"/>
          <a:stretch/>
        </p:blipFill>
        <p:spPr>
          <a:xfrm>
            <a:off x="4068088" y="1713518"/>
            <a:ext cx="4091961" cy="37309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FA106C-5D12-4FEE-BEBF-1F629E390CD9}"/>
              </a:ext>
            </a:extLst>
          </p:cNvPr>
          <p:cNvSpPr txBox="1"/>
          <p:nvPr/>
        </p:nvSpPr>
        <p:spPr>
          <a:xfrm>
            <a:off x="3003085" y="4349221"/>
            <a:ext cx="702365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5D4240-BD4D-44C4-816D-3F4170A4B8AB}"/>
              </a:ext>
            </a:extLst>
          </p:cNvPr>
          <p:cNvSpPr txBox="1"/>
          <p:nvPr/>
        </p:nvSpPr>
        <p:spPr>
          <a:xfrm>
            <a:off x="3005287" y="3640097"/>
            <a:ext cx="702365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D42EC7-7061-497B-A9D7-57C44429D09A}"/>
              </a:ext>
            </a:extLst>
          </p:cNvPr>
          <p:cNvSpPr txBox="1"/>
          <p:nvPr/>
        </p:nvSpPr>
        <p:spPr>
          <a:xfrm>
            <a:off x="3003085" y="3007715"/>
            <a:ext cx="702365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E54497-D476-4A37-859B-EFA24E95BFAE}"/>
              </a:ext>
            </a:extLst>
          </p:cNvPr>
          <p:cNvSpPr txBox="1"/>
          <p:nvPr/>
        </p:nvSpPr>
        <p:spPr>
          <a:xfrm>
            <a:off x="6914851" y="4333882"/>
            <a:ext cx="702365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35A58C-8178-429A-8685-9785AB85094D}"/>
              </a:ext>
            </a:extLst>
          </p:cNvPr>
          <p:cNvSpPr txBox="1"/>
          <p:nvPr/>
        </p:nvSpPr>
        <p:spPr>
          <a:xfrm>
            <a:off x="6914850" y="3654433"/>
            <a:ext cx="702365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8F7FAB-D046-4713-BE18-458751586AA3}"/>
              </a:ext>
            </a:extLst>
          </p:cNvPr>
          <p:cNvSpPr txBox="1"/>
          <p:nvPr/>
        </p:nvSpPr>
        <p:spPr>
          <a:xfrm>
            <a:off x="6916723" y="3000817"/>
            <a:ext cx="702365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5848D0-4FFC-4500-8BE8-B5776BBFAB2B}"/>
              </a:ext>
            </a:extLst>
          </p:cNvPr>
          <p:cNvSpPr txBox="1"/>
          <p:nvPr/>
        </p:nvSpPr>
        <p:spPr>
          <a:xfrm>
            <a:off x="10663040" y="4302126"/>
            <a:ext cx="702365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2B2B17-7E61-4560-BE2B-D40F31353923}"/>
              </a:ext>
            </a:extLst>
          </p:cNvPr>
          <p:cNvSpPr txBox="1"/>
          <p:nvPr/>
        </p:nvSpPr>
        <p:spPr>
          <a:xfrm>
            <a:off x="10643260" y="3640739"/>
            <a:ext cx="702365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425C04-0D53-4B00-BC89-F73473E9E9FB}"/>
              </a:ext>
            </a:extLst>
          </p:cNvPr>
          <p:cNvSpPr txBox="1"/>
          <p:nvPr/>
        </p:nvSpPr>
        <p:spPr>
          <a:xfrm>
            <a:off x="10635755" y="2977459"/>
            <a:ext cx="702365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</p:txBody>
      </p:sp>
    </p:spTree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6" grpId="0" animBg="1"/>
      <p:bldP spid="28" grpId="0" animBg="1"/>
      <p:bldP spid="30" grpId="0" animBg="1"/>
      <p:bldP spid="32" grpId="0" animBg="1"/>
      <p:bldP spid="33" grpId="0" animBg="1"/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AADF8DCE-A8BC-47F1-968D-AFF8C6D3BDD5}"/>
              </a:ext>
            </a:extLst>
          </p:cNvPr>
          <p:cNvGrpSpPr/>
          <p:nvPr/>
        </p:nvGrpSpPr>
        <p:grpSpPr>
          <a:xfrm>
            <a:off x="247591" y="2120423"/>
            <a:ext cx="3552673" cy="2345721"/>
            <a:chOff x="136894" y="3551736"/>
            <a:chExt cx="3552673" cy="234572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E23C65A-4147-4AD8-85C7-45887F6FD8EE}"/>
                </a:ext>
              </a:extLst>
            </p:cNvPr>
            <p:cNvGrpSpPr/>
            <p:nvPr/>
          </p:nvGrpSpPr>
          <p:grpSpPr>
            <a:xfrm>
              <a:off x="136894" y="3551736"/>
              <a:ext cx="3552673" cy="2345721"/>
              <a:chOff x="136894" y="3551736"/>
              <a:chExt cx="3552679" cy="2345725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11AE922-FB6F-4EAB-A2BC-1512378493C5}"/>
                  </a:ext>
                </a:extLst>
              </p:cNvPr>
              <p:cNvGrpSpPr/>
              <p:nvPr/>
            </p:nvGrpSpPr>
            <p:grpSpPr>
              <a:xfrm>
                <a:off x="136894" y="3551736"/>
                <a:ext cx="3552679" cy="2345725"/>
                <a:chOff x="1299332" y="3566112"/>
                <a:chExt cx="3552679" cy="1932081"/>
              </a:xfrm>
            </p:grpSpPr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9BCFC94E-6FB0-48BD-A960-D62817A38867}"/>
                    </a:ext>
                  </a:extLst>
                </p:cNvPr>
                <p:cNvSpPr/>
                <p:nvPr/>
              </p:nvSpPr>
              <p:spPr>
                <a:xfrm>
                  <a:off x="1557264" y="3739393"/>
                  <a:ext cx="3036815" cy="1585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C84F8469-6047-4FD4-8D27-CDC0AECEC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50658" y="4796840"/>
                  <a:ext cx="701353" cy="701353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E2AA65CC-A90E-4B69-AAA9-9B2FC71AC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7421" t="53580" r="2212" b="10109"/>
                <a:stretch/>
              </p:blipFill>
              <p:spPr>
                <a:xfrm>
                  <a:off x="1299332" y="3566112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125" name="Text Box 7">
                <a:extLst>
                  <a:ext uri="{FF2B5EF4-FFF2-40B4-BE49-F238E27FC236}">
                    <a16:creationId xmlns:a16="http://schemas.microsoft.com/office/drawing/2014/main" id="{9033D108-DE31-4FF8-BCD8-F53952EA9A65}"/>
                  </a:ext>
                </a:extLst>
              </p:cNvPr>
              <p:cNvSpPr txBox="1"/>
              <p:nvPr/>
            </p:nvSpPr>
            <p:spPr>
              <a:xfrm>
                <a:off x="584143" y="4094322"/>
                <a:ext cx="2507955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7 + 5        11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 – 4        10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6CAB449-8611-42A8-8F91-4CB5F626D5EB}"/>
                </a:ext>
              </a:extLst>
            </p:cNvPr>
            <p:cNvSpPr/>
            <p:nvPr/>
          </p:nvSpPr>
          <p:spPr>
            <a:xfrm>
              <a:off x="1912667" y="4130324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9DCDF3C-9A85-4863-9215-344BA93BD8EF}"/>
                </a:ext>
              </a:extLst>
            </p:cNvPr>
            <p:cNvSpPr/>
            <p:nvPr/>
          </p:nvSpPr>
          <p:spPr>
            <a:xfrm>
              <a:off x="1907065" y="4806098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395B2F-37D2-443B-B9B5-421355C16DDD}"/>
              </a:ext>
            </a:extLst>
          </p:cNvPr>
          <p:cNvGrpSpPr/>
          <p:nvPr/>
        </p:nvGrpSpPr>
        <p:grpSpPr>
          <a:xfrm>
            <a:off x="4242304" y="2120423"/>
            <a:ext cx="3662160" cy="2382156"/>
            <a:chOff x="4150025" y="2120423"/>
            <a:chExt cx="3662160" cy="238215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E4FC55C-6949-4599-BBD4-AF31F035BDCC}"/>
                </a:ext>
              </a:extLst>
            </p:cNvPr>
            <p:cNvGrpSpPr/>
            <p:nvPr/>
          </p:nvGrpSpPr>
          <p:grpSpPr>
            <a:xfrm>
              <a:off x="4150025" y="2120423"/>
              <a:ext cx="3662160" cy="2382156"/>
              <a:chOff x="4512784" y="3354816"/>
              <a:chExt cx="3662160" cy="238215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46E17C8-D162-44AD-8398-8B7FEBF5ED08}"/>
                  </a:ext>
                </a:extLst>
              </p:cNvPr>
              <p:cNvGrpSpPr/>
              <p:nvPr/>
            </p:nvGrpSpPr>
            <p:grpSpPr>
              <a:xfrm>
                <a:off x="4512784" y="3354816"/>
                <a:ext cx="3662160" cy="2382156"/>
                <a:chOff x="5334465" y="3527582"/>
                <a:chExt cx="3533955" cy="2095072"/>
              </a:xfrm>
            </p:grpSpPr>
            <p:sp>
              <p:nvSpPr>
                <p:cNvPr id="114" name="Rectangle: Rounded Corners 113">
                  <a:extLst>
                    <a:ext uri="{FF2B5EF4-FFF2-40B4-BE49-F238E27FC236}">
                      <a16:creationId xmlns:a16="http://schemas.microsoft.com/office/drawing/2014/main" id="{F27DB1DB-7222-4F06-9A93-F0452EEB2E3A}"/>
                    </a:ext>
                  </a:extLst>
                </p:cNvPr>
                <p:cNvSpPr/>
                <p:nvPr/>
              </p:nvSpPr>
              <p:spPr>
                <a:xfrm>
                  <a:off x="5392437" y="3725017"/>
                  <a:ext cx="3184572" cy="1680568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9114355B-B87B-4A43-8E02-7D6F42CFD3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5287" t="34980" r="2721" b="29279"/>
                <a:stretch/>
              </p:blipFill>
              <p:spPr>
                <a:xfrm>
                  <a:off x="7795747" y="4844273"/>
                  <a:ext cx="1072673" cy="778381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5D55BA51-2087-4EA1-9EEF-04BFFA09B9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0002" t="21214" r="19046" b="22894"/>
                <a:stretch/>
              </p:blipFill>
              <p:spPr>
                <a:xfrm>
                  <a:off x="5334465" y="3527582"/>
                  <a:ext cx="642991" cy="523970"/>
                </a:xfrm>
                <a:prstGeom prst="rect">
                  <a:avLst/>
                </a:prstGeom>
              </p:spPr>
            </p:pic>
          </p:grpSp>
          <p:sp>
            <p:nvSpPr>
              <p:cNvPr id="127" name="Text Box 7">
                <a:extLst>
                  <a:ext uri="{FF2B5EF4-FFF2-40B4-BE49-F238E27FC236}">
                    <a16:creationId xmlns:a16="http://schemas.microsoft.com/office/drawing/2014/main" id="{8D447C78-9920-4359-B984-CAB0BBAEDBBA}"/>
                  </a:ext>
                </a:extLst>
              </p:cNvPr>
              <p:cNvSpPr txBox="1"/>
              <p:nvPr/>
            </p:nvSpPr>
            <p:spPr>
              <a:xfrm>
                <a:off x="4693417" y="3857779"/>
                <a:ext cx="3097271" cy="1231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9 + 6        5 + 9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– 8        5 + 8</a:t>
                </a:r>
              </a:p>
            </p:txBody>
          </p:sp>
        </p:grp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4DE045D-8F0C-4D99-9CC4-E7506E8B0627}"/>
                </a:ext>
              </a:extLst>
            </p:cNvPr>
            <p:cNvSpPr/>
            <p:nvPr/>
          </p:nvSpPr>
          <p:spPr>
            <a:xfrm>
              <a:off x="5606266" y="2668881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B7AA9AE5-CB07-4890-9B64-A88DB5407FF9}"/>
                </a:ext>
              </a:extLst>
            </p:cNvPr>
            <p:cNvSpPr/>
            <p:nvPr/>
          </p:nvSpPr>
          <p:spPr>
            <a:xfrm>
              <a:off x="5600664" y="334465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B811E1-F2F6-4C63-90A5-664FAD4D59D8}"/>
              </a:ext>
            </a:extLst>
          </p:cNvPr>
          <p:cNvGrpSpPr/>
          <p:nvPr/>
        </p:nvGrpSpPr>
        <p:grpSpPr>
          <a:xfrm>
            <a:off x="8112511" y="2110711"/>
            <a:ext cx="3798070" cy="2433813"/>
            <a:chOff x="8112511" y="2110711"/>
            <a:chExt cx="3798070" cy="243381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06A6B8-2511-444D-A396-AFFB3F14B6C1}"/>
                </a:ext>
              </a:extLst>
            </p:cNvPr>
            <p:cNvGrpSpPr/>
            <p:nvPr/>
          </p:nvGrpSpPr>
          <p:grpSpPr>
            <a:xfrm>
              <a:off x="8112511" y="2110711"/>
              <a:ext cx="3798070" cy="2433813"/>
              <a:chOff x="8423684" y="3308600"/>
              <a:chExt cx="3798070" cy="2433813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F215FE3-41AB-422F-8581-3207B727C66B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3798070" cy="2433813"/>
                <a:chOff x="6332028" y="1216473"/>
                <a:chExt cx="3798070" cy="2433813"/>
              </a:xfrm>
            </p:grpSpPr>
            <p:sp>
              <p:nvSpPr>
                <p:cNvPr id="122" name="Rectangle: Rounded Corners 121">
                  <a:extLst>
                    <a:ext uri="{FF2B5EF4-FFF2-40B4-BE49-F238E27FC236}">
                      <a16:creationId xmlns:a16="http://schemas.microsoft.com/office/drawing/2014/main" id="{7F4237D8-149E-415A-8B9F-C3DD5F9474DB}"/>
                    </a:ext>
                  </a:extLst>
                </p:cNvPr>
                <p:cNvSpPr/>
                <p:nvPr/>
              </p:nvSpPr>
              <p:spPr>
                <a:xfrm>
                  <a:off x="6529870" y="1463932"/>
                  <a:ext cx="3300102" cy="1842333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092FE52-7ADA-4015-9E9C-F3DF698FC4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BE5C747F-D954-4F9F-BA90-7149E5796C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167928" y="2795225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128" name="Text Box 7">
                <a:extLst>
                  <a:ext uri="{FF2B5EF4-FFF2-40B4-BE49-F238E27FC236}">
                    <a16:creationId xmlns:a16="http://schemas.microsoft.com/office/drawing/2014/main" id="{CA2E2D3A-10B3-435C-8A02-17080432E83F}"/>
                  </a:ext>
                </a:extLst>
              </p:cNvPr>
              <p:cNvSpPr txBox="1"/>
              <p:nvPr/>
            </p:nvSpPr>
            <p:spPr>
              <a:xfrm>
                <a:off x="8824357" y="3821275"/>
                <a:ext cx="3097271" cy="1231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6 + 7        7 + 6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 – 9        5 + 9</a:t>
                </a:r>
              </a:p>
            </p:txBody>
          </p:sp>
        </p:grp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8D39DFA5-F616-42C9-95B9-4804922F4E70}"/>
                </a:ext>
              </a:extLst>
            </p:cNvPr>
            <p:cNvSpPr/>
            <p:nvPr/>
          </p:nvSpPr>
          <p:spPr>
            <a:xfrm>
              <a:off x="9799013" y="2612481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28013B4-48C8-4DE6-A8B6-A14F3A32FF67}"/>
                </a:ext>
              </a:extLst>
            </p:cNvPr>
            <p:cNvSpPr/>
            <p:nvPr/>
          </p:nvSpPr>
          <p:spPr>
            <a:xfrm>
              <a:off x="9793411" y="328825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33" name="Oval 132">
            <a:extLst>
              <a:ext uri="{FF2B5EF4-FFF2-40B4-BE49-F238E27FC236}">
                <a16:creationId xmlns:a16="http://schemas.microsoft.com/office/drawing/2014/main" id="{58375367-F12F-4656-90A1-2AF5092C144C}"/>
              </a:ext>
            </a:extLst>
          </p:cNvPr>
          <p:cNvSpPr/>
          <p:nvPr/>
        </p:nvSpPr>
        <p:spPr>
          <a:xfrm>
            <a:off x="2025543" y="270189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023E3F8C-CBE4-49C8-9C22-5929E7687C5F}"/>
              </a:ext>
            </a:extLst>
          </p:cNvPr>
          <p:cNvSpPr/>
          <p:nvPr/>
        </p:nvSpPr>
        <p:spPr>
          <a:xfrm>
            <a:off x="2018814" y="3367406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4863BAE1-04AC-44C1-8CC5-3E31126AD192}"/>
              </a:ext>
            </a:extLst>
          </p:cNvPr>
          <p:cNvSpPr/>
          <p:nvPr/>
        </p:nvSpPr>
        <p:spPr>
          <a:xfrm>
            <a:off x="9811167" y="261194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CCCF84A-782E-4804-A912-D8AE39E93C0C}"/>
              </a:ext>
            </a:extLst>
          </p:cNvPr>
          <p:cNvGrpSpPr/>
          <p:nvPr/>
        </p:nvGrpSpPr>
        <p:grpSpPr>
          <a:xfrm>
            <a:off x="1497608" y="395581"/>
            <a:ext cx="1535574" cy="1302742"/>
            <a:chOff x="1697641" y="216132"/>
            <a:chExt cx="1535574" cy="130274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B5ECF6-5615-4BF4-99DA-FCDE85DC0C10}"/>
                </a:ext>
              </a:extLst>
            </p:cNvPr>
            <p:cNvGrpSpPr/>
            <p:nvPr/>
          </p:nvGrpSpPr>
          <p:grpSpPr>
            <a:xfrm>
              <a:off x="1697641" y="216132"/>
              <a:ext cx="1106152" cy="1302742"/>
              <a:chOff x="1983401" y="449345"/>
              <a:chExt cx="1106152" cy="130274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DC09F9-D36A-4076-B8BC-A82FEF4E8FDA}"/>
                  </a:ext>
                </a:extLst>
              </p:cNvPr>
              <p:cNvSpPr/>
              <p:nvPr/>
            </p:nvSpPr>
            <p:spPr>
              <a:xfrm>
                <a:off x="2518033" y="474862"/>
                <a:ext cx="571520" cy="1277225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&gt;</a:t>
                </a:r>
              </a:p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&lt;</a:t>
                </a:r>
              </a:p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84BFB4E-7D70-4C25-BB84-79FBE241E73F}"/>
                  </a:ext>
                </a:extLst>
              </p:cNvPr>
              <p:cNvSpPr/>
              <p:nvPr/>
            </p:nvSpPr>
            <p:spPr>
              <a:xfrm>
                <a:off x="1983401" y="449345"/>
                <a:ext cx="571520" cy="562708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D043464-B4BD-4C06-8FE7-D627C220D76D}"/>
                </a:ext>
              </a:extLst>
            </p:cNvPr>
            <p:cNvSpPr txBox="1"/>
            <p:nvPr/>
          </p:nvSpPr>
          <p:spPr>
            <a:xfrm>
              <a:off x="2753510" y="542829"/>
              <a:ext cx="4797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36" name="Oval 135">
            <a:extLst>
              <a:ext uri="{FF2B5EF4-FFF2-40B4-BE49-F238E27FC236}">
                <a16:creationId xmlns:a16="http://schemas.microsoft.com/office/drawing/2014/main" id="{0C887467-D0D1-4538-AA64-DA8C8663411F}"/>
              </a:ext>
            </a:extLst>
          </p:cNvPr>
          <p:cNvSpPr/>
          <p:nvPr/>
        </p:nvSpPr>
        <p:spPr>
          <a:xfrm>
            <a:off x="5698596" y="2672377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7518CB3E-AE91-4A3F-A9ED-789CAFB88372}"/>
              </a:ext>
            </a:extLst>
          </p:cNvPr>
          <p:cNvSpPr/>
          <p:nvPr/>
        </p:nvSpPr>
        <p:spPr>
          <a:xfrm>
            <a:off x="5691529" y="3350037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E4C91A39-0963-41EA-B136-7EEBD0BDE0B8}"/>
              </a:ext>
            </a:extLst>
          </p:cNvPr>
          <p:cNvSpPr/>
          <p:nvPr/>
        </p:nvSpPr>
        <p:spPr>
          <a:xfrm>
            <a:off x="9802288" y="3286099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BB1E16-E2AB-4A54-84B0-6E730D3390C0}"/>
              </a:ext>
            </a:extLst>
          </p:cNvPr>
          <p:cNvSpPr txBox="1"/>
          <p:nvPr/>
        </p:nvSpPr>
        <p:spPr>
          <a:xfrm>
            <a:off x="2875675" y="5334853"/>
            <a:ext cx="748732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 err="1"/>
              <a:t>Phép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r>
              <a:rPr lang="en-US" sz="2400" b="1" dirty="0"/>
              <a:t>:</a:t>
            </a:r>
          </a:p>
          <a:p>
            <a:pPr>
              <a:spcAft>
                <a:spcPts val="1800"/>
              </a:spcAft>
            </a:pPr>
            <a:r>
              <a:rPr lang="en-US" sz="2400" b="1" dirty="0" err="1"/>
              <a:t>Trả</a:t>
            </a:r>
            <a:r>
              <a:rPr lang="en-US" sz="2400" b="1" dirty="0"/>
              <a:t> </a:t>
            </a:r>
            <a:r>
              <a:rPr lang="en-US" sz="2400" b="1" dirty="0" err="1"/>
              <a:t>lời</a:t>
            </a:r>
            <a:r>
              <a:rPr lang="en-US" sz="2400" b="1" dirty="0"/>
              <a:t>: </a:t>
            </a:r>
            <a:r>
              <a:rPr lang="en-US" sz="2400" b="1" dirty="0" err="1"/>
              <a:t>Hiền</a:t>
            </a:r>
            <a:r>
              <a:rPr lang="en-US" sz="2400" b="1" dirty="0"/>
              <a:t> </a:t>
            </a:r>
            <a:r>
              <a:rPr lang="en-US" sz="2400" b="1" dirty="0" err="1"/>
              <a:t>còn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        </a:t>
            </a:r>
            <a:r>
              <a:rPr lang="en-US" sz="2400" b="1" dirty="0" err="1"/>
              <a:t>chiếc</a:t>
            </a:r>
            <a:r>
              <a:rPr lang="en-US" sz="2400" b="1" dirty="0"/>
              <a:t> </a:t>
            </a:r>
            <a:r>
              <a:rPr lang="en-US" sz="2400" b="1" dirty="0" err="1"/>
              <a:t>chong</a:t>
            </a:r>
            <a:r>
              <a:rPr lang="en-US" sz="2400" b="1" dirty="0"/>
              <a:t> </a:t>
            </a:r>
            <a:r>
              <a:rPr lang="en-US" sz="2400" b="1" dirty="0" err="1"/>
              <a:t>chóng</a:t>
            </a:r>
            <a:r>
              <a:rPr lang="en-US" sz="2400" b="1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134B2-93F1-4E5F-BD2A-E116488FD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427" y="5351263"/>
            <a:ext cx="2904762" cy="609524"/>
          </a:xfrm>
          <a:prstGeom prst="rect">
            <a:avLst/>
          </a:prstGeom>
        </p:spPr>
      </p:pic>
      <p:sp>
        <p:nvSpPr>
          <p:cNvPr id="72" name="Flowchart: Alternate Process 71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1486530" y="328954"/>
            <a:ext cx="9845612" cy="994409"/>
          </a:xfrm>
          <a:prstGeom prst="flowChartAlternateProcess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BF7D5-D74D-42CB-80F8-1B7ECEAD55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6" t="16392" r="4613" b="23294"/>
          <a:stretch/>
        </p:blipFill>
        <p:spPr>
          <a:xfrm>
            <a:off x="2710681" y="1427840"/>
            <a:ext cx="6982820" cy="36728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C82C6D0-BC6A-495D-9343-FB7BD42644C2}"/>
              </a:ext>
            </a:extLst>
          </p:cNvPr>
          <p:cNvSpPr/>
          <p:nvPr/>
        </p:nvSpPr>
        <p:spPr>
          <a:xfrm>
            <a:off x="1036076" y="405449"/>
            <a:ext cx="620871" cy="56270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3339FF-0BD2-4550-A4B9-6E2B41C24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237" y="5943417"/>
            <a:ext cx="628571" cy="542857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8F6403E-229E-49D6-9995-E5DCC0ADC809}"/>
              </a:ext>
            </a:extLst>
          </p:cNvPr>
          <p:cNvSpPr/>
          <p:nvPr/>
        </p:nvSpPr>
        <p:spPr>
          <a:xfrm>
            <a:off x="208113" y="1454380"/>
            <a:ext cx="2199720" cy="205408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 toán cho biết  gì?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8F3A9030-A656-4689-B308-E3A0FEF827B2}"/>
              </a:ext>
            </a:extLst>
          </p:cNvPr>
          <p:cNvSpPr/>
          <p:nvPr/>
        </p:nvSpPr>
        <p:spPr>
          <a:xfrm>
            <a:off x="9955087" y="1454380"/>
            <a:ext cx="2369435" cy="205408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 toán hỏi gì?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54C932-6C99-4F26-89C5-5B64DDA3FAFB}"/>
              </a:ext>
            </a:extLst>
          </p:cNvPr>
          <p:cNvCxnSpPr/>
          <p:nvPr/>
        </p:nvCxnSpPr>
        <p:spPr>
          <a:xfrm>
            <a:off x="1934817" y="795130"/>
            <a:ext cx="53642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4AF232-96D4-4C89-BB34-F2FDF923BDC4}"/>
              </a:ext>
            </a:extLst>
          </p:cNvPr>
          <p:cNvCxnSpPr>
            <a:cxnSpLocks/>
          </p:cNvCxnSpPr>
          <p:nvPr/>
        </p:nvCxnSpPr>
        <p:spPr>
          <a:xfrm>
            <a:off x="7505161" y="795130"/>
            <a:ext cx="34941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36CB379-684C-43C2-8460-6C2650CFFF47}"/>
              </a:ext>
            </a:extLst>
          </p:cNvPr>
          <p:cNvCxnSpPr>
            <a:cxnSpLocks/>
          </p:cNvCxnSpPr>
          <p:nvPr/>
        </p:nvCxnSpPr>
        <p:spPr>
          <a:xfrm>
            <a:off x="2623930" y="1219200"/>
            <a:ext cx="50093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F5F3BD16-A31D-49FC-9364-7350C561492E}"/>
              </a:ext>
            </a:extLst>
          </p:cNvPr>
          <p:cNvSpPr/>
          <p:nvPr/>
        </p:nvSpPr>
        <p:spPr>
          <a:xfrm>
            <a:off x="4938810" y="5430175"/>
            <a:ext cx="670002" cy="518444"/>
          </a:xfrm>
          <a:prstGeom prst="roundRect">
            <a:avLst>
              <a:gd name="adj" fmla="val 230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12</a:t>
            </a:r>
            <a:endParaRPr lang="en-US" sz="2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9A2BFC1-0470-43F9-BC1B-AD0FEACE85E4}"/>
              </a:ext>
            </a:extLst>
          </p:cNvPr>
          <p:cNvSpPr/>
          <p:nvPr/>
        </p:nvSpPr>
        <p:spPr>
          <a:xfrm>
            <a:off x="5702985" y="5381874"/>
            <a:ext cx="705849" cy="53092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-</a:t>
            </a:r>
            <a:endParaRPr lang="en-US" sz="2800" dirty="0"/>
          </a:p>
        </p:txBody>
      </p:sp>
      <p:sp>
        <p:nvSpPr>
          <p:cNvPr id="19" name="Rectangle: Rounded Corners 17">
            <a:extLst>
              <a:ext uri="{FF2B5EF4-FFF2-40B4-BE49-F238E27FC236}">
                <a16:creationId xmlns:a16="http://schemas.microsoft.com/office/drawing/2014/main" id="{C0BB68CE-C968-447F-AAA3-A4027A6AD41B}"/>
              </a:ext>
            </a:extLst>
          </p:cNvPr>
          <p:cNvSpPr/>
          <p:nvPr/>
        </p:nvSpPr>
        <p:spPr>
          <a:xfrm>
            <a:off x="6339088" y="5396804"/>
            <a:ext cx="676506" cy="5580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9</a:t>
            </a:r>
            <a:endParaRPr lang="en-US" sz="2800" dirty="0"/>
          </a:p>
        </p:txBody>
      </p:sp>
      <p:sp>
        <p:nvSpPr>
          <p:cNvPr id="20" name="Rectangle: Rounded Corners 18">
            <a:extLst>
              <a:ext uri="{FF2B5EF4-FFF2-40B4-BE49-F238E27FC236}">
                <a16:creationId xmlns:a16="http://schemas.microsoft.com/office/drawing/2014/main" id="{3B7DD873-A7D8-47F9-89B8-5E5C9A58DB24}"/>
              </a:ext>
            </a:extLst>
          </p:cNvPr>
          <p:cNvSpPr/>
          <p:nvPr/>
        </p:nvSpPr>
        <p:spPr>
          <a:xfrm>
            <a:off x="7322693" y="5423933"/>
            <a:ext cx="633660" cy="53092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3</a:t>
            </a:r>
            <a:endParaRPr lang="en-US" sz="2800" dirty="0"/>
          </a:p>
        </p:txBody>
      </p:sp>
      <p:sp>
        <p:nvSpPr>
          <p:cNvPr id="21" name="Rectangle: Rounded Corners 19">
            <a:extLst>
              <a:ext uri="{FF2B5EF4-FFF2-40B4-BE49-F238E27FC236}">
                <a16:creationId xmlns:a16="http://schemas.microsoft.com/office/drawing/2014/main" id="{E063A3DF-303A-4B16-A704-6AA3FE8ED1D5}"/>
              </a:ext>
            </a:extLst>
          </p:cNvPr>
          <p:cNvSpPr/>
          <p:nvPr/>
        </p:nvSpPr>
        <p:spPr>
          <a:xfrm>
            <a:off x="5903113" y="5973779"/>
            <a:ext cx="597955" cy="53092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smtClean="0"/>
              <a:t>3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6817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2" grpId="1" animBg="1"/>
      <p:bldP spid="14" grpId="0" animBg="1"/>
      <p:bldP spid="14" grpId="1" animBg="1"/>
      <p:bldP spid="13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290;p7">
            <a:extLst>
              <a:ext uri="{FF2B5EF4-FFF2-40B4-BE49-F238E27FC236}">
                <a16:creationId xmlns:a16="http://schemas.microsoft.com/office/drawing/2014/main" id="{7867846D-7F60-46F2-A91C-10374BAA44E5}"/>
              </a:ext>
            </a:extLst>
          </p:cNvPr>
          <p:cNvSpPr txBox="1"/>
          <p:nvPr/>
        </p:nvSpPr>
        <p:spPr>
          <a:xfrm>
            <a:off x="1456553" y="2681735"/>
            <a:ext cx="871992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 THÀNH BÀI 4, 5, 6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VỞ BÀI TẬP TOÁN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TRANG 35 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>
            <a:extLst>
              <a:ext uri="{FF2B5EF4-FFF2-40B4-BE49-F238E27FC236}">
                <a16:creationId xmlns:a16="http://schemas.microsoft.com/office/drawing/2014/main" id="{D1729CAB-3A01-4493-96F8-06616B6B2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72" y="-184377"/>
            <a:ext cx="12569588" cy="704237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6F616-DF46-4244-A611-20DF534B08B6}"/>
              </a:ext>
            </a:extLst>
          </p:cNvPr>
          <p:cNvSpPr txBox="1"/>
          <p:nvPr/>
        </p:nvSpPr>
        <p:spPr>
          <a:xfrm>
            <a:off x="591435" y="151718"/>
            <a:ext cx="8888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Thứ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B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a,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ngày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21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tháng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10  </a:t>
            </a:r>
            <a:r>
              <a:rPr lang="en-US" sz="36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2025</a:t>
            </a:r>
            <a:endParaRPr lang="en-US" sz="3600" b="1" dirty="0">
              <a:solidFill>
                <a:schemeClr val="bg1"/>
              </a:solidFill>
              <a:latin typeface="HP001 5 hàng" panose="020B0603050302020204" pitchFamily="34" charset="0"/>
              <a:ea typeface="Yu Gothic UI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05090-5AAC-4E3A-8F2B-F8ED405B2A3B}"/>
              </a:ext>
            </a:extLst>
          </p:cNvPr>
          <p:cNvSpPr txBox="1"/>
          <p:nvPr/>
        </p:nvSpPr>
        <p:spPr>
          <a:xfrm>
            <a:off x="660294" y="1230380"/>
            <a:ext cx="7895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Bài: </a:t>
            </a:r>
            <a:r>
              <a:rPr lang="en-US" sz="3600" b="1">
                <a:solidFill>
                  <a:srgbClr val="FFFF00"/>
                </a:solidFill>
                <a:latin typeface="HP001 5 hàng" panose="020B0603050302020204" pitchFamily="34" charset="0"/>
              </a:rPr>
              <a:t>Luyện tập chung ( tiết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3F387-1543-43E3-BD9E-3402038C38C7}"/>
              </a:ext>
            </a:extLst>
          </p:cNvPr>
          <p:cNvSpPr txBox="1"/>
          <p:nvPr/>
        </p:nvSpPr>
        <p:spPr>
          <a:xfrm>
            <a:off x="3323300" y="635607"/>
            <a:ext cx="298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Toán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3523075" y="1195406"/>
            <a:ext cx="1034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62250D-59DC-439C-99A0-03DA8DFF7D01}"/>
              </a:ext>
            </a:extLst>
          </p:cNvPr>
          <p:cNvCxnSpPr>
            <a:cxnSpLocks/>
          </p:cNvCxnSpPr>
          <p:nvPr/>
        </p:nvCxnSpPr>
        <p:spPr>
          <a:xfrm>
            <a:off x="1300519" y="1757264"/>
            <a:ext cx="840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F1CD58-0453-4E38-9DAC-FA1DDCF9FAAE}"/>
              </a:ext>
            </a:extLst>
          </p:cNvPr>
          <p:cNvSpPr txBox="1"/>
          <p:nvPr/>
        </p:nvSpPr>
        <p:spPr>
          <a:xfrm>
            <a:off x="650853" y="2907350"/>
            <a:ext cx="1225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Trả lời: Hiền còn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lại   chiếc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chong chóng.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642D95-EFC4-4878-8B68-F166903799C1}"/>
              </a:ext>
            </a:extLst>
          </p:cNvPr>
          <p:cNvSpPr txBox="1"/>
          <p:nvPr/>
        </p:nvSpPr>
        <p:spPr>
          <a:xfrm>
            <a:off x="486103" y="2313910"/>
            <a:ext cx="529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6. Phép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tính: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F49341-D81E-4E59-9766-EAE7BA39D50F}"/>
              </a:ext>
            </a:extLst>
          </p:cNvPr>
          <p:cNvSpPr txBox="1"/>
          <p:nvPr/>
        </p:nvSpPr>
        <p:spPr>
          <a:xfrm>
            <a:off x="3419086" y="2320527"/>
            <a:ext cx="323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12 – 9 = 3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C8373E-4368-4F37-B39F-6CD0489B1955}"/>
              </a:ext>
            </a:extLst>
          </p:cNvPr>
          <p:cNvSpPr txBox="1"/>
          <p:nvPr/>
        </p:nvSpPr>
        <p:spPr>
          <a:xfrm>
            <a:off x="5030563" y="2861025"/>
            <a:ext cx="729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3 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endParaRPr lang="en-US" sz="36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32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3129753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050234" y="-706489"/>
            <a:ext cx="2397137" cy="41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8790821" y="1059435"/>
            <a:ext cx="2444288" cy="46441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A4551D1-B4D8-4627-BD0F-2D80608DD094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3 + 9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12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4727B44-581F-4619-BD84-345B5CB5E0D0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7A2018E-2BBE-4432-ABFB-A846A9A184AC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12 – 6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81E61AC1-6781-48DE-87C4-8CEF36CA5BB9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14 </a:t>
            </a:r>
            <a:r>
              <a:rPr lang="en-US" altLang="zh-CN" sz="4400" b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– </a:t>
            </a:r>
            <a:r>
              <a:rPr lang="en-US" altLang="zh-CN" sz="4400" b="1" smtClean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8 </a:t>
            </a:r>
            <a:r>
              <a:rPr lang="en-US" altLang="zh-CN" sz="4400" b="1" kern="0" smtClean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8C1E50FF-8A20-4DA2-A6D5-95FF3C85BE23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smtClea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B2FB73F-BE87-4DC9-9571-0D4B7D3BB665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3AD16BF8-1DA8-4BE2-9431-971C72CAAF2E}"/>
              </a:ext>
            </a:extLst>
          </p:cNvPr>
          <p:cNvSpPr/>
          <p:nvPr/>
        </p:nvSpPr>
        <p:spPr>
          <a:xfrm>
            <a:off x="3539632" y="1149379"/>
            <a:ext cx="5587586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9, 8, 17 </a:t>
            </a:r>
          </a:p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AEFA2DBD-9703-4426-ABC0-F35044B2AD7A}"/>
              </a:ext>
            </a:extLst>
          </p:cNvPr>
          <p:cNvSpPr/>
          <p:nvPr/>
        </p:nvSpPr>
        <p:spPr>
          <a:xfrm>
            <a:off x="4935986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9 + 8 = 17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8 + 9 = 17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17 - 8 = 9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17 - 9 = 8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B90301F-9E91-4305-B83D-2916B29ECE04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467699" y="1928188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: LUYỆN TẬP CHUNG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 2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3293720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2885</TotalTime>
  <Words>317</Words>
  <Application>Microsoft Office PowerPoint</Application>
  <PresentationFormat>Widescreen</PresentationFormat>
  <Paragraphs>88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Yu Gothic UI Light</vt:lpstr>
      <vt:lpstr>Arial</vt:lpstr>
      <vt:lpstr>Calibri</vt:lpstr>
      <vt:lpstr>HP001 5 hàng</vt:lpstr>
      <vt:lpstr>Times New Roman</vt:lpstr>
      <vt:lpstr>UTM Avo</vt:lpstr>
      <vt:lpstr>华康方圆体W7(P)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Asus</cp:lastModifiedBy>
  <cp:revision>471</cp:revision>
  <dcterms:created xsi:type="dcterms:W3CDTF">2021-02-20T02:56:00Z</dcterms:created>
  <dcterms:modified xsi:type="dcterms:W3CDTF">2025-10-21T03:18:24Z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