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</p:sldMasterIdLst>
  <p:notesMasterIdLst>
    <p:notesMasterId r:id="rId18"/>
  </p:notesMasterIdLst>
  <p:sldIdLst>
    <p:sldId id="2007577111" r:id="rId5"/>
    <p:sldId id="2007577109" r:id="rId6"/>
    <p:sldId id="269" r:id="rId7"/>
    <p:sldId id="260" r:id="rId8"/>
    <p:sldId id="264" r:id="rId9"/>
    <p:sldId id="270" r:id="rId10"/>
    <p:sldId id="271" r:id="rId11"/>
    <p:sldId id="2007577113" r:id="rId12"/>
    <p:sldId id="2007577114" r:id="rId13"/>
    <p:sldId id="2007577115" r:id="rId14"/>
    <p:sldId id="2007577116" r:id="rId15"/>
    <p:sldId id="2007577103" r:id="rId16"/>
    <p:sldId id="20075771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2C4F8-7042-480F-9DB9-283571B0B30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8708A-BEC4-4D77-AFD0-1DA27271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2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8708A-BEC4-4D77-AFD0-1DA272717F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1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8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tranthao121004@gmail.com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97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3625-993B-4488-B9B5-8AFA30857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3A206-705B-49B7-BF99-A57EE8FB2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3ACB0-BC6A-43DC-A8C7-0439980C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E02D9-A544-4B47-99F9-1C89D6D9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E518-E41F-4700-A2BA-A1968F3D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2024-EF0E-4AAD-A215-15649B17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D4026-5F29-4868-81F9-8AC3E34B4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839BC-AA3E-475D-BBF5-E6D16E30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71FB-07A3-4434-A4B0-FD3FF6C2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CA26-E888-44B6-AD40-8B44E906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AF83A-3AA1-4F94-A61E-6E9EE595F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28B68-EFA2-481C-A827-00551E5EB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2AD5-6116-4763-9FA2-50D32CE9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6F4A9-3FE1-4635-9AEF-B620C10E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894C5-C0C1-4188-995F-87041D22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0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9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53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4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3AB0-99FE-4E3B-A1C1-7F4C4BC9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F606-3268-4FF5-9771-20B58E78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B47F8-D639-4EBF-8124-153E51ED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6BDA7-19CB-41E3-B048-07B4F520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5B91D-025E-4975-B10C-CCAC85D4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5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43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3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6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0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915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223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989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88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D9BB-BFB8-4A51-BC66-8CDFFC01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D07BC-7118-4AB7-8C73-FE214733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DD8EE-0575-4B5F-81F8-9B18E35F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35A1A-0767-4694-BC51-14E31768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FA01-3CF5-4E4F-A7A7-0B59B43E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57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49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51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810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17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600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60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0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0273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2227-603F-470F-9FC0-26F21C91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9182E-DB1F-442E-A004-A85999504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81714-8262-4E50-A3BE-221464C51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0F563-495D-453C-ADE6-9EFE694A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8061D-A833-4B7F-9B15-5ED38B56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FB74C-A162-48F7-8825-A1E4B47F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356A-C588-482C-BA85-D6A52FEA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01196-BB9A-45CB-A530-FE6D27B9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B64CB-83D2-42A9-91F8-E9AF177C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9B4FF-AF60-4BCC-8523-DBA110754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B7491-11B5-4BC1-9FE6-D12E57F17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A8747-986F-44E5-BF3C-26B2E56F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AADD1-F08E-41B4-B203-89D063B4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03694-CFC5-4EBB-8370-DAE69273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25C0-657E-416A-BD46-388850D7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A771F-1CF9-4FBB-B8A4-8936501C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FA952-B1AB-4ECB-BBFC-A83AE71A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5C34F-5E1E-4F4C-94CB-9BA5549D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D9EEE-BA42-4C6F-B6CB-5F5E66A0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3DAA-6AB1-48FF-905E-1DA4A58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D7269-1252-4E69-AC48-CCD0AAF5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2636-5F1D-4101-A30C-967BFB84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A95F-6B35-47A6-9F4B-2E5F31B4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E99B4-2B4D-4695-BE87-6B36D2F3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E50CB-B74A-421E-9ED2-6C9C6808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CD5CE-FF47-45B5-8CD1-7F1E4E6F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5D68C-2B92-40B8-8A61-9EF26E5E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1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3B44-B3C2-41FA-BE3A-4F9902AA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E69DA2-F5E1-49C0-8A0E-E90504DFA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DED82-488A-4CFD-B5DE-5FE332F0F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59D3F-67AD-4150-8C92-66FD35E7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79D0D-EFA0-432E-901E-DE5BE93A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065B-DC6E-4DF1-9BA5-8D228834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26718-1022-4CC7-B189-0772900F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707AF-0FA0-4F64-8F39-95AA708E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4BC5A-9E89-4708-8DE5-41C3AF994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E558A-40FF-4787-A091-6A3CE00C59A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308E-F90F-4AE1-BBC7-258B367BE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C060-345B-476E-A39E-DAFB5C518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CDE9-C134-49A1-93D1-B1A3F467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3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2024/10/21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2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8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58" y="4840823"/>
            <a:ext cx="3121967" cy="17720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0312BC-69C3-49DD-A11E-EF97A8BB2A01}"/>
              </a:ext>
            </a:extLst>
          </p:cNvPr>
          <p:cNvSpPr txBox="1"/>
          <p:nvPr/>
        </p:nvSpPr>
        <p:spPr>
          <a:xfrm>
            <a:off x="2023866" y="2754967"/>
            <a:ext cx="7612071" cy="1416915"/>
          </a:xfrm>
          <a:prstGeom prst="rect">
            <a:avLst/>
          </a:prstGeom>
          <a:noFill/>
        </p:spPr>
        <p:txBody>
          <a:bodyPr wrap="square" lIns="92486" tIns="46286" rIns="92486" bIns="46286">
            <a:spAutoFit/>
          </a:bodyPr>
          <a:lstStyle/>
          <a:p>
            <a:pPr algn="ctr" defTabSz="6827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微软雅黑"/>
              <a:cs typeface="Times New Roman" panose="02020603050405020304" pitchFamily="18" charset="0"/>
            </a:endParaRPr>
          </a:p>
          <a:p>
            <a:pPr algn="ctr" defTabSz="6827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微软雅黑"/>
                <a:cs typeface="Times New Roman" panose="02020603050405020304" pitchFamily="18" charset="0"/>
              </a:rPr>
              <a:t>MÔN </a:t>
            </a:r>
            <a:r>
              <a:rPr lang="en-US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4332" y="1242126"/>
            <a:ext cx="794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ĐẾN VỚI TIẾT HỌC 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C4961496-2E47-4E56-B7BD-B760CBF9B486}"/>
              </a:ext>
            </a:extLst>
          </p:cNvPr>
          <p:cNvGrpSpPr/>
          <p:nvPr/>
        </p:nvGrpSpPr>
        <p:grpSpPr>
          <a:xfrm>
            <a:off x="997531" y="1520261"/>
            <a:ext cx="3237833" cy="3513134"/>
            <a:chOff x="3515240" y="3819898"/>
            <a:chExt cx="2959975" cy="3513134"/>
          </a:xfr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07CBA37-BB79-41DD-98DE-8010CF90903A}"/>
                </a:ext>
              </a:extLst>
            </p:cNvPr>
            <p:cNvGrpSpPr/>
            <p:nvPr/>
          </p:nvGrpSpPr>
          <p:grpSpPr>
            <a:xfrm>
              <a:off x="3515240" y="3819898"/>
              <a:ext cx="2959975" cy="3513134"/>
              <a:chOff x="8245378" y="956121"/>
              <a:chExt cx="2959975" cy="3513134"/>
            </a:xfrm>
            <a:grpFill/>
          </p:grpSpPr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D463AA7F-F3A7-40A6-BBA4-3A912E64C861}"/>
                  </a:ext>
                </a:extLst>
              </p:cNvPr>
              <p:cNvSpPr/>
              <p:nvPr/>
            </p:nvSpPr>
            <p:spPr>
              <a:xfrm>
                <a:off x="8592419" y="1395357"/>
                <a:ext cx="2612934" cy="3073898"/>
              </a:xfrm>
              <a:prstGeom prst="roundRect">
                <a:avLst/>
              </a:prstGeom>
              <a:pattFill prst="pct9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9A02903-BECF-4AA3-87AD-9596C5895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45378" y="956121"/>
                <a:ext cx="835806" cy="1174298"/>
              </a:xfrm>
              <a:prstGeom prst="rect">
                <a:avLst/>
              </a:prstGeom>
              <a:noFill/>
            </p:spPr>
          </p:pic>
        </p:grpSp>
        <p:sp>
          <p:nvSpPr>
            <p:cNvPr id="66" name="Text Box 7">
              <a:extLst>
                <a:ext uri="{FF2B5EF4-FFF2-40B4-BE49-F238E27FC236}">
                  <a16:creationId xmlns:a16="http://schemas.microsoft.com/office/drawing/2014/main" id="{415A6F17-F203-4AE8-AE2D-D1AA64B04F74}"/>
                </a:ext>
              </a:extLst>
            </p:cNvPr>
            <p:cNvSpPr txBox="1"/>
            <p:nvPr/>
          </p:nvSpPr>
          <p:spPr>
            <a:xfrm>
              <a:off x="4126675" y="4516312"/>
              <a:ext cx="1813323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 + 6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 + 9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15 - 9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15 - 6 =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B5D2C7-A405-4B3F-9E28-D5CA6F4E5A7B}"/>
              </a:ext>
            </a:extLst>
          </p:cNvPr>
          <p:cNvGrpSpPr/>
          <p:nvPr/>
        </p:nvGrpSpPr>
        <p:grpSpPr>
          <a:xfrm>
            <a:off x="4585570" y="1556474"/>
            <a:ext cx="3510010" cy="3476921"/>
            <a:chOff x="-142351" y="1010038"/>
            <a:chExt cx="3510010" cy="347692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F4DE36-F534-4EF3-A4E4-2686B2BB0CB0}"/>
                </a:ext>
              </a:extLst>
            </p:cNvPr>
            <p:cNvGrpSpPr/>
            <p:nvPr/>
          </p:nvGrpSpPr>
          <p:grpSpPr>
            <a:xfrm>
              <a:off x="-142351" y="1010038"/>
              <a:ext cx="3164154" cy="3476921"/>
              <a:chOff x="-206680" y="881702"/>
              <a:chExt cx="2817699" cy="3476921"/>
            </a:xfrm>
          </p:grpSpPr>
          <p:sp>
            <p:nvSpPr>
              <p:cNvPr id="75" name="Rounded Rectangle 36">
                <a:extLst>
                  <a:ext uri="{FF2B5EF4-FFF2-40B4-BE49-F238E27FC236}">
                    <a16:creationId xmlns:a16="http://schemas.microsoft.com/office/drawing/2014/main" id="{EBA1E20D-3DBE-4CFE-949E-2D708BAD5205}"/>
                  </a:ext>
                </a:extLst>
              </p:cNvPr>
              <p:cNvSpPr/>
              <p:nvPr/>
            </p:nvSpPr>
            <p:spPr>
              <a:xfrm>
                <a:off x="136659" y="1275645"/>
                <a:ext cx="2474360" cy="3082978"/>
              </a:xfrm>
              <a:prstGeom prst="roundRect">
                <a:avLst/>
              </a:prstGeom>
              <a:pattFill prst="pct20">
                <a:fgClr>
                  <a:srgbClr val="0070C0"/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6BEE7048-9160-4C7D-A486-F75B7CA29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06680" y="881702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74" name="Text Box 7">
              <a:extLst>
                <a:ext uri="{FF2B5EF4-FFF2-40B4-BE49-F238E27FC236}">
                  <a16:creationId xmlns:a16="http://schemas.microsoft.com/office/drawing/2014/main" id="{29D03DD8-BB36-462A-9D7C-DAFCF5EF60B5}"/>
                </a:ext>
              </a:extLst>
            </p:cNvPr>
            <p:cNvSpPr txBox="1"/>
            <p:nvPr/>
          </p:nvSpPr>
          <p:spPr>
            <a:xfrm>
              <a:off x="219935" y="1688126"/>
              <a:ext cx="3147724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 + 8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 + 9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8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17 – 9 =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A0CAC5-B628-4BFA-A87E-C6403C293B9B}"/>
              </a:ext>
            </a:extLst>
          </p:cNvPr>
          <p:cNvGrpSpPr/>
          <p:nvPr/>
        </p:nvGrpSpPr>
        <p:grpSpPr>
          <a:xfrm>
            <a:off x="4023678" y="608348"/>
            <a:ext cx="3710971" cy="663942"/>
            <a:chOff x="1230143" y="321217"/>
            <a:chExt cx="3566559" cy="66394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1B26882-A607-41BA-B6A3-D9F93B29D7CB}"/>
                </a:ext>
              </a:extLst>
            </p:cNvPr>
            <p:cNvSpPr/>
            <p:nvPr/>
          </p:nvSpPr>
          <p:spPr>
            <a:xfrm>
              <a:off x="1230143" y="321217"/>
              <a:ext cx="3566559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34B9F8-D855-472C-9DF8-35DA207F60F0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C28336-1D5F-4028-8A6D-72D343A6A3A8}"/>
              </a:ext>
            </a:extLst>
          </p:cNvPr>
          <p:cNvGrpSpPr/>
          <p:nvPr/>
        </p:nvGrpSpPr>
        <p:grpSpPr>
          <a:xfrm>
            <a:off x="8172806" y="1451759"/>
            <a:ext cx="3567670" cy="3563749"/>
            <a:chOff x="-200011" y="923210"/>
            <a:chExt cx="3567670" cy="356374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87BC572-1E3B-449C-8AE2-BB8F5510BC12}"/>
                </a:ext>
              </a:extLst>
            </p:cNvPr>
            <p:cNvGrpSpPr/>
            <p:nvPr/>
          </p:nvGrpSpPr>
          <p:grpSpPr>
            <a:xfrm>
              <a:off x="-200011" y="923210"/>
              <a:ext cx="3221814" cy="3563749"/>
              <a:chOff x="-258027" y="794874"/>
              <a:chExt cx="2869046" cy="3563749"/>
            </a:xfrm>
          </p:grpSpPr>
          <p:sp>
            <p:nvSpPr>
              <p:cNvPr id="36" name="Rounded Rectangle 36">
                <a:extLst>
                  <a:ext uri="{FF2B5EF4-FFF2-40B4-BE49-F238E27FC236}">
                    <a16:creationId xmlns:a16="http://schemas.microsoft.com/office/drawing/2014/main" id="{22D1C06E-1481-4DBA-9903-9270F8F8A148}"/>
                  </a:ext>
                </a:extLst>
              </p:cNvPr>
              <p:cNvSpPr/>
              <p:nvPr/>
            </p:nvSpPr>
            <p:spPr>
              <a:xfrm>
                <a:off x="136659" y="1275645"/>
                <a:ext cx="2474360" cy="3082978"/>
              </a:xfrm>
              <a:prstGeom prst="roundRect">
                <a:avLst/>
              </a:prstGeom>
              <a:pattFill prst="pct80">
                <a:fgClr>
                  <a:schemeClr val="accent6">
                    <a:lumMod val="40000"/>
                    <a:lumOff val="60000"/>
                  </a:schemeClr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AEF316B-B8A4-4FD9-ABB9-C53C70457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-258027" y="794874"/>
                <a:ext cx="908425" cy="961542"/>
              </a:xfrm>
              <a:prstGeom prst="rect">
                <a:avLst/>
              </a:prstGeom>
            </p:spPr>
          </p:pic>
        </p:grp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6E5D0F94-D233-4B5E-98DB-1ADC86376463}"/>
                </a:ext>
              </a:extLst>
            </p:cNvPr>
            <p:cNvSpPr txBox="1"/>
            <p:nvPr/>
          </p:nvSpPr>
          <p:spPr>
            <a:xfrm>
              <a:off x="219935" y="1688126"/>
              <a:ext cx="3147724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>
                <a:spcAft>
                  <a:spcPts val="1200"/>
                </a:spcAft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>
                <a:spcAft>
                  <a:spcPts val="1200"/>
                </a:spcAft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</a:t>
              </a:r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32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</a:p>
            <a:p>
              <a:pPr>
                <a:spcAft>
                  <a:spcPts val="1200"/>
                </a:spcAft>
              </a:pPr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</a:t>
              </a:r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32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68877" y="2234562"/>
            <a:ext cx="77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1282" y="2878959"/>
            <a:ext cx="90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4729" y="3491906"/>
            <a:ext cx="55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833" y="4163032"/>
            <a:ext cx="64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1753" y="2216675"/>
            <a:ext cx="8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2354" y="2854888"/>
            <a:ext cx="99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4000" y="3470324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4000" y="4117751"/>
            <a:ext cx="48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56511" y="2184026"/>
            <a:ext cx="78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91784" y="2819337"/>
            <a:ext cx="66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9348" y="3463858"/>
            <a:ext cx="68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19348" y="4096992"/>
            <a:ext cx="46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7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B76F0D4-B210-4D36-87E3-470E23AAE64E}"/>
              </a:ext>
            </a:extLst>
          </p:cNvPr>
          <p:cNvSpPr/>
          <p:nvPr/>
        </p:nvSpPr>
        <p:spPr>
          <a:xfrm>
            <a:off x="491490" y="461031"/>
            <a:ext cx="845820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DFD3A-F9EC-407D-A791-80635C275767}"/>
              </a:ext>
            </a:extLst>
          </p:cNvPr>
          <p:cNvSpPr txBox="1"/>
          <p:nvPr/>
        </p:nvSpPr>
        <p:spPr>
          <a:xfrm>
            <a:off x="1337310" y="478973"/>
            <a:ext cx="953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Nêu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phép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61D5C7-3A74-4125-BC9B-D58CC1A0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13" y="1289862"/>
            <a:ext cx="11715750" cy="54483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65F248-F309-43F2-B2AE-6A59292F4D9B}"/>
              </a:ext>
            </a:extLst>
          </p:cNvPr>
          <p:cNvSpPr/>
          <p:nvPr/>
        </p:nvSpPr>
        <p:spPr>
          <a:xfrm>
            <a:off x="4614530" y="3099391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217CD0-0A2F-436A-9440-0B0BF87D4401}"/>
              </a:ext>
            </a:extLst>
          </p:cNvPr>
          <p:cNvSpPr/>
          <p:nvPr/>
        </p:nvSpPr>
        <p:spPr>
          <a:xfrm>
            <a:off x="5750441" y="3099391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84D1D7-CB5D-4D6C-AD50-2714DA686E90}"/>
              </a:ext>
            </a:extLst>
          </p:cNvPr>
          <p:cNvSpPr/>
          <p:nvPr/>
        </p:nvSpPr>
        <p:spPr>
          <a:xfrm>
            <a:off x="6792432" y="3099391"/>
            <a:ext cx="799215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A7B47C-D95A-481F-AF65-373B9A282AB1}"/>
              </a:ext>
            </a:extLst>
          </p:cNvPr>
          <p:cNvSpPr/>
          <p:nvPr/>
        </p:nvSpPr>
        <p:spPr>
          <a:xfrm>
            <a:off x="4614529" y="3958790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C9F726-5A35-476E-B84D-027C220064E8}"/>
              </a:ext>
            </a:extLst>
          </p:cNvPr>
          <p:cNvSpPr/>
          <p:nvPr/>
        </p:nvSpPr>
        <p:spPr>
          <a:xfrm>
            <a:off x="5750440" y="3958790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49789CB-7AAF-4361-8B25-8218774DBC2D}"/>
              </a:ext>
            </a:extLst>
          </p:cNvPr>
          <p:cNvSpPr/>
          <p:nvPr/>
        </p:nvSpPr>
        <p:spPr>
          <a:xfrm>
            <a:off x="6850907" y="3966166"/>
            <a:ext cx="799215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E3B20A-BEFE-4868-82EA-0CF5B0CA2D11}"/>
              </a:ext>
            </a:extLst>
          </p:cNvPr>
          <p:cNvSpPr/>
          <p:nvPr/>
        </p:nvSpPr>
        <p:spPr>
          <a:xfrm>
            <a:off x="4506431" y="4818189"/>
            <a:ext cx="799215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751FC9-04AD-47AA-983E-951D385C18AA}"/>
              </a:ext>
            </a:extLst>
          </p:cNvPr>
          <p:cNvSpPr/>
          <p:nvPr/>
        </p:nvSpPr>
        <p:spPr>
          <a:xfrm>
            <a:off x="5750440" y="4818189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880DAF-53EB-4EA8-A3B3-D66DED7B2930}"/>
              </a:ext>
            </a:extLst>
          </p:cNvPr>
          <p:cNvSpPr/>
          <p:nvPr/>
        </p:nvSpPr>
        <p:spPr>
          <a:xfrm>
            <a:off x="6846480" y="4832941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7E1DBB7-3571-47E2-B574-8D725AD1E915}"/>
              </a:ext>
            </a:extLst>
          </p:cNvPr>
          <p:cNvSpPr/>
          <p:nvPr/>
        </p:nvSpPr>
        <p:spPr>
          <a:xfrm>
            <a:off x="4506430" y="5768319"/>
            <a:ext cx="799215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2D08958-3E5F-4A35-B03B-3D6CCF7AA9D4}"/>
              </a:ext>
            </a:extLst>
          </p:cNvPr>
          <p:cNvSpPr/>
          <p:nvPr/>
        </p:nvSpPr>
        <p:spPr>
          <a:xfrm>
            <a:off x="5750439" y="5753588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99C967E-EC7C-42FC-83CB-D6BB18D17746}"/>
              </a:ext>
            </a:extLst>
          </p:cNvPr>
          <p:cNvSpPr/>
          <p:nvPr/>
        </p:nvSpPr>
        <p:spPr>
          <a:xfrm>
            <a:off x="6846480" y="5721449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B2526C0-AD5A-43D2-98FF-09C623F5B44A}"/>
              </a:ext>
            </a:extLst>
          </p:cNvPr>
          <p:cNvSpPr/>
          <p:nvPr/>
        </p:nvSpPr>
        <p:spPr>
          <a:xfrm>
            <a:off x="8831447" y="3099391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887D8F5-C011-4B40-B470-0545B948637E}"/>
              </a:ext>
            </a:extLst>
          </p:cNvPr>
          <p:cNvSpPr/>
          <p:nvPr/>
        </p:nvSpPr>
        <p:spPr>
          <a:xfrm>
            <a:off x="9969131" y="3099391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B93295E-146D-4E1A-9088-A6094E211B02}"/>
              </a:ext>
            </a:extLst>
          </p:cNvPr>
          <p:cNvSpPr/>
          <p:nvPr/>
        </p:nvSpPr>
        <p:spPr>
          <a:xfrm>
            <a:off x="11089978" y="3125076"/>
            <a:ext cx="799215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0D1B8AA-6105-40D5-8E18-41FE1EB0F7A2}"/>
              </a:ext>
            </a:extLst>
          </p:cNvPr>
          <p:cNvSpPr/>
          <p:nvPr/>
        </p:nvSpPr>
        <p:spPr>
          <a:xfrm>
            <a:off x="8849824" y="3966230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7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6559102-707A-4327-9134-6421D6335CDA}"/>
              </a:ext>
            </a:extLst>
          </p:cNvPr>
          <p:cNvSpPr/>
          <p:nvPr/>
        </p:nvSpPr>
        <p:spPr>
          <a:xfrm>
            <a:off x="10035731" y="3958790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6327015-1807-4F13-8B96-06460261763D}"/>
              </a:ext>
            </a:extLst>
          </p:cNvPr>
          <p:cNvSpPr/>
          <p:nvPr/>
        </p:nvSpPr>
        <p:spPr>
          <a:xfrm>
            <a:off x="11089978" y="3958790"/>
            <a:ext cx="799215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A70FA11-3E9A-463E-A487-79254B01C21F}"/>
              </a:ext>
            </a:extLst>
          </p:cNvPr>
          <p:cNvSpPr/>
          <p:nvPr/>
        </p:nvSpPr>
        <p:spPr>
          <a:xfrm>
            <a:off x="8849824" y="4818189"/>
            <a:ext cx="799215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6B4532E-C3E8-4606-BA4A-34C9D52EF080}"/>
              </a:ext>
            </a:extLst>
          </p:cNvPr>
          <p:cNvSpPr/>
          <p:nvPr/>
        </p:nvSpPr>
        <p:spPr>
          <a:xfrm>
            <a:off x="9989038" y="4818189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7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9222811-CB6B-4518-9FFB-57FB73AF1E66}"/>
              </a:ext>
            </a:extLst>
          </p:cNvPr>
          <p:cNvSpPr/>
          <p:nvPr/>
        </p:nvSpPr>
        <p:spPr>
          <a:xfrm>
            <a:off x="11089978" y="4818189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4C26D75-BFFA-4B6F-BD48-F3F32A0950AC}"/>
              </a:ext>
            </a:extLst>
          </p:cNvPr>
          <p:cNvSpPr/>
          <p:nvPr/>
        </p:nvSpPr>
        <p:spPr>
          <a:xfrm>
            <a:off x="8877852" y="5753588"/>
            <a:ext cx="799215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16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65DE706-A265-42D4-8848-E618DCFD0768}"/>
              </a:ext>
            </a:extLst>
          </p:cNvPr>
          <p:cNvSpPr/>
          <p:nvPr/>
        </p:nvSpPr>
        <p:spPr>
          <a:xfrm>
            <a:off x="9989037" y="5753588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8D6237F-AB6D-40E4-9F32-96375046D950}"/>
              </a:ext>
            </a:extLst>
          </p:cNvPr>
          <p:cNvSpPr/>
          <p:nvPr/>
        </p:nvSpPr>
        <p:spPr>
          <a:xfrm>
            <a:off x="11089978" y="5753588"/>
            <a:ext cx="691117" cy="659218"/>
          </a:xfrm>
          <a:prstGeom prst="roundRect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685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1575180" y="419100"/>
            <a:ext cx="10652196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noProof="0" smtClean="0">
                <a:solidFill>
                  <a:srgbClr val="0070C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                      DẶN DÒ </a:t>
            </a:r>
          </a:p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strike="noStrike" kern="1200" cap="none" spc="0" normalizeH="0" baseline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          </a:t>
            </a:r>
            <a:r>
              <a:rPr kumimoji="0" lang="en-US" altLang="zh-CN" sz="5400" b="1" i="0" strike="noStrike" kern="120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5400" b="1" i="0" strike="noStrike" kern="1200" cap="none" spc="0" normalizeH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THÀNH BÀI 1,2,3 </a:t>
            </a:r>
          </a:p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strike="noStrike" kern="1200" cap="none" spc="0" normalizeH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                VỞ BÀI TẬP TOÁN </a:t>
            </a:r>
          </a:p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                       </a:t>
            </a:r>
            <a:r>
              <a:rPr kumimoji="0" lang="en-US" altLang="zh-CN" sz="5400" b="1" i="0" strike="noStrike" kern="1200" cap="none" spc="0" normalizeH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TRANG 34</a:t>
            </a:r>
            <a:endParaRPr kumimoji="0" lang="zh-CN" altLang="en-US" sz="5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FDB946DF-2388-481C-911F-39D3745A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712"/>
            <a:ext cx="12569588" cy="747954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2B781-BCAB-42E9-B3E5-F37C0ECB338A}"/>
              </a:ext>
            </a:extLst>
          </p:cNvPr>
          <p:cNvSpPr txBox="1"/>
          <p:nvPr/>
        </p:nvSpPr>
        <p:spPr>
          <a:xfrm>
            <a:off x="1567543" y="310586"/>
            <a:ext cx="894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H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ai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21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10 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2024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BD366-8AC2-451E-BC59-D24C12708166}"/>
              </a:ext>
            </a:extLst>
          </p:cNvPr>
          <p:cNvSpPr txBox="1"/>
          <p:nvPr/>
        </p:nvSpPr>
        <p:spPr>
          <a:xfrm>
            <a:off x="2898648" y="1402921"/>
            <a:ext cx="611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Luyện</a:t>
            </a:r>
            <a:r>
              <a:rPr lang="en-US" sz="36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tập</a:t>
            </a:r>
            <a:r>
              <a:rPr lang="en-US" sz="36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chung</a:t>
            </a:r>
            <a:r>
              <a:rPr lang="en-US" sz="36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 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5807468" y="877824"/>
            <a:ext cx="231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36B129-FB60-42AC-A43F-F4EEDFB43DD4}"/>
              </a:ext>
            </a:extLst>
          </p:cNvPr>
          <p:cNvCxnSpPr>
            <a:cxnSpLocks/>
          </p:cNvCxnSpPr>
          <p:nvPr/>
        </p:nvCxnSpPr>
        <p:spPr>
          <a:xfrm>
            <a:off x="5873939" y="1343698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F96CF0-F24B-4896-B680-E1BAFDCB0814}"/>
              </a:ext>
            </a:extLst>
          </p:cNvPr>
          <p:cNvCxnSpPr>
            <a:cxnSpLocks/>
          </p:cNvCxnSpPr>
          <p:nvPr/>
        </p:nvCxnSpPr>
        <p:spPr>
          <a:xfrm>
            <a:off x="3509063" y="1908366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DBCDBB-4E2D-469F-BB8C-D5A7ACCE6B19}"/>
              </a:ext>
            </a:extLst>
          </p:cNvPr>
          <p:cNvSpPr txBox="1"/>
          <p:nvPr/>
        </p:nvSpPr>
        <p:spPr>
          <a:xfrm>
            <a:off x="704088" y="2000689"/>
            <a:ext cx="603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Tính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nhẩm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: 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5528" y="1402921"/>
            <a:ext cx="377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tiết</a:t>
            </a:r>
            <a:r>
              <a:rPr lang="en-US" sz="36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1)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8321" y="2970779"/>
            <a:ext cx="170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9 + 6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7135" y="3555497"/>
            <a:ext cx="178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6 + 9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3200" y="4140215"/>
            <a:ext cx="184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15 – 9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3200" y="4677436"/>
            <a:ext cx="206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15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_ 6 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4084" y="2986145"/>
            <a:ext cx="188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9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8 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3421" y="3639472"/>
            <a:ext cx="1968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8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9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= 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17 – 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8 = </a:t>
            </a:r>
          </a:p>
          <a:p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2076" y="4715660"/>
            <a:ext cx="183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17 – 9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8574" y="2961450"/>
            <a:ext cx="205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8 + 5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9070" y="3583489"/>
            <a:ext cx="200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5 + 8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41888" y="4149545"/>
            <a:ext cx="192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13 – 5 =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4465" y="4715601"/>
            <a:ext cx="227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13 – 8 =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" y="1417668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4005" y="1728592"/>
            <a:ext cx="5135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177800"/>
            <a:ext cx="3251200" cy="247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58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5385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3199" y="4038600"/>
            <a:ext cx="344517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8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án:9 </a:t>
            </a:r>
            <a:endParaRPr lang="en-US" sz="5867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8931" y="734458"/>
            <a:ext cx="362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6 = ?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09004" y="4038600"/>
            <a:ext cx="365356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8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5867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endParaRPr lang="en-US" sz="5867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8931" y="734458"/>
            <a:ext cx="362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– 9 = ?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3199" y="4038600"/>
            <a:ext cx="344517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8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án:3 </a:t>
            </a:r>
            <a:endParaRPr lang="en-US" sz="5867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8931" y="734458"/>
            <a:ext cx="362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3199" y="4038600"/>
            <a:ext cx="344517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8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án:7 </a:t>
            </a:r>
            <a:endParaRPr lang="en-US" sz="5867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8931" y="734458"/>
            <a:ext cx="362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8 = ?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03" y="830526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492454" y="2137022"/>
            <a:ext cx="4524546" cy="13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strike="noStrike" kern="1200" cap="none" spc="0" normalizeH="0" baseline="0" noProof="0" smtClean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000" b="1" i="0" strike="noStrike" kern="1200" cap="none" spc="0" normalizeH="0" noProof="0" smtClean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strike="noStrike" kern="1200" cap="none" spc="0" normalizeH="0" baseline="0" noProof="0" smtClean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1</a:t>
            </a:r>
            <a:endParaRPr kumimoji="0" lang="zh-CN" altLang="en-US" sz="6000" b="1" i="0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08807-07C6-430C-8900-2E9682658693}"/>
              </a:ext>
            </a:extLst>
          </p:cNvPr>
          <p:cNvSpPr/>
          <p:nvPr/>
        </p:nvSpPr>
        <p:spPr>
          <a:xfrm>
            <a:off x="1233531" y="1213692"/>
            <a:ext cx="101519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LUYỆN TẬP CHUNG </a:t>
            </a:r>
            <a:endParaRPr lang="en-US" sz="660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976C7A-2068-4294-B0F7-7C2554A3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28" y="1865946"/>
            <a:ext cx="8670388" cy="3397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77458-56F5-4020-902C-462C5F472496}"/>
              </a:ext>
            </a:extLst>
          </p:cNvPr>
          <p:cNvSpPr txBox="1"/>
          <p:nvPr/>
        </p:nvSpPr>
        <p:spPr>
          <a:xfrm>
            <a:off x="3427405" y="4635796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FB788-52D7-45F3-B6EC-B62CA966BF3C}"/>
              </a:ext>
            </a:extLst>
          </p:cNvPr>
          <p:cNvSpPr txBox="1"/>
          <p:nvPr/>
        </p:nvSpPr>
        <p:spPr>
          <a:xfrm>
            <a:off x="4033461" y="4235686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392D8-BED3-47DA-912C-38AFA33CDA6F}"/>
              </a:ext>
            </a:extLst>
          </p:cNvPr>
          <p:cNvSpPr txBox="1"/>
          <p:nvPr/>
        </p:nvSpPr>
        <p:spPr>
          <a:xfrm>
            <a:off x="4554456" y="3835576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4E60C-99D9-4F5F-878F-8322DA301F2C}"/>
              </a:ext>
            </a:extLst>
          </p:cNvPr>
          <p:cNvSpPr txBox="1"/>
          <p:nvPr/>
        </p:nvSpPr>
        <p:spPr>
          <a:xfrm>
            <a:off x="5107348" y="3540487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10210-4747-4B8E-848F-1D4E4AA2C1DA}"/>
              </a:ext>
            </a:extLst>
          </p:cNvPr>
          <p:cNvSpPr txBox="1"/>
          <p:nvPr/>
        </p:nvSpPr>
        <p:spPr>
          <a:xfrm>
            <a:off x="5635345" y="3117458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B0BF9-4073-44D9-B76A-515929E5423A}"/>
              </a:ext>
            </a:extLst>
          </p:cNvPr>
          <p:cNvSpPr txBox="1"/>
          <p:nvPr/>
        </p:nvSpPr>
        <p:spPr>
          <a:xfrm>
            <a:off x="6117732" y="2714477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D5573-DC43-4460-B3C1-B866CD4134F8}"/>
              </a:ext>
            </a:extLst>
          </p:cNvPr>
          <p:cNvSpPr txBox="1"/>
          <p:nvPr/>
        </p:nvSpPr>
        <p:spPr>
          <a:xfrm>
            <a:off x="6625436" y="2311496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11573-9575-44E9-B544-74C3600A22A4}"/>
              </a:ext>
            </a:extLst>
          </p:cNvPr>
          <p:cNvSpPr txBox="1"/>
          <p:nvPr/>
        </p:nvSpPr>
        <p:spPr>
          <a:xfrm>
            <a:off x="9913177" y="4650023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82D00-AFD8-4C7A-BBEE-7104F045A0A9}"/>
              </a:ext>
            </a:extLst>
          </p:cNvPr>
          <p:cNvSpPr txBox="1"/>
          <p:nvPr/>
        </p:nvSpPr>
        <p:spPr>
          <a:xfrm>
            <a:off x="9307121" y="4249913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3B344-2A30-4EC0-91E2-CC7A8D10E530}"/>
              </a:ext>
            </a:extLst>
          </p:cNvPr>
          <p:cNvSpPr txBox="1"/>
          <p:nvPr/>
        </p:nvSpPr>
        <p:spPr>
          <a:xfrm>
            <a:off x="8791815" y="3849803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459DE-80BD-4B21-A8E0-B4ABD172701C}"/>
              </a:ext>
            </a:extLst>
          </p:cNvPr>
          <p:cNvSpPr txBox="1"/>
          <p:nvPr/>
        </p:nvSpPr>
        <p:spPr>
          <a:xfrm>
            <a:off x="8238923" y="3486487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AEA7DF-6305-416E-96B2-AB99BB59A5C2}"/>
              </a:ext>
            </a:extLst>
          </p:cNvPr>
          <p:cNvSpPr txBox="1"/>
          <p:nvPr/>
        </p:nvSpPr>
        <p:spPr>
          <a:xfrm>
            <a:off x="7686031" y="3116466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472F81-84F7-4053-8ECD-08997893326F}"/>
              </a:ext>
            </a:extLst>
          </p:cNvPr>
          <p:cNvSpPr txBox="1"/>
          <p:nvPr/>
        </p:nvSpPr>
        <p:spPr>
          <a:xfrm>
            <a:off x="7133139" y="2716356"/>
            <a:ext cx="75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= 14</a:t>
            </a:r>
          </a:p>
        </p:txBody>
      </p:sp>
    </p:spTree>
    <p:extLst>
      <p:ext uri="{BB962C8B-B14F-4D97-AF65-F5344CB8AC3E}">
        <p14:creationId xmlns:p14="http://schemas.microsoft.com/office/powerpoint/2010/main" val="4932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303</Words>
  <Application>Microsoft Office PowerPoint</Application>
  <PresentationFormat>Widescreen</PresentationFormat>
  <Paragraphs>111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微软雅黑</vt:lpstr>
      <vt:lpstr>宋体</vt:lpstr>
      <vt:lpstr>Yu Gothic UI Light</vt:lpstr>
      <vt:lpstr>Arial</vt:lpstr>
      <vt:lpstr>Calibri</vt:lpstr>
      <vt:lpstr>Calibri Light</vt:lpstr>
      <vt:lpstr>等线</vt:lpstr>
      <vt:lpstr>DFPOP1-W9</vt:lpstr>
      <vt:lpstr>HP001 5 hàng</vt:lpstr>
      <vt:lpstr>黑体</vt:lpstr>
      <vt:lpstr>Times New Roman</vt:lpstr>
      <vt:lpstr>UTM Avo</vt:lpstr>
      <vt:lpstr>VNI-Avo</vt:lpstr>
      <vt:lpstr>汉仪小麦体简</vt:lpstr>
      <vt:lpstr>Office Theme</vt:lpstr>
      <vt:lpstr>9_www.33ppt.com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41</cp:revision>
  <dcterms:created xsi:type="dcterms:W3CDTF">2021-07-07T15:13:57Z</dcterms:created>
  <dcterms:modified xsi:type="dcterms:W3CDTF">2024-10-21T01:34:44Z</dcterms:modified>
</cp:coreProperties>
</file>