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02" r:id="rId3"/>
  </p:sldMasterIdLst>
  <p:notesMasterIdLst>
    <p:notesMasterId r:id="rId22"/>
  </p:notesMasterIdLst>
  <p:sldIdLst>
    <p:sldId id="2918" r:id="rId4"/>
    <p:sldId id="2920" r:id="rId5"/>
    <p:sldId id="260" r:id="rId6"/>
    <p:sldId id="25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16" r:id="rId17"/>
    <p:sldId id="2914" r:id="rId18"/>
    <p:sldId id="2917" r:id="rId19"/>
    <p:sldId id="2921" r:id="rId20"/>
    <p:sldId id="291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ECA8D-3B9F-49A0-9D15-4E41D8E15F73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2A6C6-C5DF-481C-8AC0-5B6F4F3BE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7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18011-6B56-46E2-9E05-742A071BC0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00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18011-6B56-46E2-9E05-742A071BC07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53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2B9D3-029C-4A7F-A6F3-07E3FC64B6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76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2A6C6-C5DF-481C-8AC0-5B6F4F3BE3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94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Thiết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kế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bởi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FB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Hương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Thảo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https://www.facebook.com/huongthaoGADT/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547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2A6C6-C5DF-481C-8AC0-5B6F4F3BE3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4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2A6C6-C5DF-481C-8AC0-5B6F4F3BE3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190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8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2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4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79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21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4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954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88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93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41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98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0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69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50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51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16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49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96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9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6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9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8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1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9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BAB67-E17E-4FD9-9014-C647CEEF8D91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7BBC-E203-4240-835F-07FC6CA6A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8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09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4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microsoft.com/office/2007/relationships/hdphoto" Target="../media/hdphoto1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4.tmp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5.png"/><Relationship Id="rId18" Type="http://schemas.openxmlformats.org/officeDocument/2006/relationships/slide" Target="slide5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slide" Target="slide11.xml"/><Relationship Id="rId17" Type="http://schemas.openxmlformats.org/officeDocument/2006/relationships/slide" Target="slide6.xml"/><Relationship Id="rId2" Type="http://schemas.openxmlformats.org/officeDocument/2006/relationships/slide" Target="slide4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openxmlformats.org/officeDocument/2006/relationships/slide" Target="slide12.xml"/><Relationship Id="rId19" Type="http://schemas.openxmlformats.org/officeDocument/2006/relationships/slide" Target="slide7.xml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49.png"/><Relationship Id="rId21" Type="http://schemas.openxmlformats.org/officeDocument/2006/relationships/image" Target="../media/image34.png"/><Relationship Id="rId34" Type="http://schemas.openxmlformats.org/officeDocument/2006/relationships/image" Target="../media/image45.png"/><Relationship Id="rId42" Type="http://schemas.openxmlformats.org/officeDocument/2006/relationships/image" Target="../media/image51.png"/><Relationship Id="rId47" Type="http://schemas.openxmlformats.org/officeDocument/2006/relationships/image" Target="../media/image55.png"/><Relationship Id="rId50" Type="http://schemas.microsoft.com/office/2007/relationships/hdphoto" Target="../media/hdphoto8.wdp"/><Relationship Id="rId55" Type="http://schemas.openxmlformats.org/officeDocument/2006/relationships/image" Target="../media/image61.png"/><Relationship Id="rId63" Type="http://schemas.openxmlformats.org/officeDocument/2006/relationships/slide" Target="slide3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29" Type="http://schemas.openxmlformats.org/officeDocument/2006/relationships/image" Target="../media/image42.png"/><Relationship Id="rId11" Type="http://schemas.microsoft.com/office/2007/relationships/hdphoto" Target="../media/hdphoto2.wdp"/><Relationship Id="rId24" Type="http://schemas.openxmlformats.org/officeDocument/2006/relationships/image" Target="../media/image37.png"/><Relationship Id="rId32" Type="http://schemas.openxmlformats.org/officeDocument/2006/relationships/image" Target="../media/image44.png"/><Relationship Id="rId37" Type="http://schemas.openxmlformats.org/officeDocument/2006/relationships/image" Target="../media/image47.png"/><Relationship Id="rId40" Type="http://schemas.microsoft.com/office/2007/relationships/hdphoto" Target="../media/hdphoto6.wdp"/><Relationship Id="rId45" Type="http://schemas.openxmlformats.org/officeDocument/2006/relationships/image" Target="../media/image53.png"/><Relationship Id="rId53" Type="http://schemas.microsoft.com/office/2007/relationships/hdphoto" Target="../media/hdphoto9.wdp"/><Relationship Id="rId58" Type="http://schemas.openxmlformats.org/officeDocument/2006/relationships/image" Target="../media/image63.png"/><Relationship Id="rId5" Type="http://schemas.openxmlformats.org/officeDocument/2006/relationships/image" Target="../media/image19.png"/><Relationship Id="rId61" Type="http://schemas.openxmlformats.org/officeDocument/2006/relationships/image" Target="../media/image66.gif"/><Relationship Id="rId19" Type="http://schemas.openxmlformats.org/officeDocument/2006/relationships/image" Target="../media/image3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microsoft.com/office/2007/relationships/hdphoto" Target="../media/hdphoto3.wdp"/><Relationship Id="rId35" Type="http://schemas.openxmlformats.org/officeDocument/2006/relationships/image" Target="../media/image46.png"/><Relationship Id="rId43" Type="http://schemas.microsoft.com/office/2007/relationships/hdphoto" Target="../media/hdphoto7.wdp"/><Relationship Id="rId48" Type="http://schemas.openxmlformats.org/officeDocument/2006/relationships/image" Target="../media/image56.png"/><Relationship Id="rId56" Type="http://schemas.microsoft.com/office/2007/relationships/hdphoto" Target="../media/hdphoto10.wdp"/><Relationship Id="rId8" Type="http://schemas.openxmlformats.org/officeDocument/2006/relationships/image" Target="../media/image22.png"/><Relationship Id="rId51" Type="http://schemas.openxmlformats.org/officeDocument/2006/relationships/image" Target="../media/image58.png"/><Relationship Id="rId3" Type="http://schemas.openxmlformats.org/officeDocument/2006/relationships/image" Target="../media/image17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microsoft.com/office/2007/relationships/hdphoto" Target="../media/hdphoto4.wdp"/><Relationship Id="rId38" Type="http://schemas.openxmlformats.org/officeDocument/2006/relationships/image" Target="../media/image48.png"/><Relationship Id="rId46" Type="http://schemas.openxmlformats.org/officeDocument/2006/relationships/image" Target="../media/image54.png"/><Relationship Id="rId59" Type="http://schemas.openxmlformats.org/officeDocument/2006/relationships/image" Target="../media/image64.png"/><Relationship Id="rId20" Type="http://schemas.openxmlformats.org/officeDocument/2006/relationships/image" Target="../media/image33.png"/><Relationship Id="rId41" Type="http://schemas.openxmlformats.org/officeDocument/2006/relationships/image" Target="../media/image50.png"/><Relationship Id="rId54" Type="http://schemas.openxmlformats.org/officeDocument/2006/relationships/image" Target="../media/image60.png"/><Relationship Id="rId6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microsoft.com/office/2007/relationships/hdphoto" Target="../media/hdphoto5.wdp"/><Relationship Id="rId49" Type="http://schemas.openxmlformats.org/officeDocument/2006/relationships/image" Target="../media/image57.png"/><Relationship Id="rId57" Type="http://schemas.openxmlformats.org/officeDocument/2006/relationships/image" Target="../media/image62.png"/><Relationship Id="rId10" Type="http://schemas.openxmlformats.org/officeDocument/2006/relationships/image" Target="../media/image24.png"/><Relationship Id="rId31" Type="http://schemas.openxmlformats.org/officeDocument/2006/relationships/image" Target="../media/image43.png"/><Relationship Id="rId44" Type="http://schemas.openxmlformats.org/officeDocument/2006/relationships/image" Target="../media/image52.png"/><Relationship Id="rId52" Type="http://schemas.openxmlformats.org/officeDocument/2006/relationships/image" Target="../media/image59.png"/><Relationship Id="rId60" Type="http://schemas.openxmlformats.org/officeDocument/2006/relationships/image" Target="../media/image65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055" y="-96752"/>
            <a:ext cx="12234119" cy="61026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>
            <a:off x="2173932" y="2767675"/>
            <a:ext cx="1247813" cy="285561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67" y="603186"/>
            <a:ext cx="4311900" cy="24836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95484"/>
            <a:ext cx="12349503" cy="268783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00738" y="1098330"/>
            <a:ext cx="1092158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smtClean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CHÀO MỪNG CÁC CON </a:t>
            </a:r>
          </a:p>
          <a:p>
            <a:r>
              <a:rPr lang="en-US" altLang="zh-CN" sz="7200" b="1" smtClean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    ĐẾN VỚI TIẾT HỌC </a:t>
            </a:r>
          </a:p>
          <a:p>
            <a:r>
              <a:rPr lang="en-US" altLang="zh-CN" sz="7200" b="1" smtClean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           MÔN TOÁN </a:t>
            </a:r>
            <a:endParaRPr lang="en-US" altLang="zh-CN" sz="7200" b="1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3"/>
            <a:ext cx="2672936" cy="7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9351355" y="6055346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46" y="198323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A11FCB-7C81-49C2-8FE6-7F49E9E9AE14}"/>
              </a:ext>
            </a:extLst>
          </p:cNvPr>
          <p:cNvSpPr txBox="1"/>
          <p:nvPr/>
        </p:nvSpPr>
        <p:spPr>
          <a:xfrm>
            <a:off x="4069080" y="1097280"/>
            <a:ext cx="3877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3E7160-8F40-4ECA-A893-3FA9E14B6C72}"/>
              </a:ext>
            </a:extLst>
          </p:cNvPr>
          <p:cNvSpPr txBox="1"/>
          <p:nvPr/>
        </p:nvSpPr>
        <p:spPr>
          <a:xfrm>
            <a:off x="4244295" y="4392113"/>
            <a:ext cx="3877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9351355" y="6055346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46" y="198323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AC0B67-602C-4B97-984B-04C9E6D85A13}"/>
              </a:ext>
            </a:extLst>
          </p:cNvPr>
          <p:cNvSpPr txBox="1"/>
          <p:nvPr/>
        </p:nvSpPr>
        <p:spPr>
          <a:xfrm>
            <a:off x="4069080" y="1097280"/>
            <a:ext cx="3877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+ 9 =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7E614-EF0F-46E6-9199-2D8B14CD6EAF}"/>
              </a:ext>
            </a:extLst>
          </p:cNvPr>
          <p:cNvSpPr txBox="1"/>
          <p:nvPr/>
        </p:nvSpPr>
        <p:spPr>
          <a:xfrm>
            <a:off x="4296427" y="4283901"/>
            <a:ext cx="4246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</a:t>
            </a:r>
          </a:p>
        </p:txBody>
      </p:sp>
    </p:spTree>
    <p:extLst>
      <p:ext uri="{BB962C8B-B14F-4D97-AF65-F5344CB8AC3E}">
        <p14:creationId xmlns:p14="http://schemas.microsoft.com/office/powerpoint/2010/main" val="382583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9351355" y="6055346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46" y="198323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BC0AB8-BBDE-49AC-8EEC-6E26C926C372}"/>
              </a:ext>
            </a:extLst>
          </p:cNvPr>
          <p:cNvSpPr txBox="1"/>
          <p:nvPr/>
        </p:nvSpPr>
        <p:spPr>
          <a:xfrm>
            <a:off x="4069080" y="1097280"/>
            <a:ext cx="3877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– 7 =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11269-91F9-4003-B191-893474AB676F}"/>
              </a:ext>
            </a:extLst>
          </p:cNvPr>
          <p:cNvSpPr txBox="1"/>
          <p:nvPr/>
        </p:nvSpPr>
        <p:spPr>
          <a:xfrm>
            <a:off x="4283901" y="4509369"/>
            <a:ext cx="3837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</a:p>
        </p:txBody>
      </p:sp>
    </p:spTree>
    <p:extLst>
      <p:ext uri="{BB962C8B-B14F-4D97-AF65-F5344CB8AC3E}">
        <p14:creationId xmlns:p14="http://schemas.microsoft.com/office/powerpoint/2010/main" val="344528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3" action="ppaction://hlinksldjump"/>
          </p:cNvPr>
          <p:cNvSpPr/>
          <p:nvPr/>
        </p:nvSpPr>
        <p:spPr>
          <a:xfrm>
            <a:off x="9351355" y="6055346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46" y="198323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7AB0D0-8AB3-4A7D-8AE1-374F5F3FE7B6}"/>
              </a:ext>
            </a:extLst>
          </p:cNvPr>
          <p:cNvSpPr txBox="1"/>
          <p:nvPr/>
        </p:nvSpPr>
        <p:spPr>
          <a:xfrm>
            <a:off x="4069080" y="1097280"/>
            <a:ext cx="3877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7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28484-3256-4C5A-8CDE-8DDD66C0EC4C}"/>
              </a:ext>
            </a:extLst>
          </p:cNvPr>
          <p:cNvSpPr txBox="1"/>
          <p:nvPr/>
        </p:nvSpPr>
        <p:spPr>
          <a:xfrm>
            <a:off x="4334005" y="4622103"/>
            <a:ext cx="3787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</a:p>
        </p:txBody>
      </p:sp>
    </p:spTree>
    <p:extLst>
      <p:ext uri="{BB962C8B-B14F-4D97-AF65-F5344CB8AC3E}">
        <p14:creationId xmlns:p14="http://schemas.microsoft.com/office/powerpoint/2010/main" val="120505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0CC8F1-86F9-4C56-9BBF-C6BE06FC3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B99C04-70D8-4F55-AD0C-5B0B07F86DEE}"/>
              </a:ext>
            </a:extLst>
          </p:cNvPr>
          <p:cNvSpPr txBox="1"/>
          <p:nvPr/>
        </p:nvSpPr>
        <p:spPr>
          <a:xfrm>
            <a:off x="2285490" y="1919166"/>
            <a:ext cx="8005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BÀI</a:t>
            </a:r>
            <a:r>
              <a:rPr kumimoji="0" lang="en-US" sz="72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: LUYỆN 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baseline="0" smtClean="0">
                <a:solidFill>
                  <a:prstClr val="white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(TIẾT</a:t>
            </a:r>
            <a:r>
              <a:rPr lang="en-US" sz="7200" b="1" smtClean="0">
                <a:solidFill>
                  <a:prstClr val="white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2 )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E6CE88-A88B-45A5-A6CE-5F0B9CF0F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93" y="534572"/>
            <a:ext cx="11041613" cy="2159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562792-A463-46A5-BD3B-17D4E913F88B}"/>
              </a:ext>
            </a:extLst>
          </p:cNvPr>
          <p:cNvSpPr txBox="1"/>
          <p:nvPr/>
        </p:nvSpPr>
        <p:spPr>
          <a:xfrm>
            <a:off x="1049661" y="4260781"/>
            <a:ext cx="301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5 = 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125365-5F13-4D02-AFD4-971F05F2B667}"/>
              </a:ext>
            </a:extLst>
          </p:cNvPr>
          <p:cNvSpPr txBox="1"/>
          <p:nvPr/>
        </p:nvSpPr>
        <p:spPr>
          <a:xfrm>
            <a:off x="1049659" y="5139763"/>
            <a:ext cx="301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7 =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F3070B-4920-4AE5-81E9-E57FE8B58465}"/>
              </a:ext>
            </a:extLst>
          </p:cNvPr>
          <p:cNvSpPr txBox="1"/>
          <p:nvPr/>
        </p:nvSpPr>
        <p:spPr>
          <a:xfrm>
            <a:off x="1049660" y="5594662"/>
            <a:ext cx="301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8 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991277-33E1-4E88-838D-8E877A053D36}"/>
              </a:ext>
            </a:extLst>
          </p:cNvPr>
          <p:cNvSpPr txBox="1"/>
          <p:nvPr/>
        </p:nvSpPr>
        <p:spPr>
          <a:xfrm>
            <a:off x="1049661" y="2525678"/>
            <a:ext cx="301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1 = 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184E47-21BD-408F-BD4C-9B347D8CCFBB}"/>
              </a:ext>
            </a:extLst>
          </p:cNvPr>
          <p:cNvSpPr txBox="1"/>
          <p:nvPr/>
        </p:nvSpPr>
        <p:spPr>
          <a:xfrm>
            <a:off x="1049661" y="3021304"/>
            <a:ext cx="3392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2 = 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5A9FA2-E9F9-4C6E-9688-A79A478B7207}"/>
              </a:ext>
            </a:extLst>
          </p:cNvPr>
          <p:cNvSpPr txBox="1"/>
          <p:nvPr/>
        </p:nvSpPr>
        <p:spPr>
          <a:xfrm>
            <a:off x="1049661" y="3411016"/>
            <a:ext cx="301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3 = 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87F30A-AC41-42B2-B21C-8238EE7C1DF3}"/>
              </a:ext>
            </a:extLst>
          </p:cNvPr>
          <p:cNvSpPr txBox="1"/>
          <p:nvPr/>
        </p:nvSpPr>
        <p:spPr>
          <a:xfrm>
            <a:off x="1049661" y="6099091"/>
            <a:ext cx="2917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9 =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A6B4A2-8210-47AA-BA58-164C72DE68D3}"/>
              </a:ext>
            </a:extLst>
          </p:cNvPr>
          <p:cNvSpPr txBox="1"/>
          <p:nvPr/>
        </p:nvSpPr>
        <p:spPr>
          <a:xfrm>
            <a:off x="9444625" y="2525679"/>
            <a:ext cx="2646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661C8E-4655-4DB9-B750-DE965A6B3361}"/>
              </a:ext>
            </a:extLst>
          </p:cNvPr>
          <p:cNvSpPr txBox="1"/>
          <p:nvPr/>
        </p:nvSpPr>
        <p:spPr>
          <a:xfrm>
            <a:off x="9444625" y="2990525"/>
            <a:ext cx="301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778F4-050B-430F-B647-11A7B8F132A0}"/>
              </a:ext>
            </a:extLst>
          </p:cNvPr>
          <p:cNvSpPr txBox="1"/>
          <p:nvPr/>
        </p:nvSpPr>
        <p:spPr>
          <a:xfrm>
            <a:off x="9444625" y="3380237"/>
            <a:ext cx="301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3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2CDF40-EF33-47B5-8DF8-2F1D5A3A6620}"/>
              </a:ext>
            </a:extLst>
          </p:cNvPr>
          <p:cNvSpPr txBox="1"/>
          <p:nvPr/>
        </p:nvSpPr>
        <p:spPr>
          <a:xfrm>
            <a:off x="9444624" y="4226207"/>
            <a:ext cx="301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5  = 7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3FA82E-8366-4C9B-B0D1-BAC0F8EF662C}"/>
              </a:ext>
            </a:extLst>
          </p:cNvPr>
          <p:cNvSpPr txBox="1"/>
          <p:nvPr/>
        </p:nvSpPr>
        <p:spPr>
          <a:xfrm>
            <a:off x="9410949" y="5072177"/>
            <a:ext cx="301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7  = 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B19C0-F19D-4683-ACD6-0E94C4E2B061}"/>
              </a:ext>
            </a:extLst>
          </p:cNvPr>
          <p:cNvSpPr txBox="1"/>
          <p:nvPr/>
        </p:nvSpPr>
        <p:spPr>
          <a:xfrm>
            <a:off x="9410948" y="5487119"/>
            <a:ext cx="301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8  = 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1132AD-1966-4203-A0CC-C61A0BE97724}"/>
              </a:ext>
            </a:extLst>
          </p:cNvPr>
          <p:cNvSpPr txBox="1"/>
          <p:nvPr/>
        </p:nvSpPr>
        <p:spPr>
          <a:xfrm>
            <a:off x="9394245" y="5953958"/>
            <a:ext cx="301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9  = 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811" y="3827690"/>
            <a:ext cx="2389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4 = 7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9658" y="4739991"/>
            <a:ext cx="2232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6 = 5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4625" y="3769949"/>
            <a:ext cx="2446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4 = 8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44622" y="4615919"/>
            <a:ext cx="194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6 = 6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570" y="0"/>
            <a:ext cx="644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Chọn số trừ đã cho và tính hiệu :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/>
      <p:bldP spid="20" grpId="0"/>
      <p:bldP spid="21" grpId="0"/>
      <p:bldP spid="22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2" grpId="0"/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E1CA0F-E27E-4960-A590-9E09FC534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37" y="75847"/>
            <a:ext cx="10142808" cy="1028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7A500D-96B4-4E10-A3B6-400A3EA70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302" y="1169458"/>
            <a:ext cx="7296150" cy="2938308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BD2BA65-D3C2-4C0F-82CE-967F414FA290}"/>
              </a:ext>
            </a:extLst>
          </p:cNvPr>
          <p:cNvSpPr/>
          <p:nvPr/>
        </p:nvSpPr>
        <p:spPr>
          <a:xfrm>
            <a:off x="158045" y="1275644"/>
            <a:ext cx="2725832" cy="2153356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pitchFamily="18" charset="0"/>
              </a:rPr>
              <a:t>Bài toán cho biết gì?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56F1EE5-33E7-4F45-AAA2-FD201FE08D2C}"/>
              </a:ext>
            </a:extLst>
          </p:cNvPr>
          <p:cNvSpPr/>
          <p:nvPr/>
        </p:nvSpPr>
        <p:spPr>
          <a:xfrm>
            <a:off x="10071452" y="1275644"/>
            <a:ext cx="2120548" cy="2153356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pitchFamily="18" charset="0"/>
              </a:rPr>
              <a:t>Bài toán hỏi gì?</a:t>
            </a:r>
            <a:endParaRPr lang="en-US" sz="2800" dirty="0">
              <a:latin typeface="UTM Avo" panose="0204060305050602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A4138C-917B-4E54-B17D-67D9BDB200F6}"/>
              </a:ext>
            </a:extLst>
          </p:cNvPr>
          <p:cNvCxnSpPr>
            <a:cxnSpLocks/>
          </p:cNvCxnSpPr>
          <p:nvPr/>
        </p:nvCxnSpPr>
        <p:spPr>
          <a:xfrm>
            <a:off x="1941342" y="647114"/>
            <a:ext cx="3981156" cy="117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A39AB7-7CDA-4182-99FE-2DA3BB69CDC9}"/>
              </a:ext>
            </a:extLst>
          </p:cNvPr>
          <p:cNvCxnSpPr>
            <a:cxnSpLocks/>
          </p:cNvCxnSpPr>
          <p:nvPr/>
        </p:nvCxnSpPr>
        <p:spPr>
          <a:xfrm>
            <a:off x="6248400" y="647114"/>
            <a:ext cx="2658794" cy="117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ACEC8-ACED-481B-826F-918C1A7AF70C}"/>
              </a:ext>
            </a:extLst>
          </p:cNvPr>
          <p:cNvCxnSpPr/>
          <p:nvPr/>
        </p:nvCxnSpPr>
        <p:spPr>
          <a:xfrm>
            <a:off x="2093742" y="1099858"/>
            <a:ext cx="41546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C15872-9FA2-4E06-8D34-FA23286AD173}"/>
              </a:ext>
            </a:extLst>
          </p:cNvPr>
          <p:cNvCxnSpPr>
            <a:cxnSpLocks/>
          </p:cNvCxnSpPr>
          <p:nvPr/>
        </p:nvCxnSpPr>
        <p:spPr>
          <a:xfrm>
            <a:off x="9798148" y="655906"/>
            <a:ext cx="1329397" cy="5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B06A590-32C4-4FF6-8A37-E8F64456A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77" y="4531447"/>
            <a:ext cx="7891975" cy="2101817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4300987" y="4816407"/>
            <a:ext cx="670002" cy="518444"/>
          </a:xfrm>
          <a:prstGeom prst="roundRect">
            <a:avLst>
              <a:gd name="adj" fmla="val 2306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A2BFC1-0470-43F9-BC1B-AD0FEACE85E4}"/>
              </a:ext>
            </a:extLst>
          </p:cNvPr>
          <p:cNvSpPr/>
          <p:nvPr/>
        </p:nvSpPr>
        <p:spPr>
          <a:xfrm>
            <a:off x="5093820" y="4816407"/>
            <a:ext cx="705849" cy="53092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-</a:t>
            </a:r>
            <a:endParaRPr lang="en-US" sz="2800" dirty="0"/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C0BB68CE-C968-447F-AAA3-A4027A6AD41B}"/>
              </a:ext>
            </a:extLst>
          </p:cNvPr>
          <p:cNvSpPr/>
          <p:nvPr/>
        </p:nvSpPr>
        <p:spPr>
          <a:xfrm>
            <a:off x="5995737" y="4816407"/>
            <a:ext cx="691666" cy="5309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18" name="Rectangle: Rounded Corners 18">
            <a:extLst>
              <a:ext uri="{FF2B5EF4-FFF2-40B4-BE49-F238E27FC236}">
                <a16:creationId xmlns:a16="http://schemas.microsoft.com/office/drawing/2014/main" id="{3B7DD873-A7D8-47F9-89B8-5E5C9A58DB24}"/>
              </a:ext>
            </a:extLst>
          </p:cNvPr>
          <p:cNvSpPr/>
          <p:nvPr/>
        </p:nvSpPr>
        <p:spPr>
          <a:xfrm>
            <a:off x="7260967" y="4843613"/>
            <a:ext cx="633660" cy="5309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8</a:t>
            </a:r>
            <a:endParaRPr lang="en-US" sz="2800" dirty="0"/>
          </a:p>
        </p:txBody>
      </p:sp>
      <p:sp>
        <p:nvSpPr>
          <p:cNvPr id="19" name="Rectangle: Rounded Corners 19">
            <a:extLst>
              <a:ext uri="{FF2B5EF4-FFF2-40B4-BE49-F238E27FC236}">
                <a16:creationId xmlns:a16="http://schemas.microsoft.com/office/drawing/2014/main" id="{E063A3DF-303A-4B16-A704-6AA3FE8ED1D5}"/>
              </a:ext>
            </a:extLst>
          </p:cNvPr>
          <p:cNvSpPr/>
          <p:nvPr/>
        </p:nvSpPr>
        <p:spPr>
          <a:xfrm>
            <a:off x="6341570" y="5582355"/>
            <a:ext cx="597955" cy="5309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/>
              <a:t>8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544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223175" y="646112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2198688" y="1066539"/>
            <a:ext cx="818012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SimSun" panose="02010600030101010101" pitchFamily="2" charset="-122"/>
                <a:cs typeface="+mn-cs"/>
              </a:rPr>
              <a:t>          </a:t>
            </a: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SimSun" panose="02010600030101010101" pitchFamily="2" charset="-122"/>
                <a:cs typeface="+mn-cs"/>
              </a:rPr>
              <a:t>DẶN</a:t>
            </a:r>
            <a:r>
              <a:rPr kumimoji="0" lang="en-US" sz="6600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SimSun" panose="02010600030101010101" pitchFamily="2" charset="-122"/>
                <a:cs typeface="+mn-cs"/>
              </a:rPr>
              <a:t> DÒ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aseline="0" smtClean="0">
                <a:solidFill>
                  <a:srgbClr val="FF0000"/>
                </a:solidFill>
                <a:latin typeface="UTM Avo"/>
              </a:rPr>
              <a:t>HOÀN</a:t>
            </a:r>
            <a:r>
              <a:rPr lang="en-US" sz="6600" smtClean="0">
                <a:solidFill>
                  <a:srgbClr val="FF0000"/>
                </a:solidFill>
                <a:latin typeface="UTM Avo"/>
              </a:rPr>
              <a:t> THÀNH BÀI 4,5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SimSun" panose="02010600030101010101" pitchFamily="2" charset="-122"/>
                <a:cs typeface="+mn-cs"/>
              </a:rPr>
              <a:t>      VỞ</a:t>
            </a:r>
            <a:r>
              <a:rPr kumimoji="0" lang="en-US" sz="66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SimSun" panose="02010600030101010101" pitchFamily="2" charset="-122"/>
                <a:cs typeface="+mn-cs"/>
              </a:rPr>
              <a:t> BÀI TẬP TOÁN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aseline="0" smtClean="0">
                <a:solidFill>
                  <a:srgbClr val="FFFFFF"/>
                </a:solidFill>
                <a:latin typeface="UTM Avo"/>
              </a:rPr>
              <a:t>          TRANG</a:t>
            </a:r>
            <a:r>
              <a:rPr lang="en-US" sz="6600" smtClean="0">
                <a:solidFill>
                  <a:srgbClr val="FFFFFF"/>
                </a:solidFill>
                <a:latin typeface="UTM Avo"/>
              </a:rPr>
              <a:t> 33 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14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111067-0122-4D3B-ABD0-FA9846ED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 descr="Không có mô tả ảnh.">
            <a:extLst>
              <a:ext uri="{FF2B5EF4-FFF2-40B4-BE49-F238E27FC236}">
                <a16:creationId xmlns:a16="http://schemas.microsoft.com/office/drawing/2014/main" id="{415F12FD-1EDC-4E91-87DD-2608A1DF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94" y="-336095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8635C-7066-4E76-86BF-61F602ABC634}"/>
              </a:ext>
            </a:extLst>
          </p:cNvPr>
          <p:cNvSpPr txBox="1"/>
          <p:nvPr/>
        </p:nvSpPr>
        <p:spPr>
          <a:xfrm>
            <a:off x="521097" y="-17632"/>
            <a:ext cx="888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 sáu ngày 29 tháng 10 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D47D2-DCB1-4DFF-B3A0-261192FB80E1}"/>
              </a:ext>
            </a:extLst>
          </p:cNvPr>
          <p:cNvSpPr txBox="1"/>
          <p:nvPr/>
        </p:nvSpPr>
        <p:spPr>
          <a:xfrm>
            <a:off x="521097" y="1095090"/>
            <a:ext cx="623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Bài: </a:t>
            </a:r>
            <a:r>
              <a:rPr lang="en-US" sz="3600" b="1">
                <a:solidFill>
                  <a:srgbClr val="FFFF00"/>
                </a:solidFill>
                <a:latin typeface="HP001 5 hàng" panose="020B0603050302020204" pitchFamily="34" charset="0"/>
              </a:rPr>
              <a:t>Luyện tập ( tiết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E37B6-A97C-43C4-B5A7-8E21D516720C}"/>
              </a:ext>
            </a:extLst>
          </p:cNvPr>
          <p:cNvSpPr txBox="1"/>
          <p:nvPr/>
        </p:nvSpPr>
        <p:spPr>
          <a:xfrm>
            <a:off x="2382604" y="568525"/>
            <a:ext cx="29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Toán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371813-B97E-4B6A-ADDC-8FE7FD92E4B5}"/>
              </a:ext>
            </a:extLst>
          </p:cNvPr>
          <p:cNvCxnSpPr>
            <a:cxnSpLocks/>
          </p:cNvCxnSpPr>
          <p:nvPr/>
        </p:nvCxnSpPr>
        <p:spPr>
          <a:xfrm>
            <a:off x="2580569" y="1074623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02F2F2-F740-4A39-A62E-CC123FE4AD5D}"/>
              </a:ext>
            </a:extLst>
          </p:cNvPr>
          <p:cNvCxnSpPr>
            <a:cxnSpLocks/>
          </p:cNvCxnSpPr>
          <p:nvPr/>
        </p:nvCxnSpPr>
        <p:spPr>
          <a:xfrm>
            <a:off x="1314182" y="1679890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AC6E2DB-3596-4EBF-AC60-B49F7CE7E918}"/>
              </a:ext>
            </a:extLst>
          </p:cNvPr>
          <p:cNvSpPr txBox="1"/>
          <p:nvPr/>
        </p:nvSpPr>
        <p:spPr>
          <a:xfrm>
            <a:off x="-522345" y="2221273"/>
            <a:ext cx="439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5. Phép 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tính:</a:t>
            </a:r>
            <a:endParaRPr 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63C44D-7BAE-420D-8977-CE3C996821C2}"/>
              </a:ext>
            </a:extLst>
          </p:cNvPr>
          <p:cNvSpPr txBox="1"/>
          <p:nvPr/>
        </p:nvSpPr>
        <p:spPr>
          <a:xfrm>
            <a:off x="159123" y="2740977"/>
            <a:ext cx="914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Trả lời: Bác Súa còn lại…..giò phong lan.</a:t>
            </a:r>
            <a:endParaRPr lang="en-US" sz="36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DB172F-6E01-4344-A22B-E63920C03E4C}"/>
              </a:ext>
            </a:extLst>
          </p:cNvPr>
          <p:cNvSpPr txBox="1"/>
          <p:nvPr/>
        </p:nvSpPr>
        <p:spPr>
          <a:xfrm>
            <a:off x="2471755" y="2210866"/>
            <a:ext cx="311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>
                <a:solidFill>
                  <a:srgbClr val="FF0000"/>
                </a:solidFill>
                <a:latin typeface="HP001 5 hàng" panose="020B0603050302020204" pitchFamily="34" charset="0"/>
              </a:rPr>
              <a:t>15 – 7 =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7CC60C-9615-4612-B161-E9A1A80F313D}"/>
              </a:ext>
            </a:extLst>
          </p:cNvPr>
          <p:cNvSpPr txBox="1"/>
          <p:nvPr/>
        </p:nvSpPr>
        <p:spPr>
          <a:xfrm>
            <a:off x="5432415" y="2717784"/>
            <a:ext cx="663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>
                <a:solidFill>
                  <a:srgbClr val="FF0000"/>
                </a:solidFill>
                <a:latin typeface="HP001 5 hàng" panose="020B06030503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3223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49"/>
            <a:ext cx="2672936" cy="71100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5" y="256275"/>
            <a:ext cx="4178564" cy="9094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8C0CC6-CE1F-4074-A522-2880B6664C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95" y="2121386"/>
            <a:ext cx="4666476" cy="4748105"/>
          </a:xfrm>
          <a:prstGeom prst="rect">
            <a:avLst/>
          </a:prstGeom>
        </p:spPr>
      </p:pic>
      <p:sp>
        <p:nvSpPr>
          <p:cNvPr id="8" name="矩形 16"/>
          <p:cNvSpPr/>
          <p:nvPr/>
        </p:nvSpPr>
        <p:spPr>
          <a:xfrm>
            <a:off x="2797838" y="2035790"/>
            <a:ext cx="59298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smtClean="0">
                <a:solidFill>
                  <a:srgbClr val="FFFF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KHỞI ĐỘNG </a:t>
            </a:r>
            <a:endParaRPr lang="en-US" altLang="zh-CN" sz="7200" b="1" dirty="0">
              <a:solidFill>
                <a:srgbClr val="FFFF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1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24" y="5075770"/>
            <a:ext cx="1600200" cy="178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>
            <a:hlinkClick r:id="rId2" action="ppaction://hlinksldjump"/>
          </p:cNvPr>
          <p:cNvSpPr/>
          <p:nvPr/>
        </p:nvSpPr>
        <p:spPr>
          <a:xfrm>
            <a:off x="1676400" y="5799764"/>
            <a:ext cx="1716224" cy="601039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sz="3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:\Bai giang KNS\Công cụ soạn bài\NfU5Wg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4449" l="0" r="100000">
                        <a14:foregroundMark x1="22292" y1="7353" x2="96250" y2="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04800"/>
            <a:ext cx="9144000" cy="412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ADMIN\Desktop\gif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00" y="473777"/>
            <a:ext cx="912157" cy="91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christmas-present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02" y="620179"/>
            <a:ext cx="844198" cy="8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ADMIN\Desktop\PNGPIX-COM-Birthday-Gift-Vector-PNG-Transparent-Imag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997" y="457200"/>
            <a:ext cx="1028607" cy="10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ADMIN\Desktop\present-1417611_640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72" y="490045"/>
            <a:ext cx="854630" cy="8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gift-clipart-pink-gift-14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802" y="461891"/>
            <a:ext cx="685738" cy="8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DMIN\Desktop\christmas-present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04" y="593212"/>
            <a:ext cx="844198" cy="8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ADMIN\Desktop\PNGPIX-COM-Birthday-Gift-Vector-PNG-Transparent-Image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30" y="490352"/>
            <a:ext cx="1028607" cy="10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ADMIN\Desktop\present-1417611_640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90353"/>
            <a:ext cx="854630" cy="8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:\Users\ADMIN\Desktop\gift-clipart-pink-gift-14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62" y="538091"/>
            <a:ext cx="685738" cy="8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4000" r="-1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guoi tuyet\Snowman-Christmas-Card_l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58" y="0"/>
            <a:ext cx="914154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8" y="5569746"/>
            <a:ext cx="657225" cy="448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\Desktop\mũ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6200"/>
            <a:ext cx="2362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C:\Users\ADMIN\Desktop\Picture6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206" flipH="1">
            <a:off x="6239065" y="-69157"/>
            <a:ext cx="1390270" cy="137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3" y="5568521"/>
            <a:ext cx="581025" cy="449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Picture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560654"/>
            <a:ext cx="457200" cy="448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6" descr="C:\Users\ADMIN\Desktop\Picture7 (2)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9829" y1="58846" x2="63248" y2="7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5799">
            <a:off x="6001660" y="-16835"/>
            <a:ext cx="1271587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C:\Users\ADMIN\Desktop\Picture5 (2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730">
            <a:off x="5688856" y="-166567"/>
            <a:ext cx="2034792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Picture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69747"/>
            <a:ext cx="497532" cy="448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32" y="5568522"/>
            <a:ext cx="522271" cy="449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Nguoi tuyet\gang tay 1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00" y="5569749"/>
            <a:ext cx="839428" cy="475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Picture3 (3)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36938">
            <a:off x="8010461" y="1575014"/>
            <a:ext cx="665163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ADMIN\Desktop\Picture3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2069">
            <a:off x="4867228" y="1728213"/>
            <a:ext cx="781153" cy="5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Picture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03" y="5560655"/>
            <a:ext cx="646825" cy="48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Nguoi tuyet\Picture15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34" y="862014"/>
            <a:ext cx="157321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Picture4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00" y="5560655"/>
            <a:ext cx="901518" cy="48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Nguoi tuyet\Picture12 (2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6950"/>
            <a:ext cx="1524000" cy="90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Picture5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00" y="5560655"/>
            <a:ext cx="851138" cy="48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Nguoi tuyet\Picture11 (2)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3" y="1109666"/>
            <a:ext cx="172561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Picture6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500" y="5560655"/>
            <a:ext cx="929302" cy="48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ADMIN\Desktop\Nguoi tuyet\Picture13 (2)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0189"/>
            <a:ext cx="1060450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\Desktop\Picture7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100" y="5562600"/>
            <a:ext cx="704100" cy="460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Nguoi tuyet\Picture14 (2)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1524001"/>
            <a:ext cx="920750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\Desktop\Picture8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018" y="5560655"/>
            <a:ext cx="605985" cy="48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Users\ADMIN\Desktop\Untitled (2).pn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3475" b="90734" l="858" r="93562">
                        <a14:backgroundMark x1="78112" y1="79151" x2="90558" y2="83398"/>
                        <a14:backgroundMark x1="81116" y1="77606" x2="92275" y2="74903"/>
                        <a14:backgroundMark x1="10300" y1="75676" x2="17597" y2="86486"/>
                        <a14:backgroundMark x1="9871" y1="72973" x2="11159" y2="76062"/>
                        <a14:backgroundMark x1="82403" y1="19691" x2="94850" y2="11197"/>
                        <a14:backgroundMark x1="1717" y1="10811" x2="14592" y2="19305"/>
                        <a14:backgroundMark x1="15880" y1="17761" x2="13305" y2="22780"/>
                        <a14:backgroundMark x1="6438" y1="71815" x2="9442" y2="71815"/>
                        <a14:backgroundMark x1="84979" y1="74517" x2="89700" y2="74517"/>
                        <a14:backgroundMark x1="81116" y1="18919" x2="82403" y2="23166"/>
                        <a14:backgroundMark x1="80258" y1="18533" x2="82833" y2="25097"/>
                        <a14:backgroundMark x1="90987" y1="72201" x2="84549" y2="74131"/>
                        <a14:backgroundMark x1="24464" y1="5019" x2="32189" y2="4633"/>
                        <a14:backgroundMark x1="65665" y1="4247" x2="71674" y2="5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88" y="1752602"/>
            <a:ext cx="3278512" cy="34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ADMIN\Desktop\Picture9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8" y="6220985"/>
            <a:ext cx="657225" cy="620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\Desktop\Untitled2 (2).png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6075" b="89720" l="2994" r="89820">
                        <a14:backgroundMark x1="12275" y1="7944" x2="23054" y2="21963"/>
                        <a14:backgroundMark x1="81138" y1="7477" x2="69162" y2="23364"/>
                        <a14:backgroundMark x1="67964" y1="19159" x2="69760" y2="28505"/>
                        <a14:backgroundMark x1="23054" y1="20093" x2="23653" y2="24299"/>
                        <a14:backgroundMark x1="17964" y1="75701" x2="20060" y2="88785"/>
                        <a14:backgroundMark x1="73653" y1="82243" x2="71856" y2="89252"/>
                        <a14:backgroundMark x1="17066" y1="75234" x2="19461" y2="73364"/>
                        <a14:backgroundMark x1="71257" y1="80374" x2="75150" y2="79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6896">
            <a:off x="4511720" y="1762603"/>
            <a:ext cx="5105400" cy="327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Picture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20987"/>
            <a:ext cx="715276" cy="620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ADMIN\Desktop\Untitled5 (2).pn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2527" b="89892" l="2893" r="89669">
                        <a14:foregroundMark x1="23554" y1="12635" x2="23554" y2="14801"/>
                        <a14:foregroundMark x1="36364" y1="12996" x2="54545" y2="12635"/>
                        <a14:foregroundMark x1="68595" y1="12274" x2="68595" y2="15884"/>
                        <a14:backgroundMark x1="22314" y1="4332" x2="30165" y2="2527"/>
                        <a14:backgroundMark x1="68595" y1="5054" x2="58678" y2="1444"/>
                        <a14:backgroundMark x1="88017" y1="10108" x2="77273" y2="19495"/>
                        <a14:backgroundMark x1="4545" y1="10830" x2="14050" y2="18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1"/>
            <a:ext cx="3505200" cy="396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Picture2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220986"/>
            <a:ext cx="609600" cy="613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Picture3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696" y="6220988"/>
            <a:ext cx="534150" cy="613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\Desktop\Untitled3 (2).png"/>
          <p:cNvPicPr>
            <a:picLocks noChangeAspect="1" noChangeArrowheads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2778" b="100000" l="4906" r="92453">
                        <a14:backgroundMark x1="6792" y1="7937" x2="21509" y2="17063"/>
                        <a14:backgroundMark x1="21887" y1="13889" x2="19623" y2="20238"/>
                        <a14:backgroundMark x1="23396" y1="14286" x2="20000" y2="27381"/>
                        <a14:backgroundMark x1="79623" y1="21032" x2="93585" y2="7937"/>
                        <a14:backgroundMark x1="78491" y1="17460" x2="79245" y2="26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1"/>
            <a:ext cx="3962400" cy="349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Picture4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64" y="6221870"/>
            <a:ext cx="571500" cy="612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Kết quả hình ảnh cho witch broom clip art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60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2363">
            <a:off x="4539071" y="258920"/>
            <a:ext cx="1531196" cy="448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9" descr="Kết quả hình ảnh cho witch broom clip art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29202" y="6220984"/>
            <a:ext cx="453379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5" descr="C:\Users\ADMIN\Desktop\Picture10 (2)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6" y="996950"/>
            <a:ext cx="1005684" cy="15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Picture5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229504"/>
            <a:ext cx="398384" cy="612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60" y="6220986"/>
            <a:ext cx="437543" cy="62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Picture1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221870"/>
            <a:ext cx="487802" cy="620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3" descr="Hình ảnh có liên quan"/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02" y="98101"/>
            <a:ext cx="1695249" cy="180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Picture2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08" y="6229504"/>
            <a:ext cx="513992" cy="612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9" descr="C:\Users\ADMIN\Desktop\Picture8 (2).png"/>
          <p:cNvPicPr>
            <a:picLocks noChangeAspect="1" noChangeArrowheads="1"/>
          </p:cNvPicPr>
          <p:nvPr/>
        </p:nvPicPr>
        <p:blipFill>
          <a:blip r:embed="rId52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640">
            <a:off x="1300141" y="928859"/>
            <a:ext cx="3176863" cy="419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Picture3 (2)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29506"/>
            <a:ext cx="526986" cy="628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5" descr="Kết quả hình ảnh cho Reindeer cartoon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0" b="100000" l="0" r="100000">
                        <a14:backgroundMark x1="53814" y1="15584" x2="53814" y2="15584"/>
                        <a14:backgroundMark x1="51271" y1="16017" x2="51271" y2="16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99" y="2133205"/>
            <a:ext cx="1690068" cy="312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4" descr="C:\Users\ADMIN\Desktop\Picture9 (2).png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0800" y="3009007"/>
            <a:ext cx="16764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5" descr="C:\Users\ADMIN\Desktop\Nguoi tuyet\mũi.png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0460">
            <a:off x="5776221" y="1467013"/>
            <a:ext cx="1210637" cy="64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DMIN\Desktop\Picture4 (2).png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40" y="1819277"/>
            <a:ext cx="3014663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C:\Users\ADMIN\Desktop\Picture7.png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028" y="1600202"/>
            <a:ext cx="1818972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-1"/>
            <a:ext cx="27241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2"/>
            <a:ext cx="27241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2"/>
            <a:ext cx="29718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38790"/>
            <a:ext cx="27241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1207" flipH="1">
            <a:off x="4017781" y="2355159"/>
            <a:ext cx="2854551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884">
            <a:off x="7337235" y="2145583"/>
            <a:ext cx="2665209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103" y="990602"/>
            <a:ext cx="2665209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ình ảnh có liên quan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3" y="6096001"/>
            <a:ext cx="726013" cy="71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Horizontal Scroll 87">
            <a:hlinkClick r:id="rId63" action="ppaction://hlinksldjump"/>
          </p:cNvPr>
          <p:cNvSpPr/>
          <p:nvPr/>
        </p:nvSpPr>
        <p:spPr>
          <a:xfrm>
            <a:off x="9372600" y="6172202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9351355" y="6055346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46" y="198323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F90349-ED2B-4C4B-B936-F79C5056C2E4}"/>
              </a:ext>
            </a:extLst>
          </p:cNvPr>
          <p:cNvSpPr txBox="1"/>
          <p:nvPr/>
        </p:nvSpPr>
        <p:spPr>
          <a:xfrm>
            <a:off x="4307981" y="946980"/>
            <a:ext cx="3877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+ 5 =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F84B01-E632-43D4-832D-E996240C96F3}"/>
              </a:ext>
            </a:extLst>
          </p:cNvPr>
          <p:cNvSpPr txBox="1"/>
          <p:nvPr/>
        </p:nvSpPr>
        <p:spPr>
          <a:xfrm>
            <a:off x="4244295" y="4392113"/>
            <a:ext cx="3877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</a:t>
            </a:r>
          </a:p>
        </p:txBody>
      </p:sp>
    </p:spTree>
    <p:extLst>
      <p:ext uri="{BB962C8B-B14F-4D97-AF65-F5344CB8AC3E}">
        <p14:creationId xmlns:p14="http://schemas.microsoft.com/office/powerpoint/2010/main" val="150077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9351355" y="6055346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46" y="198323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DCA466-896D-41DD-8635-81A1B98A5A0B}"/>
              </a:ext>
            </a:extLst>
          </p:cNvPr>
          <p:cNvSpPr txBox="1"/>
          <p:nvPr/>
        </p:nvSpPr>
        <p:spPr>
          <a:xfrm>
            <a:off x="4069080" y="1097280"/>
            <a:ext cx="3877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– 8 =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46F82-248E-486F-8876-3A38AB31DDE0}"/>
              </a:ext>
            </a:extLst>
          </p:cNvPr>
          <p:cNvSpPr txBox="1"/>
          <p:nvPr/>
        </p:nvSpPr>
        <p:spPr>
          <a:xfrm>
            <a:off x="4246323" y="4404159"/>
            <a:ext cx="3875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</a:t>
            </a:r>
          </a:p>
        </p:txBody>
      </p:sp>
    </p:spTree>
    <p:extLst>
      <p:ext uri="{BB962C8B-B14F-4D97-AF65-F5344CB8AC3E}">
        <p14:creationId xmlns:p14="http://schemas.microsoft.com/office/powerpoint/2010/main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9351355" y="6055346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46" y="198323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A5A308-EEA0-4ACA-8630-DAD254839225}"/>
              </a:ext>
            </a:extLst>
          </p:cNvPr>
          <p:cNvSpPr txBox="1"/>
          <p:nvPr/>
        </p:nvSpPr>
        <p:spPr>
          <a:xfrm>
            <a:off x="4069079" y="1097280"/>
            <a:ext cx="428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5=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27971B-A714-42C1-9851-AD1021AFE7CA}"/>
              </a:ext>
            </a:extLst>
          </p:cNvPr>
          <p:cNvSpPr txBox="1"/>
          <p:nvPr/>
        </p:nvSpPr>
        <p:spPr>
          <a:xfrm>
            <a:off x="4307981" y="4392113"/>
            <a:ext cx="3877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9351355" y="6055346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46" y="198323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EAC736-8734-46D6-8C47-C79E51DA1E0D}"/>
              </a:ext>
            </a:extLst>
          </p:cNvPr>
          <p:cNvSpPr txBox="1"/>
          <p:nvPr/>
        </p:nvSpPr>
        <p:spPr>
          <a:xfrm>
            <a:off x="4069080" y="1097280"/>
            <a:ext cx="3877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+ 7 =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F9BE6C-0A2C-4A7B-9F2F-781C91DC5FC9}"/>
              </a:ext>
            </a:extLst>
          </p:cNvPr>
          <p:cNvSpPr txBox="1"/>
          <p:nvPr/>
        </p:nvSpPr>
        <p:spPr>
          <a:xfrm>
            <a:off x="4244295" y="4392113"/>
            <a:ext cx="3877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</a:p>
        </p:txBody>
      </p:sp>
    </p:spTree>
    <p:extLst>
      <p:ext uri="{BB962C8B-B14F-4D97-AF65-F5344CB8AC3E}">
        <p14:creationId xmlns:p14="http://schemas.microsoft.com/office/powerpoint/2010/main" val="209645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9351355" y="6055346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46" y="198323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F28FE1-8B37-4B3F-877A-76D49D4B34D8}"/>
              </a:ext>
            </a:extLst>
          </p:cNvPr>
          <p:cNvSpPr txBox="1"/>
          <p:nvPr/>
        </p:nvSpPr>
        <p:spPr>
          <a:xfrm>
            <a:off x="4069080" y="1097280"/>
            <a:ext cx="3877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– 9 =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6ADCA-B29C-4D38-B9AD-E46947FB150C}"/>
              </a:ext>
            </a:extLst>
          </p:cNvPr>
          <p:cNvSpPr txBox="1"/>
          <p:nvPr/>
        </p:nvSpPr>
        <p:spPr>
          <a:xfrm>
            <a:off x="4307981" y="4404159"/>
            <a:ext cx="3877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</a:p>
        </p:txBody>
      </p:sp>
    </p:spTree>
    <p:extLst>
      <p:ext uri="{BB962C8B-B14F-4D97-AF65-F5344CB8AC3E}">
        <p14:creationId xmlns:p14="http://schemas.microsoft.com/office/powerpoint/2010/main" val="17850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347</Words>
  <Application>Microsoft Office PowerPoint</Application>
  <PresentationFormat>Widescreen</PresentationFormat>
  <Paragraphs>84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微软雅黑</vt:lpstr>
      <vt:lpstr>宋体</vt:lpstr>
      <vt:lpstr>宋体</vt:lpstr>
      <vt:lpstr>Yu Gothic UI Light</vt:lpstr>
      <vt:lpstr>Arial</vt:lpstr>
      <vt:lpstr>Arial-Rounded</vt:lpstr>
      <vt:lpstr>Calibri</vt:lpstr>
      <vt:lpstr>等线</vt:lpstr>
      <vt:lpstr>HP001 5 hàng</vt:lpstr>
      <vt:lpstr>Times New Roman</vt:lpstr>
      <vt:lpstr>UTM Avo</vt:lpstr>
      <vt:lpstr>幼圆</vt:lpstr>
      <vt:lpstr>Office Theme</vt:lpstr>
      <vt:lpstr>自定义设计方案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34</cp:revision>
  <dcterms:created xsi:type="dcterms:W3CDTF">2021-07-07T08:33:06Z</dcterms:created>
  <dcterms:modified xsi:type="dcterms:W3CDTF">2021-10-29T04:12:07Z</dcterms:modified>
</cp:coreProperties>
</file>