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4" r:id="rId5"/>
  </p:sldMasterIdLst>
  <p:notesMasterIdLst>
    <p:notesMasterId r:id="rId21"/>
  </p:notesMasterIdLst>
  <p:sldIdLst>
    <p:sldId id="257" r:id="rId6"/>
    <p:sldId id="470" r:id="rId7"/>
    <p:sldId id="2920" r:id="rId8"/>
    <p:sldId id="260" r:id="rId9"/>
    <p:sldId id="256" r:id="rId10"/>
    <p:sldId id="262" r:id="rId11"/>
    <p:sldId id="263" r:id="rId12"/>
    <p:sldId id="266" r:id="rId13"/>
    <p:sldId id="2918" r:id="rId14"/>
    <p:sldId id="2914" r:id="rId15"/>
    <p:sldId id="2913" r:id="rId16"/>
    <p:sldId id="2916" r:id="rId17"/>
    <p:sldId id="2919" r:id="rId18"/>
    <p:sldId id="301" r:id="rId19"/>
    <p:sldId id="29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CA8D-3B9F-49A0-9D15-4E41D8E15F7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2A6C6-C5DF-481C-8AC0-5B6F4F3BE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77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97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20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B9D3-029C-4A7F-A6F3-07E3FC64B6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760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041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271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2A6C6-C5DF-481C-8AC0-5B6F4F3BE3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43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284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71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17797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319600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220738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26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69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7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68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9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83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11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93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8613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3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42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79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3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7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54669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91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5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03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2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4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95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967204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98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84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93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28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800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00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17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122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7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089008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60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86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74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874312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257508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421649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84039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54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BAB67-E17E-4FD9-9014-C647CEEF8D91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E7BBC-E203-4240-835F-07FC6CA6A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8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7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09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0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2.wdp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slide" Target="slide14.xml"/><Relationship Id="rId17" Type="http://schemas.openxmlformats.org/officeDocument/2006/relationships/slide" Target="slide7.xml"/><Relationship Id="rId2" Type="http://schemas.openxmlformats.org/officeDocument/2006/relationships/slide" Target="slide5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slide" Target="slide10.xml"/><Relationship Id="rId10" Type="http://schemas.openxmlformats.org/officeDocument/2006/relationships/slide" Target="slide15.xml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47.png"/><Relationship Id="rId21" Type="http://schemas.openxmlformats.org/officeDocument/2006/relationships/image" Target="../media/image32.png"/><Relationship Id="rId34" Type="http://schemas.openxmlformats.org/officeDocument/2006/relationships/image" Target="../media/image43.png"/><Relationship Id="rId42" Type="http://schemas.openxmlformats.org/officeDocument/2006/relationships/image" Target="../media/image49.png"/><Relationship Id="rId47" Type="http://schemas.openxmlformats.org/officeDocument/2006/relationships/image" Target="../media/image53.png"/><Relationship Id="rId50" Type="http://schemas.microsoft.com/office/2007/relationships/hdphoto" Target="../media/hdphoto8.wdp"/><Relationship Id="rId55" Type="http://schemas.openxmlformats.org/officeDocument/2006/relationships/image" Target="../media/image59.png"/><Relationship Id="rId6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9" Type="http://schemas.openxmlformats.org/officeDocument/2006/relationships/image" Target="../media/image40.png"/><Relationship Id="rId11" Type="http://schemas.microsoft.com/office/2007/relationships/hdphoto" Target="../media/hdphoto2.wdp"/><Relationship Id="rId24" Type="http://schemas.openxmlformats.org/officeDocument/2006/relationships/image" Target="../media/image35.png"/><Relationship Id="rId32" Type="http://schemas.openxmlformats.org/officeDocument/2006/relationships/image" Target="../media/image42.png"/><Relationship Id="rId37" Type="http://schemas.openxmlformats.org/officeDocument/2006/relationships/image" Target="../media/image45.png"/><Relationship Id="rId40" Type="http://schemas.microsoft.com/office/2007/relationships/hdphoto" Target="../media/hdphoto6.wdp"/><Relationship Id="rId45" Type="http://schemas.openxmlformats.org/officeDocument/2006/relationships/image" Target="../media/image51.png"/><Relationship Id="rId53" Type="http://schemas.microsoft.com/office/2007/relationships/hdphoto" Target="../media/hdphoto9.wdp"/><Relationship Id="rId58" Type="http://schemas.openxmlformats.org/officeDocument/2006/relationships/image" Target="../media/image61.png"/><Relationship Id="rId5" Type="http://schemas.openxmlformats.org/officeDocument/2006/relationships/image" Target="../media/image17.png"/><Relationship Id="rId61" Type="http://schemas.openxmlformats.org/officeDocument/2006/relationships/image" Target="../media/image64.gif"/><Relationship Id="rId19" Type="http://schemas.openxmlformats.org/officeDocument/2006/relationships/image" Target="../media/image3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microsoft.com/office/2007/relationships/hdphoto" Target="../media/hdphoto3.wdp"/><Relationship Id="rId35" Type="http://schemas.openxmlformats.org/officeDocument/2006/relationships/image" Target="../media/image44.png"/><Relationship Id="rId43" Type="http://schemas.microsoft.com/office/2007/relationships/hdphoto" Target="../media/hdphoto7.wdp"/><Relationship Id="rId48" Type="http://schemas.openxmlformats.org/officeDocument/2006/relationships/image" Target="../media/image54.png"/><Relationship Id="rId56" Type="http://schemas.microsoft.com/office/2007/relationships/hdphoto" Target="../media/hdphoto10.wdp"/><Relationship Id="rId8" Type="http://schemas.openxmlformats.org/officeDocument/2006/relationships/image" Target="../media/image20.png"/><Relationship Id="rId51" Type="http://schemas.openxmlformats.org/officeDocument/2006/relationships/image" Target="../media/image56.png"/><Relationship Id="rId3" Type="http://schemas.openxmlformats.org/officeDocument/2006/relationships/image" Target="../media/image15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microsoft.com/office/2007/relationships/hdphoto" Target="../media/hdphoto4.wdp"/><Relationship Id="rId38" Type="http://schemas.openxmlformats.org/officeDocument/2006/relationships/image" Target="../media/image46.png"/><Relationship Id="rId46" Type="http://schemas.openxmlformats.org/officeDocument/2006/relationships/image" Target="../media/image52.png"/><Relationship Id="rId59" Type="http://schemas.openxmlformats.org/officeDocument/2006/relationships/image" Target="../media/image62.png"/><Relationship Id="rId20" Type="http://schemas.openxmlformats.org/officeDocument/2006/relationships/image" Target="../media/image31.png"/><Relationship Id="rId41" Type="http://schemas.openxmlformats.org/officeDocument/2006/relationships/image" Target="../media/image48.png"/><Relationship Id="rId54" Type="http://schemas.openxmlformats.org/officeDocument/2006/relationships/image" Target="../media/image58.png"/><Relationship Id="rId6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microsoft.com/office/2007/relationships/hdphoto" Target="../media/hdphoto5.wdp"/><Relationship Id="rId49" Type="http://schemas.openxmlformats.org/officeDocument/2006/relationships/image" Target="../media/image55.png"/><Relationship Id="rId57" Type="http://schemas.openxmlformats.org/officeDocument/2006/relationships/image" Target="../media/image60.png"/><Relationship Id="rId10" Type="http://schemas.openxmlformats.org/officeDocument/2006/relationships/image" Target="../media/image22.png"/><Relationship Id="rId31" Type="http://schemas.openxmlformats.org/officeDocument/2006/relationships/image" Target="../media/image41.png"/><Relationship Id="rId44" Type="http://schemas.openxmlformats.org/officeDocument/2006/relationships/image" Target="../media/image50.png"/><Relationship Id="rId52" Type="http://schemas.openxmlformats.org/officeDocument/2006/relationships/image" Target="../media/image57.png"/><Relationship Id="rId60" Type="http://schemas.openxmlformats.org/officeDocument/2006/relationships/image" Target="../media/image63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99C04-70D8-4F55-AD0C-5B0B07F86DEE}"/>
              </a:ext>
            </a:extLst>
          </p:cNvPr>
          <p:cNvSpPr txBox="1"/>
          <p:nvPr/>
        </p:nvSpPr>
        <p:spPr>
          <a:xfrm>
            <a:off x="1440299" y="1166842"/>
            <a:ext cx="93114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FFFF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CHÀO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FFFF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MÔN</a:t>
            </a:r>
            <a:r>
              <a:rPr kumimoji="0" lang="en-US" sz="7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TOÁN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871760" y="2445479"/>
            <a:ext cx="3147724" cy="2235577"/>
            <a:chOff x="1324067" y="1676035"/>
            <a:chExt cx="3147724" cy="2235577"/>
          </a:xfrm>
        </p:grpSpPr>
        <p:sp>
          <p:nvSpPr>
            <p:cNvPr id="44" name="Rounded Rectangle 36">
              <a:extLst>
                <a:ext uri="{FF2B5EF4-FFF2-40B4-BE49-F238E27FC236}">
                  <a16:creationId xmlns:a16="http://schemas.microsoft.com/office/drawing/2014/main" id="{5612BC15-0B31-40B9-98B9-7AF299A33BED}"/>
                </a:ext>
              </a:extLst>
            </p:cNvPr>
            <p:cNvSpPr/>
            <p:nvPr/>
          </p:nvSpPr>
          <p:spPr>
            <a:xfrm>
              <a:off x="1556370" y="1676035"/>
              <a:ext cx="2899680" cy="2235577"/>
            </a:xfrm>
            <a:prstGeom prst="roundRect">
              <a:avLst/>
            </a:prstGeom>
            <a:pattFill prst="pct40">
              <a:fgClr>
                <a:srgbClr val="00FF00"/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324067" y="1869688"/>
              <a:ext cx="3147724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8 + 3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11 –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11 – 3 =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4745043" y="2454526"/>
            <a:ext cx="2899680" cy="2226530"/>
            <a:chOff x="6375216" y="1668974"/>
            <a:chExt cx="2899680" cy="1860884"/>
          </a:xfrm>
        </p:grpSpPr>
        <p:sp>
          <p:nvSpPr>
            <p:cNvPr id="49" name="Rounded Rectangle 33">
              <a:extLst>
                <a:ext uri="{FF2B5EF4-FFF2-40B4-BE49-F238E27FC236}">
                  <a16:creationId xmlns:a16="http://schemas.microsoft.com/office/drawing/2014/main" id="{ED92BB9B-8621-4222-8E59-97A67C65C687}"/>
                </a:ext>
              </a:extLst>
            </p:cNvPr>
            <p:cNvSpPr/>
            <p:nvPr/>
          </p:nvSpPr>
          <p:spPr>
            <a:xfrm>
              <a:off x="6375216" y="1668974"/>
              <a:ext cx="2899680" cy="1860884"/>
            </a:xfrm>
            <a:prstGeom prst="roundRect">
              <a:avLst/>
            </a:prstGeom>
            <a:pattFill prst="pct40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574270" y="1823264"/>
              <a:ext cx="2454425" cy="1569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–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– 7 =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E21991-FD95-4E04-AE58-B867E7ECCA47}"/>
              </a:ext>
            </a:extLst>
          </p:cNvPr>
          <p:cNvGrpSpPr/>
          <p:nvPr/>
        </p:nvGrpSpPr>
        <p:grpSpPr>
          <a:xfrm>
            <a:off x="8270948" y="2379068"/>
            <a:ext cx="3001788" cy="2301987"/>
            <a:chOff x="3862282" y="4259133"/>
            <a:chExt cx="3001788" cy="2301987"/>
          </a:xfrm>
        </p:grpSpPr>
        <p:sp>
          <p:nvSpPr>
            <p:cNvPr id="54" name="Rounded Rectangle 30">
              <a:extLst>
                <a:ext uri="{FF2B5EF4-FFF2-40B4-BE49-F238E27FC236}">
                  <a16:creationId xmlns:a16="http://schemas.microsoft.com/office/drawing/2014/main" id="{3B36830E-5116-4A75-A041-7D11C6034159}"/>
                </a:ext>
              </a:extLst>
            </p:cNvPr>
            <p:cNvSpPr/>
            <p:nvPr/>
          </p:nvSpPr>
          <p:spPr>
            <a:xfrm>
              <a:off x="3862282" y="4259133"/>
              <a:ext cx="3001788" cy="2301987"/>
            </a:xfrm>
            <a:prstGeom prst="roundRect">
              <a:avLst/>
            </a:prstGeom>
            <a:pattFill prst="lgConfetti">
              <a:fgClr>
                <a:srgbClr val="FFFF00"/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D35C7A01-E191-4BE3-BBFE-DE52718A0C18}"/>
                </a:ext>
              </a:extLst>
            </p:cNvPr>
            <p:cNvSpPr txBox="1"/>
            <p:nvPr/>
          </p:nvSpPr>
          <p:spPr>
            <a:xfrm>
              <a:off x="4117880" y="4549548"/>
              <a:ext cx="208889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–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– 9 =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6AA6AE8-65EE-40F8-9AA3-F41C0B820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7" t="4172" r="68398" b="52142"/>
          <a:stretch/>
        </p:blipFill>
        <p:spPr>
          <a:xfrm flipH="1">
            <a:off x="7371330" y="3480572"/>
            <a:ext cx="711685" cy="1231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F81B44-7EE1-4A2F-AC35-FB71DC4B43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05" b="85972" l="10822" r="35070">
                        <a14:foregroundMark x1="16032" y1="53307" x2="16032" y2="53307"/>
                        <a14:foregroundMark x1="28858" y1="52705" x2="28858" y2="52705"/>
                        <a14:foregroundMark x1="21042" y1="85571" x2="21042" y2="85571"/>
                        <a14:foregroundMark x1="24048" y1="85972" x2="24048" y2="85972"/>
                        <a14:foregroundMark x1="35070" y1="81563" x2="35070" y2="81563"/>
                      </a14:backgroundRemoval>
                    </a14:imgEffect>
                  </a14:imgLayer>
                </a14:imgProps>
              </a:ext>
            </a:extLst>
          </a:blip>
          <a:srcRect l="8077" t="50696" r="62966" b="11654"/>
          <a:stretch/>
        </p:blipFill>
        <p:spPr>
          <a:xfrm flipH="1">
            <a:off x="3707779" y="3783903"/>
            <a:ext cx="746234" cy="1016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D41A43-E6A7-404D-A7C3-21DD4634A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22" t="50357" r="5979" b="10492"/>
          <a:stretch/>
        </p:blipFill>
        <p:spPr>
          <a:xfrm>
            <a:off x="10935703" y="3673957"/>
            <a:ext cx="769074" cy="1038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7533" y="2623126"/>
            <a:ext cx="84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6910" y="3267558"/>
            <a:ext cx="89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2492" y="3885701"/>
            <a:ext cx="510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7637" y="2632203"/>
            <a:ext cx="1066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3620" y="3267558"/>
            <a:ext cx="45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3620" y="3877513"/>
            <a:ext cx="71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4291" y="2669483"/>
            <a:ext cx="79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92871" y="3267558"/>
            <a:ext cx="1127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92871" y="3892063"/>
            <a:ext cx="61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7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61AE27-E6DF-4AB4-A377-3EB4C1594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98" y="1210667"/>
            <a:ext cx="10436335" cy="449565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E20194-E082-4788-98A1-73575973E1EF}"/>
              </a:ext>
            </a:extLst>
          </p:cNvPr>
          <p:cNvSpPr/>
          <p:nvPr/>
        </p:nvSpPr>
        <p:spPr>
          <a:xfrm>
            <a:off x="2679405" y="3795823"/>
            <a:ext cx="584790" cy="5741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BFD7FFB-B77B-4898-8BC3-5E1A62309E96}"/>
              </a:ext>
            </a:extLst>
          </p:cNvPr>
          <p:cNvSpPr/>
          <p:nvPr/>
        </p:nvSpPr>
        <p:spPr>
          <a:xfrm>
            <a:off x="2679405" y="4463992"/>
            <a:ext cx="584790" cy="5741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CC78BE-75F8-4EEE-8D41-DC107A9E700C}"/>
              </a:ext>
            </a:extLst>
          </p:cNvPr>
          <p:cNvSpPr/>
          <p:nvPr/>
        </p:nvSpPr>
        <p:spPr>
          <a:xfrm>
            <a:off x="5103628" y="4559685"/>
            <a:ext cx="584790" cy="5741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F2FDCAE-8185-4DBC-B37D-BEC35A810BE0}"/>
              </a:ext>
            </a:extLst>
          </p:cNvPr>
          <p:cNvSpPr/>
          <p:nvPr/>
        </p:nvSpPr>
        <p:spPr>
          <a:xfrm>
            <a:off x="7921255" y="3719713"/>
            <a:ext cx="584790" cy="5741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5DEC002-4BC4-40B3-A9E9-AC2D3018DB8C}"/>
              </a:ext>
            </a:extLst>
          </p:cNvPr>
          <p:cNvSpPr/>
          <p:nvPr/>
        </p:nvSpPr>
        <p:spPr>
          <a:xfrm>
            <a:off x="6953693" y="4463992"/>
            <a:ext cx="691116" cy="5741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480D301-B1C7-4834-BAF7-B6EE6EE3A86F}"/>
              </a:ext>
            </a:extLst>
          </p:cNvPr>
          <p:cNvSpPr/>
          <p:nvPr/>
        </p:nvSpPr>
        <p:spPr>
          <a:xfrm>
            <a:off x="7950735" y="4425937"/>
            <a:ext cx="584790" cy="5741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FDD5287-4E76-433F-97AB-E2A3BC11ED18}"/>
              </a:ext>
            </a:extLst>
          </p:cNvPr>
          <p:cNvSpPr/>
          <p:nvPr/>
        </p:nvSpPr>
        <p:spPr>
          <a:xfrm>
            <a:off x="10090297" y="3889834"/>
            <a:ext cx="584790" cy="5741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212530-73CE-4779-8D42-72BD724C96B4}"/>
              </a:ext>
            </a:extLst>
          </p:cNvPr>
          <p:cNvSpPr/>
          <p:nvPr/>
        </p:nvSpPr>
        <p:spPr>
          <a:xfrm>
            <a:off x="9168163" y="4559685"/>
            <a:ext cx="691116" cy="5741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564C9A5-6BE3-4E70-B9B1-91AE6E0B7596}"/>
              </a:ext>
            </a:extLst>
          </p:cNvPr>
          <p:cNvSpPr/>
          <p:nvPr/>
        </p:nvSpPr>
        <p:spPr>
          <a:xfrm>
            <a:off x="10090297" y="4579268"/>
            <a:ext cx="584790" cy="5741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91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7E24C0A-BD95-407A-8352-F684E29F3978}"/>
              </a:ext>
            </a:extLst>
          </p:cNvPr>
          <p:cNvGrpSpPr/>
          <p:nvPr/>
        </p:nvGrpSpPr>
        <p:grpSpPr>
          <a:xfrm>
            <a:off x="1690833" y="493787"/>
            <a:ext cx="8216647" cy="742674"/>
            <a:chOff x="1144677" y="685119"/>
            <a:chExt cx="3910509" cy="671206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5FCD33BE-F1B1-4575-842A-6135D83E5A25}"/>
                </a:ext>
              </a:extLst>
            </p:cNvPr>
            <p:cNvSpPr/>
            <p:nvPr/>
          </p:nvSpPr>
          <p:spPr>
            <a:xfrm>
              <a:off x="1381677" y="747693"/>
              <a:ext cx="3673509" cy="546057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50ABA14-25F1-425D-A2DD-40ADA166F28D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71819C7-1D7E-4793-8689-6A268AC95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30" b="40851" l="23620" r="33201">
                        <a14:foregroundMark x1="27580" y1="22031" x2="27580" y2="22031"/>
                      </a14:backgroundRemoval>
                    </a14:imgEffect>
                  </a14:imgLayer>
                </a14:imgProps>
              </a:ext>
            </a:extLst>
          </a:blip>
          <a:srcRect l="22422" t="19565" r="65601" b="56784"/>
          <a:stretch/>
        </p:blipFill>
        <p:spPr>
          <a:xfrm>
            <a:off x="1868314" y="1551963"/>
            <a:ext cx="1182848" cy="13086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4A7C2A-7DF9-44E8-A1FE-DF256DCC0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30" b="40851" l="39478" r="47497">
                        <a14:foregroundMark x1="44937" y1="23064" x2="44937" y2="23064"/>
                      </a14:backgroundRemoval>
                    </a14:imgEffect>
                  </a14:imgLayer>
                </a14:imgProps>
              </a:ext>
            </a:extLst>
          </a:blip>
          <a:srcRect l="38476" t="19565" r="51501" b="56784"/>
          <a:stretch/>
        </p:blipFill>
        <p:spPr>
          <a:xfrm>
            <a:off x="4289701" y="1551963"/>
            <a:ext cx="989900" cy="13086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B24E8C-10EC-439F-9E07-406411AE56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429" b="40683" l="54853" r="62872">
                        <a14:foregroundMark x1="62681" y1="32874" x2="62681" y2="32874"/>
                      </a14:backgroundRemoval>
                    </a14:imgEffect>
                  </a14:imgLayer>
                </a14:imgProps>
              </a:ext>
            </a:extLst>
          </a:blip>
          <a:srcRect l="53851" t="17897" r="36126" b="56785"/>
          <a:stretch/>
        </p:blipFill>
        <p:spPr>
          <a:xfrm>
            <a:off x="6518141" y="1392571"/>
            <a:ext cx="989900" cy="14009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9EFF7DC-DA37-45ED-B2E4-BD331E9699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98" b="40448" l="70203" r="78110">
                        <a14:foregroundMark x1="71360" y1="39931" x2="71360" y2="39931"/>
                        <a14:foregroundMark x1="75410" y1="40448" x2="75410" y2="40448"/>
                        <a14:foregroundMark x1="74253" y1="20998" x2="74253" y2="20998"/>
                      </a14:backgroundRemoval>
                    </a14:imgEffect>
                  </a14:imgLayer>
                </a14:imgProps>
              </a:ext>
            </a:extLst>
          </a:blip>
          <a:srcRect l="69225" t="19565" r="20752" b="57845"/>
          <a:stretch/>
        </p:blipFill>
        <p:spPr>
          <a:xfrm>
            <a:off x="8917580" y="1468073"/>
            <a:ext cx="989900" cy="1249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CFB56-4C88-4CA3-9365-ED1955291D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53" t="42811" r="72034" b="34674"/>
          <a:stretch/>
        </p:blipFill>
        <p:spPr>
          <a:xfrm>
            <a:off x="1187975" y="3662334"/>
            <a:ext cx="1800837" cy="10220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3DA2A19-5C6E-4BB3-8B16-FC45A96CE9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53" t="68314" r="72034" b="12338"/>
          <a:stretch/>
        </p:blipFill>
        <p:spPr>
          <a:xfrm>
            <a:off x="1024789" y="5041516"/>
            <a:ext cx="1800837" cy="87823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2D0ACE5-3005-4EE2-A19A-D399553460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053" t="42256" r="49734" b="33032"/>
          <a:stretch/>
        </p:blipFill>
        <p:spPr>
          <a:xfrm>
            <a:off x="3819955" y="3562654"/>
            <a:ext cx="1800837" cy="11217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9C89111-387E-463D-B682-58A75033F4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053" t="67669" r="49734" b="12893"/>
          <a:stretch/>
        </p:blipFill>
        <p:spPr>
          <a:xfrm>
            <a:off x="3816206" y="5037427"/>
            <a:ext cx="1800837" cy="8823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674177E-9999-4A62-A0D4-9CC0737195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573" t="67846" r="27214" b="12104"/>
          <a:stretch/>
        </p:blipFill>
        <p:spPr>
          <a:xfrm>
            <a:off x="6480858" y="5009657"/>
            <a:ext cx="1800837" cy="9100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8FEA033-3AFA-494E-A68A-9CCD6CFC45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573" t="43045" r="27214" b="33352"/>
          <a:stretch/>
        </p:blipFill>
        <p:spPr>
          <a:xfrm>
            <a:off x="6607623" y="3612988"/>
            <a:ext cx="1800837" cy="10713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3F3826-514D-4C18-A80B-A965F316E8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17" t="44315" r="3770" b="34436"/>
          <a:stretch/>
        </p:blipFill>
        <p:spPr>
          <a:xfrm>
            <a:off x="9100264" y="3719857"/>
            <a:ext cx="1800837" cy="9645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FC6BA27-DB4C-44AB-BE21-0F9B100097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017" t="66763" r="3770" b="10834"/>
          <a:stretch/>
        </p:blipFill>
        <p:spPr>
          <a:xfrm>
            <a:off x="9012572" y="4902789"/>
            <a:ext cx="1800837" cy="10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40534 -0.1682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58841 -0.2513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14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00104 -0.1467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25091 -0.2548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43789 -0.0592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40365 -0.2388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4765 -0.156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19609 -0.3469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DCBB946-8ADC-4B0B-98F1-39B52AD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23" b="65640"/>
          <a:stretch/>
        </p:blipFill>
        <p:spPr>
          <a:xfrm>
            <a:off x="626569" y="1744861"/>
            <a:ext cx="5753797" cy="31764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27C0C6-1D38-4D9C-A098-0F798FF86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19" t="68445" r="3356"/>
          <a:stretch/>
        </p:blipFill>
        <p:spPr>
          <a:xfrm>
            <a:off x="6342866" y="2041863"/>
            <a:ext cx="4727588" cy="288576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221735" y="854527"/>
            <a:ext cx="2634751" cy="799110"/>
            <a:chOff x="1208564" y="356727"/>
            <a:chExt cx="1282394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021342" cy="590566"/>
            </a:xfrm>
            <a:prstGeom prst="flowChartAlternateProcess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olidFill>
              <a:srgbClr val="92D050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 Box 7">
            <a:extLst>
              <a:ext uri="{FF2B5EF4-FFF2-40B4-BE49-F238E27FC236}">
                <a16:creationId xmlns:a16="http://schemas.microsoft.com/office/drawing/2014/main" id="{8F974FC1-D71B-49E8-B1EF-79F43ADEEF9A}"/>
              </a:ext>
            </a:extLst>
          </p:cNvPr>
          <p:cNvSpPr txBox="1"/>
          <p:nvPr/>
        </p:nvSpPr>
        <p:spPr>
          <a:xfrm>
            <a:off x="1664618" y="2918494"/>
            <a:ext cx="331631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11 – 3 – 1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15 – 4 – 2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7">
            <a:extLst>
              <a:ext uri="{FF2B5EF4-FFF2-40B4-BE49-F238E27FC236}">
                <a16:creationId xmlns:a16="http://schemas.microsoft.com/office/drawing/2014/main" id="{2B9D6D8F-92B8-4051-AA49-78014A010614}"/>
              </a:ext>
            </a:extLst>
          </p:cNvPr>
          <p:cNvSpPr txBox="1"/>
          <p:nvPr/>
        </p:nvSpPr>
        <p:spPr>
          <a:xfrm>
            <a:off x="7030978" y="2876697"/>
            <a:ext cx="24544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17 – 2 – 6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 – 7 – 5 =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9479" y="2917353"/>
            <a:ext cx="759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7443" y="3523028"/>
            <a:ext cx="759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27560" y="2890544"/>
            <a:ext cx="95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27560" y="3475319"/>
            <a:ext cx="103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8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2005479" y="589056"/>
            <a:ext cx="968566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        </a:t>
            </a: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DẶN</a:t>
            </a:r>
            <a:r>
              <a:rPr kumimoji="0" lang="en-US" sz="66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DÒ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aseline="0" smtClean="0">
                <a:solidFill>
                  <a:srgbClr val="FF0000"/>
                </a:solidFill>
                <a:latin typeface="UTM Avo"/>
              </a:rPr>
              <a:t>HOÀN</a:t>
            </a:r>
            <a:r>
              <a:rPr lang="en-US" sz="6600" smtClean="0">
                <a:solidFill>
                  <a:srgbClr val="FF0000"/>
                </a:solidFill>
                <a:latin typeface="UTM Avo"/>
              </a:rPr>
              <a:t> THÀNH BÀI 1,2,3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VỞ</a:t>
            </a:r>
            <a:r>
              <a:rPr kumimoji="0" lang="en-US" sz="6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BÀI TẬP TOÁN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aseline="0" smtClean="0">
                <a:solidFill>
                  <a:srgbClr val="FF0000"/>
                </a:solidFill>
                <a:latin typeface="UTM Avo"/>
              </a:rPr>
              <a:t>     TRANG</a:t>
            </a:r>
            <a:r>
              <a:rPr lang="en-US" sz="6600" smtClean="0">
                <a:solidFill>
                  <a:srgbClr val="FF0000"/>
                </a:solidFill>
                <a:latin typeface="UTM Avo"/>
              </a:rPr>
              <a:t> 32,33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36572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ông có mô tả ảnh.">
            <a:extLst>
              <a:ext uri="{FF2B5EF4-FFF2-40B4-BE49-F238E27FC236}">
                <a16:creationId xmlns:a16="http://schemas.microsoft.com/office/drawing/2014/main" id="{75310F5D-CEE6-4772-AB61-1BA15E12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377"/>
            <a:ext cx="12569588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D6A85F-96A7-4C2F-8FF8-12789C6B7479}"/>
              </a:ext>
            </a:extLst>
          </p:cNvPr>
          <p:cNvSpPr txBox="1"/>
          <p:nvPr/>
        </p:nvSpPr>
        <p:spPr>
          <a:xfrm>
            <a:off x="591435" y="151718"/>
            <a:ext cx="9662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Năm,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16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10 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2025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A1859-B044-4360-B946-BFA72E673A63}"/>
              </a:ext>
            </a:extLst>
          </p:cNvPr>
          <p:cNvSpPr txBox="1"/>
          <p:nvPr/>
        </p:nvSpPr>
        <p:spPr>
          <a:xfrm>
            <a:off x="2419899" y="1234251"/>
            <a:ext cx="552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Bài: </a:t>
            </a:r>
            <a:r>
              <a:rPr lang="en-US" sz="3600" b="1">
                <a:solidFill>
                  <a:srgbClr val="FFFF00"/>
                </a:solidFill>
                <a:latin typeface="HP001 5 hàng" panose="020B0603050302020204" pitchFamily="34" charset="0"/>
              </a:rPr>
              <a:t>Luyện </a:t>
            </a:r>
            <a:r>
              <a:rPr lang="en-US" sz="36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tập (tiết 1)</a:t>
            </a:r>
            <a:endParaRPr lang="en-US" sz="3600" b="1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5A9B8-20EF-4453-8B4A-1C143F7BA6A3}"/>
              </a:ext>
            </a:extLst>
          </p:cNvPr>
          <p:cNvSpPr txBox="1"/>
          <p:nvPr/>
        </p:nvSpPr>
        <p:spPr>
          <a:xfrm>
            <a:off x="4374576" y="592442"/>
            <a:ext cx="298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Toán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51BEA3-F754-4E84-955A-893701E8AA08}"/>
              </a:ext>
            </a:extLst>
          </p:cNvPr>
          <p:cNvCxnSpPr>
            <a:cxnSpLocks/>
          </p:cNvCxnSpPr>
          <p:nvPr/>
        </p:nvCxnSpPr>
        <p:spPr>
          <a:xfrm>
            <a:off x="4584737" y="1140477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72D325-4596-48D0-8A95-B52F2EDEF53F}"/>
              </a:ext>
            </a:extLst>
          </p:cNvPr>
          <p:cNvCxnSpPr>
            <a:cxnSpLocks/>
          </p:cNvCxnSpPr>
          <p:nvPr/>
        </p:nvCxnSpPr>
        <p:spPr>
          <a:xfrm>
            <a:off x="2722745" y="1738810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FEB172-64AE-40E5-B28E-39ACA76DD6BE}"/>
              </a:ext>
            </a:extLst>
          </p:cNvPr>
          <p:cNvSpPr txBox="1"/>
          <p:nvPr/>
        </p:nvSpPr>
        <p:spPr>
          <a:xfrm>
            <a:off x="485191" y="2263521"/>
            <a:ext cx="2962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3. b.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Tính: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972882-6D33-47FA-B897-4F20C75855D7}"/>
              </a:ext>
            </a:extLst>
          </p:cNvPr>
          <p:cNvSpPr txBox="1"/>
          <p:nvPr/>
        </p:nvSpPr>
        <p:spPr>
          <a:xfrm>
            <a:off x="858415" y="2912900"/>
            <a:ext cx="308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11 – 3 – 1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061ECB-1678-4064-90C3-590312F0593E}"/>
              </a:ext>
            </a:extLst>
          </p:cNvPr>
          <p:cNvSpPr txBox="1"/>
          <p:nvPr/>
        </p:nvSpPr>
        <p:spPr>
          <a:xfrm>
            <a:off x="637098" y="3346286"/>
            <a:ext cx="358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15 – 4 – 2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C554A-8556-4C71-967B-EF979E51F681}"/>
              </a:ext>
            </a:extLst>
          </p:cNvPr>
          <p:cNvSpPr txBox="1"/>
          <p:nvPr/>
        </p:nvSpPr>
        <p:spPr>
          <a:xfrm>
            <a:off x="4467125" y="2926546"/>
            <a:ext cx="311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17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– 2 – 6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CAEA4A-91B5-452A-BD6F-E72E05BD8322}"/>
              </a:ext>
            </a:extLst>
          </p:cNvPr>
          <p:cNvSpPr txBox="1"/>
          <p:nvPr/>
        </p:nvSpPr>
        <p:spPr>
          <a:xfrm>
            <a:off x="3649687" y="2889223"/>
            <a:ext cx="69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88D88D-08D4-4825-8BB1-6B8EC8574C94}"/>
              </a:ext>
            </a:extLst>
          </p:cNvPr>
          <p:cNvSpPr txBox="1"/>
          <p:nvPr/>
        </p:nvSpPr>
        <p:spPr>
          <a:xfrm>
            <a:off x="3983296" y="3458252"/>
            <a:ext cx="35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14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– 7 – 5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339E54-4682-4731-BFD7-DCA10FC09772}"/>
              </a:ext>
            </a:extLst>
          </p:cNvPr>
          <p:cNvSpPr txBox="1"/>
          <p:nvPr/>
        </p:nvSpPr>
        <p:spPr>
          <a:xfrm>
            <a:off x="7501811" y="3447590"/>
            <a:ext cx="48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BB2111-D07E-48F2-97AD-CF11184FB458}"/>
              </a:ext>
            </a:extLst>
          </p:cNvPr>
          <p:cNvSpPr txBox="1"/>
          <p:nvPr/>
        </p:nvSpPr>
        <p:spPr>
          <a:xfrm>
            <a:off x="6783355" y="2929812"/>
            <a:ext cx="1950097" cy="65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77F510-908D-4208-9481-367F02871B9E}"/>
              </a:ext>
            </a:extLst>
          </p:cNvPr>
          <p:cNvSpPr txBox="1"/>
          <p:nvPr/>
        </p:nvSpPr>
        <p:spPr>
          <a:xfrm>
            <a:off x="3640271" y="3436620"/>
            <a:ext cx="69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348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311605" y="1369802"/>
            <a:ext cx="92651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Cùng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trả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lời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đúng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các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câu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hỏi</a:t>
            </a:r>
            <a:endParaRPr lang="en-US" altLang="zh-CN" sz="4000" b="1" dirty="0">
              <a:solidFill>
                <a:srgbClr val="699E56"/>
              </a:solidFill>
              <a:latin typeface="Calibri"/>
              <a:ea typeface="华康标题宋W9(P)" panose="02020900000000000000" pitchFamily="18" charset="-122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để</a:t>
            </a:r>
            <a:r>
              <a:rPr lang="en-US" altLang="zh-CN" sz="4000" b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smtClean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trang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trí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cho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người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tuyết</a:t>
            </a:r>
            <a:endParaRPr lang="en-US" altLang="zh-CN" sz="4000" b="1" dirty="0">
              <a:solidFill>
                <a:srgbClr val="699E56"/>
              </a:solidFill>
              <a:latin typeface="Calibri"/>
              <a:ea typeface="华康标题宋W9(P)" panose="02020900000000000000" pitchFamily="18" charset="-122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baseline="0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Trả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lời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đúng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1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câu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,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em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sẽ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được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mua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1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món</a:t>
            </a:r>
            <a:endParaRPr lang="en-US" altLang="zh-CN" sz="4000" b="1" dirty="0">
              <a:solidFill>
                <a:srgbClr val="699E56"/>
              </a:solidFill>
              <a:latin typeface="Calibri"/>
              <a:ea typeface="华康标题宋W9(P)" panose="02020900000000000000" pitchFamily="18" charset="-122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đồ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để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trang</a:t>
            </a:r>
            <a:r>
              <a:rPr lang="en-US" altLang="zh-CN" sz="4000" b="1" dirty="0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 </a:t>
            </a:r>
            <a:r>
              <a:rPr lang="en-US" altLang="zh-CN" sz="4000" b="1" dirty="0" err="1">
                <a:solidFill>
                  <a:srgbClr val="699E56"/>
                </a:solidFill>
                <a:latin typeface="Calibri"/>
                <a:ea typeface="华康标题宋W9(P)" panose="02020900000000000000" pitchFamily="18" charset="-122"/>
              </a:rPr>
              <a:t>trí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699E56"/>
              </a:solidFill>
              <a:effectLst/>
              <a:uLnTx/>
              <a:uFillTx/>
              <a:latin typeface="Calibri"/>
              <a:ea typeface="华康标题宋W9(P)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78967" y="2194560"/>
            <a:ext cx="5014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-300" normalizeH="0" baseline="0" noProof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  <a:endParaRPr kumimoji="0" lang="zh-CN" altLang="en-US" sz="54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snowm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24" y="5075770"/>
            <a:ext cx="1600200" cy="178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orizontal Scroll 3">
            <a:hlinkClick r:id="rId2" action="ppaction://hlinksldjump"/>
          </p:cNvPr>
          <p:cNvSpPr/>
          <p:nvPr/>
        </p:nvSpPr>
        <p:spPr>
          <a:xfrm>
            <a:off x="1676400" y="5799764"/>
            <a:ext cx="1716224" cy="601039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3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F:\Bai giang KNS\Công cụ soạn bài\NfU5Wg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4449" l="0" r="100000">
                        <a14:foregroundMark x1="22292" y1="7353" x2="96250" y2="6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04800"/>
            <a:ext cx="9144000" cy="412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\Desktop\gift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00" y="473777"/>
            <a:ext cx="912157" cy="91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christmas-present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02" y="620179"/>
            <a:ext cx="844198" cy="8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PNGPIX-COM-Birthday-Gift-Vector-PNG-Transparent-Image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97" y="457200"/>
            <a:ext cx="1028607" cy="10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\Desktop\present-1417611_640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72" y="490045"/>
            <a:ext cx="854630" cy="8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gift-clipart-pink-gift-1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802" y="461891"/>
            <a:ext cx="685738" cy="8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\Desktop\christmas-present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04" y="593212"/>
            <a:ext cx="844198" cy="8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\Desktop\PNGPIX-COM-Birthday-Gift-Vector-PNG-Transparent-Image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30" y="490352"/>
            <a:ext cx="1028607" cy="10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C:\Users\ADMIN\Desktop\present-1417611_640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90353"/>
            <a:ext cx="854630" cy="8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C:\Users\ADMIN\Desktop\gift-clipart-pink-gift-14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62" y="538091"/>
            <a:ext cx="685738" cy="8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6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4000" r="-1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guoi tuyet\Snowman-Christmas-Card_lg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58" y="0"/>
            <a:ext cx="914154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8" y="5569746"/>
            <a:ext cx="657225" cy="44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mũ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"/>
            <a:ext cx="2362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1" descr="C:\Users\ADMIN\Desktop\Picture6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206" flipH="1">
            <a:off x="6239065" y="-69157"/>
            <a:ext cx="1390270" cy="137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3" y="5568521"/>
            <a:ext cx="581025" cy="449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Picture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560654"/>
            <a:ext cx="457200" cy="44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 descr="C:\Users\ADMIN\Desktop\Picture7 (2)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9829" y1="58846" x2="63248" y2="71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799">
            <a:off x="6001660" y="-16835"/>
            <a:ext cx="1271587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C:\Users\ADMIN\Desktop\Picture5 (2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730">
            <a:off x="5688856" y="-166567"/>
            <a:ext cx="2034792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Picture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569747"/>
            <a:ext cx="497532" cy="44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32" y="5568522"/>
            <a:ext cx="522271" cy="449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Nguoi tuyet\gang tay 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00" y="5569749"/>
            <a:ext cx="839428" cy="475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Picture3 (3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36938">
            <a:off x="8010461" y="1575014"/>
            <a:ext cx="665163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Picture3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2069">
            <a:off x="4867228" y="1728213"/>
            <a:ext cx="781153" cy="58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Picture3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03" y="5560655"/>
            <a:ext cx="646825" cy="4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Nguoi tuyet\Picture15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34" y="862014"/>
            <a:ext cx="1573213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Picture4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00" y="5560655"/>
            <a:ext cx="901518" cy="4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Nguoi tuyet\Picture12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6950"/>
            <a:ext cx="1524000" cy="90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Picture5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00" y="5560655"/>
            <a:ext cx="851138" cy="4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Nguoi tuyet\Picture11 (2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3" y="1109666"/>
            <a:ext cx="172561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Picture6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500" y="5560655"/>
            <a:ext cx="929302" cy="4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\Desktop\Nguoi tuyet\Picture13 (2)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00189"/>
            <a:ext cx="1060450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\Desktop\Picture7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00" y="5562600"/>
            <a:ext cx="704100" cy="460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Nguoi tuyet\Picture14 (2)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524001"/>
            <a:ext cx="920750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DMIN\Desktop\Picture8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018" y="5560655"/>
            <a:ext cx="605985" cy="4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ADMIN\Desktop\Untitled (2).pn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475" b="90734" l="858" r="93562">
                        <a14:backgroundMark x1="78112" y1="79151" x2="90558" y2="83398"/>
                        <a14:backgroundMark x1="81116" y1="77606" x2="92275" y2="74903"/>
                        <a14:backgroundMark x1="10300" y1="75676" x2="17597" y2="86486"/>
                        <a14:backgroundMark x1="9871" y1="72973" x2="11159" y2="76062"/>
                        <a14:backgroundMark x1="82403" y1="19691" x2="94850" y2="11197"/>
                        <a14:backgroundMark x1="1717" y1="10811" x2="14592" y2="19305"/>
                        <a14:backgroundMark x1="15880" y1="17761" x2="13305" y2="22780"/>
                        <a14:backgroundMark x1="6438" y1="71815" x2="9442" y2="71815"/>
                        <a14:backgroundMark x1="84979" y1="74517" x2="89700" y2="74517"/>
                        <a14:backgroundMark x1="81116" y1="18919" x2="82403" y2="23166"/>
                        <a14:backgroundMark x1="80258" y1="18533" x2="82833" y2="25097"/>
                        <a14:backgroundMark x1="90987" y1="72201" x2="84549" y2="74131"/>
                        <a14:backgroundMark x1="24464" y1="5019" x2="32189" y2="4633"/>
                        <a14:backgroundMark x1="65665" y1="4247" x2="71674" y2="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88" y="1752602"/>
            <a:ext cx="3278512" cy="348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DMIN\Desktop\Picture9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8" y="6220985"/>
            <a:ext cx="657225" cy="620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Untitled2 (2).pn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075" b="89720" l="2994" r="89820">
                        <a14:backgroundMark x1="12275" y1="7944" x2="23054" y2="21963"/>
                        <a14:backgroundMark x1="81138" y1="7477" x2="69162" y2="23364"/>
                        <a14:backgroundMark x1="67964" y1="19159" x2="69760" y2="28505"/>
                        <a14:backgroundMark x1="23054" y1="20093" x2="23653" y2="24299"/>
                        <a14:backgroundMark x1="17964" y1="75701" x2="20060" y2="88785"/>
                        <a14:backgroundMark x1="73653" y1="82243" x2="71856" y2="89252"/>
                        <a14:backgroundMark x1="17066" y1="75234" x2="19461" y2="73364"/>
                        <a14:backgroundMark x1="71257" y1="80374" x2="75150" y2="7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896">
            <a:off x="4511720" y="1762603"/>
            <a:ext cx="5105400" cy="327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Picture1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20987"/>
            <a:ext cx="715276" cy="620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\Desktop\Untitled5 (2)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2527" b="89892" l="2893" r="89669">
                        <a14:foregroundMark x1="23554" y1="12635" x2="23554" y2="14801"/>
                        <a14:foregroundMark x1="36364" y1="12996" x2="54545" y2="12635"/>
                        <a14:foregroundMark x1="68595" y1="12274" x2="68595" y2="15884"/>
                        <a14:backgroundMark x1="22314" y1="4332" x2="30165" y2="2527"/>
                        <a14:backgroundMark x1="68595" y1="5054" x2="58678" y2="1444"/>
                        <a14:backgroundMark x1="88017" y1="10108" x2="77273" y2="19495"/>
                        <a14:backgroundMark x1="4545" y1="10830" x2="14050" y2="18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1"/>
            <a:ext cx="3505200" cy="396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Picture2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220986"/>
            <a:ext cx="609600" cy="613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96" y="6220988"/>
            <a:ext cx="534150" cy="613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\Desktop\Untitled3 (2)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78" b="100000" l="4906" r="92453">
                        <a14:backgroundMark x1="6792" y1="7937" x2="21509" y2="17063"/>
                        <a14:backgroundMark x1="21887" y1="13889" x2="19623" y2="20238"/>
                        <a14:backgroundMark x1="23396" y1="14286" x2="20000" y2="27381"/>
                        <a14:backgroundMark x1="79623" y1="21032" x2="93585" y2="7937"/>
                        <a14:backgroundMark x1="78491" y1="17460" x2="79245" y2="26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1"/>
            <a:ext cx="3962400" cy="34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Picture4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64" y="6221870"/>
            <a:ext cx="571500" cy="612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 descr="Kết quả hình ảnh cho witch broom clip art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60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2363">
            <a:off x="4539071" y="258920"/>
            <a:ext cx="1531196" cy="448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9" descr="Kết quả hình ảnh cho witch broom clip art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29202" y="6220984"/>
            <a:ext cx="453379" cy="6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5" descr="C:\Users\ADMIN\Desktop\Picture10 (2)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16" y="996950"/>
            <a:ext cx="1005684" cy="15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5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229504"/>
            <a:ext cx="398384" cy="612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Picture6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60" y="6220986"/>
            <a:ext cx="437543" cy="620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Picture1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221870"/>
            <a:ext cx="487802" cy="620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3" descr="Hình ảnh có liên quan"/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02" y="98101"/>
            <a:ext cx="1695249" cy="180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Picture2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08" y="6229504"/>
            <a:ext cx="513992" cy="612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9" descr="C:\Users\ADMIN\Desktop\Picture8 (2).png"/>
          <p:cNvPicPr>
            <a:picLocks noChangeAspect="1" noChangeArrowheads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40">
            <a:off x="1300141" y="928859"/>
            <a:ext cx="3176863" cy="419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Picture3 (2).pn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29506"/>
            <a:ext cx="526986" cy="62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5" descr="Kết quả hình ảnh cho Reindeer cartoon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0" b="100000" l="0" r="100000">
                        <a14:backgroundMark x1="53814" y1="15584" x2="53814" y2="15584"/>
                        <a14:backgroundMark x1="51271" y1="16017" x2="51271" y2="16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799" y="2133205"/>
            <a:ext cx="1690068" cy="312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4" descr="C:\Users\ADMIN\Desktop\Picture9 (2).png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0800" y="3009007"/>
            <a:ext cx="16764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5" descr="C:\Users\ADMIN\Desktop\Nguoi tuyet\mũi.pn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0460">
            <a:off x="5776221" y="1467013"/>
            <a:ext cx="1210637" cy="64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\Desktop\Picture4 (2).png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40" y="1819277"/>
            <a:ext cx="3014663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C:\Users\ADMIN\Desktop\Picture7.png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28" y="1600202"/>
            <a:ext cx="1818972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-1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2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200" y="2"/>
            <a:ext cx="29718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38790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207" flipH="1">
            <a:off x="4017781" y="2355159"/>
            <a:ext cx="2854551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884">
            <a:off x="7337235" y="2145583"/>
            <a:ext cx="2665209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03" y="990602"/>
            <a:ext cx="2665209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ình ảnh có liên quan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3" y="6096001"/>
            <a:ext cx="726013" cy="7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Horizontal Scroll 87">
            <a:hlinkClick r:id="rId63" action="ppaction://hlinksldjump"/>
          </p:cNvPr>
          <p:cNvSpPr/>
          <p:nvPr/>
        </p:nvSpPr>
        <p:spPr>
          <a:xfrm>
            <a:off x="9372600" y="6172202"/>
            <a:ext cx="1157288" cy="469691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snowm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500109"/>
            <a:ext cx="1219200" cy="13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rizontal Scroll 6">
            <a:hlinkClick r:id="rId2" action="ppaction://hlinksldjump"/>
          </p:cNvPr>
          <p:cNvSpPr/>
          <p:nvPr/>
        </p:nvSpPr>
        <p:spPr>
          <a:xfrm>
            <a:off x="9351355" y="6055346"/>
            <a:ext cx="1157288" cy="469691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blue-christmas-card-swirl-frame-snowmainvitation-34310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46" y="198323"/>
            <a:ext cx="6989155" cy="3306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83" y1="10051" x2="4564" y2="72519"/>
                        <a14:foregroundMark x1="6405" y1="71120" x2="6085" y2="91985"/>
                        <a14:foregroundMark x1="6725" y1="95420" x2="95757" y2="94911"/>
                        <a14:foregroundMark x1="95116" y1="8651" x2="95116" y2="90076"/>
                        <a14:foregroundMark x1="4564" y1="11959" x2="7606" y2="5725"/>
                        <a14:foregroundMark x1="4884" y1="7125" x2="95116" y2="6616"/>
                        <a14:backgroundMark x1="2082" y1="47328" x2="1201" y2="81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1"/>
            <a:ext cx="56350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CA466-896D-41DD-8635-81A1B98A5A0B}"/>
              </a:ext>
            </a:extLst>
          </p:cNvPr>
          <p:cNvSpPr txBox="1"/>
          <p:nvPr/>
        </p:nvSpPr>
        <p:spPr>
          <a:xfrm>
            <a:off x="4069080" y="1097280"/>
            <a:ext cx="3877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7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46F82-248E-486F-8876-3A38AB31DDE0}"/>
              </a:ext>
            </a:extLst>
          </p:cNvPr>
          <p:cNvSpPr txBox="1"/>
          <p:nvPr/>
        </p:nvSpPr>
        <p:spPr>
          <a:xfrm>
            <a:off x="4069080" y="4392113"/>
            <a:ext cx="3877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>
                <a:solidFill>
                  <a:srgbClr val="FF0000"/>
                </a:solidFill>
              </a:rPr>
              <a:t>: </a:t>
            </a:r>
            <a:r>
              <a:rPr lang="en-US" sz="6600" smtClean="0">
                <a:solidFill>
                  <a:srgbClr val="FF0000"/>
                </a:solidFill>
              </a:rPr>
              <a:t>9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6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snowm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500109"/>
            <a:ext cx="1219200" cy="13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rizontal Scroll 6">
            <a:hlinkClick r:id="rId2" action="ppaction://hlinksldjump"/>
          </p:cNvPr>
          <p:cNvSpPr/>
          <p:nvPr/>
        </p:nvSpPr>
        <p:spPr>
          <a:xfrm>
            <a:off x="9351355" y="6055346"/>
            <a:ext cx="1157288" cy="469691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blue-christmas-card-swirl-frame-snowmainvitation-34310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46" y="198323"/>
            <a:ext cx="6989155" cy="3306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83" y1="10051" x2="4564" y2="72519"/>
                        <a14:foregroundMark x1="6405" y1="71120" x2="6085" y2="91985"/>
                        <a14:foregroundMark x1="6725" y1="95420" x2="95757" y2="94911"/>
                        <a14:foregroundMark x1="95116" y1="8651" x2="95116" y2="90076"/>
                        <a14:foregroundMark x1="4564" y1="11959" x2="7606" y2="5725"/>
                        <a14:foregroundMark x1="4884" y1="7125" x2="95116" y2="6616"/>
                        <a14:backgroundMark x1="2082" y1="47328" x2="1201" y2="81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1"/>
            <a:ext cx="56350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5A308-EEA0-4ACA-8630-DAD254839225}"/>
              </a:ext>
            </a:extLst>
          </p:cNvPr>
          <p:cNvSpPr txBox="1"/>
          <p:nvPr/>
        </p:nvSpPr>
        <p:spPr>
          <a:xfrm>
            <a:off x="4069080" y="1097280"/>
            <a:ext cx="3877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7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7971B-A714-42C1-9851-AD1021AFE7CA}"/>
              </a:ext>
            </a:extLst>
          </p:cNvPr>
          <p:cNvSpPr txBox="1"/>
          <p:nvPr/>
        </p:nvSpPr>
        <p:spPr>
          <a:xfrm>
            <a:off x="4244295" y="4299780"/>
            <a:ext cx="3877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snowm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500109"/>
            <a:ext cx="1219200" cy="13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rizontal Scroll 6">
            <a:hlinkClick r:id="rId2" action="ppaction://hlinksldjump"/>
          </p:cNvPr>
          <p:cNvSpPr/>
          <p:nvPr/>
        </p:nvSpPr>
        <p:spPr>
          <a:xfrm>
            <a:off x="9351355" y="6055346"/>
            <a:ext cx="1157288" cy="469691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blue-christmas-card-swirl-frame-snowmainvitation-34310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46" y="198323"/>
            <a:ext cx="6989155" cy="3306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83" y1="10051" x2="4564" y2="72519"/>
                        <a14:foregroundMark x1="6405" y1="71120" x2="6085" y2="91985"/>
                        <a14:foregroundMark x1="6725" y1="95420" x2="95757" y2="94911"/>
                        <a14:foregroundMark x1="95116" y1="8651" x2="95116" y2="90076"/>
                        <a14:foregroundMark x1="4564" y1="11959" x2="7606" y2="5725"/>
                        <a14:foregroundMark x1="4884" y1="7125" x2="95116" y2="6616"/>
                        <a14:backgroundMark x1="2082" y1="47328" x2="1201" y2="81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1"/>
            <a:ext cx="56350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A11FCB-7C81-49C2-8FE6-7F49E9E9AE14}"/>
              </a:ext>
            </a:extLst>
          </p:cNvPr>
          <p:cNvSpPr txBox="1"/>
          <p:nvPr/>
        </p:nvSpPr>
        <p:spPr>
          <a:xfrm>
            <a:off x="4069080" y="1097280"/>
            <a:ext cx="3877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7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E7160-8F40-4ECA-A893-3FA9E14B6C72}"/>
              </a:ext>
            </a:extLst>
          </p:cNvPr>
          <p:cNvSpPr txBox="1"/>
          <p:nvPr/>
        </p:nvSpPr>
        <p:spPr>
          <a:xfrm>
            <a:off x="4244295" y="4226276"/>
            <a:ext cx="3877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3009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910234" y="1369802"/>
            <a:ext cx="80679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noProof="0" smtClean="0">
                <a:solidFill>
                  <a:srgbClr val="FF0000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BÀI : LUYỆN TẬP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(TIẾT</a:t>
            </a:r>
            <a:r>
              <a:rPr kumimoji="0" lang="en-US" altLang="zh-CN" sz="7200" b="1" i="0" u="none" strike="noStrike" kern="1200" cap="none" spc="0" normalizeH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1 ) 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康标题宋W9(P)" panose="020209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447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311</Words>
  <Application>Microsoft Office PowerPoint</Application>
  <PresentationFormat>Widescreen</PresentationFormat>
  <Paragraphs>91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微软雅黑</vt:lpstr>
      <vt:lpstr>宋体</vt:lpstr>
      <vt:lpstr>宋体</vt:lpstr>
      <vt:lpstr>Yu Gothic UI Light</vt:lpstr>
      <vt:lpstr>Arial</vt:lpstr>
      <vt:lpstr>Arial-Rounded</vt:lpstr>
      <vt:lpstr>Calibri</vt:lpstr>
      <vt:lpstr>等线</vt:lpstr>
      <vt:lpstr>等线 Light</vt:lpstr>
      <vt:lpstr>HP001 5 hàng</vt:lpstr>
      <vt:lpstr>ITC Avant Garde Std Bk</vt:lpstr>
      <vt:lpstr>Times New Roman</vt:lpstr>
      <vt:lpstr>UTM Avo</vt:lpstr>
      <vt:lpstr>华康标题宋W9(P)</vt:lpstr>
      <vt:lpstr>千图网拥有20W+精美PPT模板 更多PPT模板下载至：www.58pic.com/office/ppt​​</vt:lpstr>
      <vt:lpstr>Office Theme</vt:lpstr>
      <vt:lpstr>2_Office Theme</vt:lpstr>
      <vt:lpstr>自定义设计方案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48</cp:revision>
  <dcterms:created xsi:type="dcterms:W3CDTF">2021-07-07T08:33:06Z</dcterms:created>
  <dcterms:modified xsi:type="dcterms:W3CDTF">2025-10-16T07:42:31Z</dcterms:modified>
</cp:coreProperties>
</file>