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3"/>
  </p:notesMasterIdLst>
  <p:sldIdLst>
    <p:sldId id="372" r:id="rId3"/>
    <p:sldId id="373" r:id="rId4"/>
    <p:sldId id="365" r:id="rId5"/>
    <p:sldId id="369" r:id="rId6"/>
    <p:sldId id="368" r:id="rId7"/>
    <p:sldId id="374" r:id="rId8"/>
    <p:sldId id="375" r:id="rId9"/>
    <p:sldId id="376" r:id="rId10"/>
    <p:sldId id="281" r:id="rId11"/>
    <p:sldId id="377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454543"/>
    <a:srgbClr val="FF00FF"/>
    <a:srgbClr val="006600"/>
    <a:srgbClr val="51B416"/>
    <a:srgbClr val="00FF00"/>
    <a:srgbClr val="F8CBAD"/>
    <a:srgbClr val="E6B9B8"/>
    <a:srgbClr val="92D05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244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837D047-3371-4E89-9F7E-1FD467D6867B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3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13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05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80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02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1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" y="1047829"/>
            <a:ext cx="12140809" cy="58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05" y="458426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60" y="406723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1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6" y="719234"/>
            <a:ext cx="1412042" cy="6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69563" y="458426"/>
            <a:ext cx="6517204" cy="154656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Chào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mừng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con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tới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tiết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微软雅黑"/>
              </a:rPr>
              <a:t>toán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016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FDB946DF-2388-481C-911F-39D3745A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903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02B781-BCAB-42E9-B3E5-F37C0ECB338A}"/>
              </a:ext>
            </a:extLst>
          </p:cNvPr>
          <p:cNvSpPr txBox="1"/>
          <p:nvPr/>
        </p:nvSpPr>
        <p:spPr>
          <a:xfrm>
            <a:off x="1958195" y="151718"/>
            <a:ext cx="888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Tư,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15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10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2025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BD366-8AC2-451E-BC59-D24C12708166}"/>
              </a:ext>
            </a:extLst>
          </p:cNvPr>
          <p:cNvSpPr txBox="1"/>
          <p:nvPr/>
        </p:nvSpPr>
        <p:spPr>
          <a:xfrm>
            <a:off x="854015" y="1262046"/>
            <a:ext cx="994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Bảng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trừ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(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nhớ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)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vi 20.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AC159-B44E-4B42-A895-8F2DEC3B5B1E}"/>
              </a:ext>
            </a:extLst>
          </p:cNvPr>
          <p:cNvSpPr txBox="1"/>
          <p:nvPr/>
        </p:nvSpPr>
        <p:spPr>
          <a:xfrm>
            <a:off x="4451230" y="723071"/>
            <a:ext cx="150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6B129-FB60-42AC-A43F-F4EEDFB43DD4}"/>
              </a:ext>
            </a:extLst>
          </p:cNvPr>
          <p:cNvCxnSpPr>
            <a:cxnSpLocks/>
          </p:cNvCxnSpPr>
          <p:nvPr/>
        </p:nvCxnSpPr>
        <p:spPr>
          <a:xfrm>
            <a:off x="4670547" y="1244606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F96CF0-F24B-4896-B680-E1BAFDCB0814}"/>
              </a:ext>
            </a:extLst>
          </p:cNvPr>
          <p:cNvCxnSpPr>
            <a:cxnSpLocks/>
          </p:cNvCxnSpPr>
          <p:nvPr/>
        </p:nvCxnSpPr>
        <p:spPr>
          <a:xfrm>
            <a:off x="1142005" y="1830311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DBCDBB-4E2D-469F-BB8C-D5A7ACCE6B19}"/>
              </a:ext>
            </a:extLst>
          </p:cNvPr>
          <p:cNvSpPr txBox="1"/>
          <p:nvPr/>
        </p:nvSpPr>
        <p:spPr>
          <a:xfrm>
            <a:off x="351317" y="2918429"/>
            <a:ext cx="638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4.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Phép tính 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E72A8-145D-49F3-9FE1-B61D2AF0E3D5}"/>
              </a:ext>
            </a:extLst>
          </p:cNvPr>
          <p:cNvSpPr txBox="1"/>
          <p:nvPr/>
        </p:nvSpPr>
        <p:spPr>
          <a:xfrm>
            <a:off x="262392" y="3473593"/>
            <a:ext cx="11929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Trả lời 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Giàn gấc nhà bà Nga còn      quả chưa chín .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1887" y="1885744"/>
            <a:ext cx="364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(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tiếp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30481" y="0"/>
            <a:ext cx="329663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78967" y="2194560"/>
            <a:ext cx="5014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-300" normalizeH="0" baseline="0" noProof="0">
                <a:ln>
                  <a:noFill/>
                </a:ln>
                <a:solidFill>
                  <a:srgbClr val="39B72B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kumimoji="0" lang="zh-CN" altLang="en-US" sz="5400" b="1" i="0" u="none" strike="noStrike" kern="1200" cap="none" spc="-300" normalizeH="0" baseline="0" noProof="0" dirty="0">
              <a:ln>
                <a:noFill/>
              </a:ln>
              <a:solidFill>
                <a:srgbClr val="39B72B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3647261" y="2229542"/>
            <a:ext cx="3418182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3271557" y="48411"/>
            <a:ext cx="5332940" cy="1385212"/>
            <a:chOff x="3271557" y="48411"/>
            <a:chExt cx="5332940" cy="1385212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48411"/>
              <a:ext cx="4806636" cy="1385212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271557" y="421524"/>
              <a:ext cx="53329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15 – 9 = 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">
            <a:extLst>
              <a:ext uri="{FF2B5EF4-FFF2-40B4-BE49-F238E27FC236}">
                <a16:creationId xmlns:a16="http://schemas.microsoft.com/office/drawing/2014/main" id="{20210D84-A835-4D8B-91E5-1B6DD28BE9A4}"/>
              </a:ext>
            </a:extLst>
          </p:cNvPr>
          <p:cNvSpPr/>
          <p:nvPr/>
        </p:nvSpPr>
        <p:spPr>
          <a:xfrm>
            <a:off x="4249839" y="2284807"/>
            <a:ext cx="3011799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3436491" y="48411"/>
            <a:ext cx="5563130" cy="1591718"/>
            <a:chOff x="3436491" y="48411"/>
            <a:chExt cx="5563130" cy="159171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436491" y="48411"/>
              <a:ext cx="5563130" cy="159171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475404" y="529312"/>
              <a:ext cx="53329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5400" b="1" kern="1200" dirty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14 </a:t>
              </a:r>
              <a:r>
                <a:rPr lang="en-US" sz="5400" b="1" kern="120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– </a:t>
              </a:r>
              <a:r>
                <a:rPr lang="en-US" sz="5400" b="1" kern="1200" smtClean="0">
                  <a:ln w="0"/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 = ?</a:t>
              </a:r>
              <a:endParaRPr kumimoji="0" lang="en-US" sz="5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013CCD-44EF-48E3-AD45-7EBEAF568249}"/>
              </a:ext>
            </a:extLst>
          </p:cNvPr>
          <p:cNvGrpSpPr/>
          <p:nvPr/>
        </p:nvGrpSpPr>
        <p:grpSpPr>
          <a:xfrm>
            <a:off x="3392942" y="43913"/>
            <a:ext cx="5563130" cy="1591718"/>
            <a:chOff x="3392942" y="43913"/>
            <a:chExt cx="5563130" cy="1591718"/>
          </a:xfrm>
        </p:grpSpPr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605B98C8-F8B1-49FA-BDF5-FAC053EFBB5E}"/>
                </a:ext>
              </a:extLst>
            </p:cNvPr>
            <p:cNvSpPr/>
            <p:nvPr/>
          </p:nvSpPr>
          <p:spPr>
            <a:xfrm>
              <a:off x="3392942" y="43913"/>
              <a:ext cx="5563130" cy="159171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rgbClr val="29E3B7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C456EE-9B92-4C2A-BA52-2576E69409F2}"/>
                </a:ext>
              </a:extLst>
            </p:cNvPr>
            <p:cNvSpPr/>
            <p:nvPr/>
          </p:nvSpPr>
          <p:spPr>
            <a:xfrm>
              <a:off x="3508037" y="378314"/>
              <a:ext cx="53329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smtClean="0">
                  <a:ln w="0"/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 – 3 = ?</a:t>
              </a:r>
              <a:endParaRPr kumimoji="0" lang="en-US" sz="54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02C785B-9A97-4AE8-975D-4C6F3120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9" b="94377" l="1711" r="94487">
                        <a14:foregroundMark x1="4943" y1="34474" x2="4943" y2="34474"/>
                        <a14:foregroundMark x1="47148" y1="5379" x2="47719" y2="27384"/>
                        <a14:foregroundMark x1="47719" y1="27384" x2="51901" y2="38631"/>
                        <a14:foregroundMark x1="51901" y1="38631" x2="51901" y2="38631"/>
                        <a14:foregroundMark x1="94487" y1="52078" x2="94487" y2="52078"/>
                        <a14:foregroundMark x1="48859" y1="94621" x2="48859" y2="94621"/>
                        <a14:foregroundMark x1="2662" y1="29340" x2="2662" y2="29340"/>
                        <a14:foregroundMark x1="1711" y1="34230" x2="1711" y2="34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9446" y="5982572"/>
            <a:ext cx="927079" cy="720866"/>
          </a:xfrm>
          <a:prstGeom prst="rect">
            <a:avLst/>
          </a:prstGeom>
        </p:spPr>
      </p:pic>
      <p:sp>
        <p:nvSpPr>
          <p:cNvPr id="19" name="A">
            <a:extLst>
              <a:ext uri="{FF2B5EF4-FFF2-40B4-BE49-F238E27FC236}">
                <a16:creationId xmlns:a16="http://schemas.microsoft.com/office/drawing/2014/main" id="{110CB4D2-CF03-4065-9DCE-A3CFBF9F6435}"/>
              </a:ext>
            </a:extLst>
          </p:cNvPr>
          <p:cNvSpPr/>
          <p:nvPr/>
        </p:nvSpPr>
        <p:spPr>
          <a:xfrm>
            <a:off x="4635975" y="1952903"/>
            <a:ext cx="3011798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kern="1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>
          <a:xfrm>
            <a:off x="0" y="2"/>
            <a:ext cx="12192000" cy="6675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2178" y="2075984"/>
            <a:ext cx="110455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: BẢNG TRỪ CÓ NHỚ TRONG PHẠM VI 20 </a:t>
            </a:r>
          </a:p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(tiếp theo )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05E187F-DE24-4A63-B6E9-A55B068D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47" y="276837"/>
            <a:ext cx="9363692" cy="6367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2101755" y="3201237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14 - 5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3125336" y="3201237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18- 9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5065593" y="2682793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14 - 6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5577383" y="3201237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16 - 8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7831666" y="2240163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12- 5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7831665" y="2758607"/>
            <a:ext cx="1114026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15 - 8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8855246" y="2758607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16 - 9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8977950" y="1721719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11- 4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3080970" y="4773004"/>
            <a:ext cx="120113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– 6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2101754" y="5239472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11- 5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3145805" y="5291448"/>
            <a:ext cx="1218260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– 8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2613544" y="5802744"/>
            <a:ext cx="1289716" cy="542027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– 9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6089173" y="4739250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11- 6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4928703" y="5291448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12 - 7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6081144" y="5347971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13 - 8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20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8945691" y="4773004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12- 8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8343455" y="5291448"/>
            <a:ext cx="125092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– 9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6089173" y="2195315"/>
            <a:ext cx="1023581" cy="518444"/>
          </a:xfrm>
          <a:prstGeom prst="roundRect">
            <a:avLst>
              <a:gd name="adj" fmla="val 2306"/>
            </a:avLst>
          </a:prstGeom>
          <a:solidFill>
            <a:srgbClr val="68CB0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11- 3</a:t>
            </a:r>
            <a:r>
              <a:rPr lang="en-US" sz="280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64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526C2-F43B-4D96-A23A-D8E974353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2"/>
          <a:stretch/>
        </p:blipFill>
        <p:spPr>
          <a:xfrm>
            <a:off x="1500703" y="629175"/>
            <a:ext cx="9371428" cy="5721292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50ABA14-25F1-425D-A2DD-40ADA166F28D}"/>
              </a:ext>
            </a:extLst>
          </p:cNvPr>
          <p:cNvSpPr/>
          <p:nvPr/>
        </p:nvSpPr>
        <p:spPr>
          <a:xfrm>
            <a:off x="1694254" y="486143"/>
            <a:ext cx="627688" cy="584891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F5F3BD16-A31D-49FC-9364-7350C561492E}"/>
              </a:ext>
            </a:extLst>
          </p:cNvPr>
          <p:cNvSpPr/>
          <p:nvPr/>
        </p:nvSpPr>
        <p:spPr>
          <a:xfrm>
            <a:off x="3836963" y="4830055"/>
            <a:ext cx="670002" cy="518444"/>
          </a:xfrm>
          <a:prstGeom prst="roundRect">
            <a:avLst>
              <a:gd name="adj" fmla="val 230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A2BFC1-0470-43F9-BC1B-AD0FEACE85E4}"/>
              </a:ext>
            </a:extLst>
          </p:cNvPr>
          <p:cNvSpPr/>
          <p:nvPr/>
        </p:nvSpPr>
        <p:spPr>
          <a:xfrm>
            <a:off x="4506965" y="4817570"/>
            <a:ext cx="505326" cy="5309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-</a:t>
            </a:r>
            <a:endParaRPr lang="en-US" sz="2800" dirty="0"/>
          </a:p>
        </p:txBody>
      </p:sp>
      <p:sp>
        <p:nvSpPr>
          <p:cNvPr id="11" name="Rectangle: Rounded Corners 17">
            <a:extLst>
              <a:ext uri="{FF2B5EF4-FFF2-40B4-BE49-F238E27FC236}">
                <a16:creationId xmlns:a16="http://schemas.microsoft.com/office/drawing/2014/main" id="{C0BB68CE-C968-447F-AAA3-A4027A6AD41B}"/>
              </a:ext>
            </a:extLst>
          </p:cNvPr>
          <p:cNvSpPr/>
          <p:nvPr/>
        </p:nvSpPr>
        <p:spPr>
          <a:xfrm>
            <a:off x="5176967" y="4817569"/>
            <a:ext cx="505326" cy="5309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2" name="Rectangle: Rounded Corners 18">
            <a:extLst>
              <a:ext uri="{FF2B5EF4-FFF2-40B4-BE49-F238E27FC236}">
                <a16:creationId xmlns:a16="http://schemas.microsoft.com/office/drawing/2014/main" id="{3B7DD873-A7D8-47F9-89B8-5E5C9A58DB24}"/>
              </a:ext>
            </a:extLst>
          </p:cNvPr>
          <p:cNvSpPr/>
          <p:nvPr/>
        </p:nvSpPr>
        <p:spPr>
          <a:xfrm>
            <a:off x="6044889" y="4817568"/>
            <a:ext cx="633660" cy="5309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6</a:t>
            </a:r>
            <a:endParaRPr lang="en-US" sz="2800" dirty="0"/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E063A3DF-303A-4B16-A704-6AA3FE8ED1D5}"/>
              </a:ext>
            </a:extLst>
          </p:cNvPr>
          <p:cNvSpPr/>
          <p:nvPr/>
        </p:nvSpPr>
        <p:spPr>
          <a:xfrm>
            <a:off x="6914193" y="5514228"/>
            <a:ext cx="597955" cy="5309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/>
              <a:t>6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66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8895" y="1595840"/>
            <a:ext cx="291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7375" y="2519170"/>
            <a:ext cx="77792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4,5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VỞ BÀI TẬP TOÁN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TRANG 31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160</Words>
  <Application>Microsoft Office PowerPoint</Application>
  <PresentationFormat>Widescreen</PresentationFormat>
  <Paragraphs>48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微软雅黑</vt:lpstr>
      <vt:lpstr>宋体</vt:lpstr>
      <vt:lpstr>Yu Gothic UI Light</vt:lpstr>
      <vt:lpstr>Arial</vt:lpstr>
      <vt:lpstr>Arial-Rounded</vt:lpstr>
      <vt:lpstr>Calibri</vt:lpstr>
      <vt:lpstr>等线</vt:lpstr>
      <vt:lpstr>HP001 5 hàng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396</cp:revision>
  <dcterms:created xsi:type="dcterms:W3CDTF">2021-02-20T02:56:00Z</dcterms:created>
  <dcterms:modified xsi:type="dcterms:W3CDTF">2025-10-15T02:24:25Z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