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257" r:id="rId4"/>
    <p:sldId id="364" r:id="rId5"/>
    <p:sldId id="365" r:id="rId6"/>
    <p:sldId id="367" r:id="rId7"/>
    <p:sldId id="262" r:id="rId8"/>
    <p:sldId id="369" r:id="rId9"/>
    <p:sldId id="347" r:id="rId10"/>
    <p:sldId id="355" r:id="rId11"/>
    <p:sldId id="362" r:id="rId12"/>
    <p:sldId id="370" r:id="rId13"/>
    <p:sldId id="356" r:id="rId14"/>
    <p:sldId id="348" r:id="rId15"/>
    <p:sldId id="281" r:id="rId16"/>
    <p:sldId id="368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00FF"/>
    <a:srgbClr val="006600"/>
    <a:srgbClr val="51B416"/>
    <a:srgbClr val="F8CBAD"/>
    <a:srgbClr val="E6B9B8"/>
    <a:srgbClr val="92D050"/>
    <a:srgbClr val="68CB0F"/>
    <a:srgbClr val="3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344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9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21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8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Thiết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bởi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7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290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1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" Target="slide5.xml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slide" Target="slide5.xml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1023583" y="998414"/>
            <a:ext cx="10290412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smtClean="0">
                <a:ln w="22225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Times New Roman"/>
                <a:sym typeface="Times New Roman"/>
              </a:rPr>
              <a:t>CHÀO MỪNG CÁC CON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spc="100" smtClean="0">
                <a:ln w="22225">
                  <a:noFill/>
                  <a:prstDash val="solid"/>
                </a:ln>
                <a:solidFill>
                  <a:srgbClr val="00CC00"/>
                </a:solidFill>
                <a:latin typeface="Times New Roman"/>
                <a:cs typeface="Times New Roman"/>
                <a:sym typeface="Times New Roman"/>
              </a:rPr>
              <a:t>ĐẾN VỚI TIẾT HỌC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endParaRPr lang="en-US" sz="4800" b="1" spc="100" smtClean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spc="100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MÔN TOÁN 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09FD99-DF05-4EB9-B033-97C6F4ACBBB1}"/>
              </a:ext>
            </a:extLst>
          </p:cNvPr>
          <p:cNvSpPr/>
          <p:nvPr/>
        </p:nvSpPr>
        <p:spPr>
          <a:xfrm>
            <a:off x="599771" y="167341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3E4A22-6189-419F-B363-DE0717115913}"/>
              </a:ext>
            </a:extLst>
          </p:cNvPr>
          <p:cNvSpPr/>
          <p:nvPr/>
        </p:nvSpPr>
        <p:spPr>
          <a:xfrm>
            <a:off x="599771" y="224176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1151A4-633F-45A1-9470-FB39D125E8C0}"/>
              </a:ext>
            </a:extLst>
          </p:cNvPr>
          <p:cNvSpPr/>
          <p:nvPr/>
        </p:nvSpPr>
        <p:spPr>
          <a:xfrm>
            <a:off x="599771" y="28101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D42A52E-D96C-479E-8742-A5DB14508C1E}"/>
              </a:ext>
            </a:extLst>
          </p:cNvPr>
          <p:cNvSpPr/>
          <p:nvPr/>
        </p:nvSpPr>
        <p:spPr>
          <a:xfrm>
            <a:off x="599771" y="3350016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BE5E4DC-7824-43F6-9F93-83E0FE3DEE1F}"/>
              </a:ext>
            </a:extLst>
          </p:cNvPr>
          <p:cNvSpPr/>
          <p:nvPr/>
        </p:nvSpPr>
        <p:spPr>
          <a:xfrm>
            <a:off x="599771" y="39468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6DBDBAE-1CCB-41DA-A6FC-243071CC5FFF}"/>
              </a:ext>
            </a:extLst>
          </p:cNvPr>
          <p:cNvSpPr/>
          <p:nvPr/>
        </p:nvSpPr>
        <p:spPr>
          <a:xfrm>
            <a:off x="599771" y="45151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DF54044-C2EA-41C1-939A-33E987192129}"/>
              </a:ext>
            </a:extLst>
          </p:cNvPr>
          <p:cNvSpPr/>
          <p:nvPr/>
        </p:nvSpPr>
        <p:spPr>
          <a:xfrm>
            <a:off x="599771" y="50834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F7C1427-BE34-46E2-A780-FB8EECE2AD55}"/>
              </a:ext>
            </a:extLst>
          </p:cNvPr>
          <p:cNvSpPr/>
          <p:nvPr/>
        </p:nvSpPr>
        <p:spPr>
          <a:xfrm>
            <a:off x="599771" y="5651842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F08BC2-3931-4B69-A58D-21E5D02EA5E4}"/>
              </a:ext>
            </a:extLst>
          </p:cNvPr>
          <p:cNvSpPr/>
          <p:nvPr/>
        </p:nvSpPr>
        <p:spPr>
          <a:xfrm>
            <a:off x="1855057" y="224176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06776A2-8AFB-4AA2-993A-CE87EFEBD49F}"/>
              </a:ext>
            </a:extLst>
          </p:cNvPr>
          <p:cNvSpPr/>
          <p:nvPr/>
        </p:nvSpPr>
        <p:spPr>
          <a:xfrm>
            <a:off x="1855057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E5B4049-CF72-40EE-9F7D-50A94DBC56D8}"/>
              </a:ext>
            </a:extLst>
          </p:cNvPr>
          <p:cNvSpPr/>
          <p:nvPr/>
        </p:nvSpPr>
        <p:spPr>
          <a:xfrm>
            <a:off x="185505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A58D52A-C964-4D8A-96FD-E19DB9633246}"/>
              </a:ext>
            </a:extLst>
          </p:cNvPr>
          <p:cNvSpPr/>
          <p:nvPr/>
        </p:nvSpPr>
        <p:spPr>
          <a:xfrm>
            <a:off x="1855057" y="39183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D21EA2-F93B-44D1-85C7-6A6E3C93E273}"/>
              </a:ext>
            </a:extLst>
          </p:cNvPr>
          <p:cNvSpPr/>
          <p:nvPr/>
        </p:nvSpPr>
        <p:spPr>
          <a:xfrm>
            <a:off x="185505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694CE31-4550-47FE-91FB-296C5DF2E108}"/>
              </a:ext>
            </a:extLst>
          </p:cNvPr>
          <p:cNvSpPr/>
          <p:nvPr/>
        </p:nvSpPr>
        <p:spPr>
          <a:xfrm>
            <a:off x="185505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D2B0172-9EC6-48A2-A354-5C23F4A69F7A}"/>
              </a:ext>
            </a:extLst>
          </p:cNvPr>
          <p:cNvSpPr/>
          <p:nvPr/>
        </p:nvSpPr>
        <p:spPr>
          <a:xfrm>
            <a:off x="185505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CED0436-6485-4B52-9987-9D99B2132209}"/>
              </a:ext>
            </a:extLst>
          </p:cNvPr>
          <p:cNvSpPr/>
          <p:nvPr/>
        </p:nvSpPr>
        <p:spPr>
          <a:xfrm>
            <a:off x="3233408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81837E-D303-4482-A40A-292791123990}"/>
              </a:ext>
            </a:extLst>
          </p:cNvPr>
          <p:cNvSpPr/>
          <p:nvPr/>
        </p:nvSpPr>
        <p:spPr>
          <a:xfrm>
            <a:off x="3233408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2F98E03-2FCF-4F4D-A5CF-4C4CACA02386}"/>
              </a:ext>
            </a:extLst>
          </p:cNvPr>
          <p:cNvSpPr/>
          <p:nvPr/>
        </p:nvSpPr>
        <p:spPr>
          <a:xfrm>
            <a:off x="3233408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35532EA-B19E-4ED7-BE38-817FB47B1A2C}"/>
              </a:ext>
            </a:extLst>
          </p:cNvPr>
          <p:cNvSpPr/>
          <p:nvPr/>
        </p:nvSpPr>
        <p:spPr>
          <a:xfrm>
            <a:off x="3233408" y="4486708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DE5AE5F3-0E62-441B-B9EB-85045905F665}"/>
              </a:ext>
            </a:extLst>
          </p:cNvPr>
          <p:cNvSpPr/>
          <p:nvPr/>
        </p:nvSpPr>
        <p:spPr>
          <a:xfrm>
            <a:off x="3233408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BFD2C50D-083C-4E39-A973-0817BD295223}"/>
              </a:ext>
            </a:extLst>
          </p:cNvPr>
          <p:cNvSpPr/>
          <p:nvPr/>
        </p:nvSpPr>
        <p:spPr>
          <a:xfrm>
            <a:off x="3233408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13 - 9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F36361D7-FA6A-4C3A-B363-C54CFF6ECBA7}"/>
              </a:ext>
            </a:extLst>
          </p:cNvPr>
          <p:cNvSpPr/>
          <p:nvPr/>
        </p:nvSpPr>
        <p:spPr>
          <a:xfrm>
            <a:off x="461160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DFCD14BB-5D15-4475-9565-FF159B521545}"/>
              </a:ext>
            </a:extLst>
          </p:cNvPr>
          <p:cNvSpPr/>
          <p:nvPr/>
        </p:nvSpPr>
        <p:spPr>
          <a:xfrm>
            <a:off x="461160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C829E872-62DA-4554-80D0-66AF9D2FD0F4}"/>
              </a:ext>
            </a:extLst>
          </p:cNvPr>
          <p:cNvSpPr/>
          <p:nvPr/>
        </p:nvSpPr>
        <p:spPr>
          <a:xfrm>
            <a:off x="461160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28097EE-BFBC-407B-8260-2AF1DCA3BB8E}"/>
              </a:ext>
            </a:extLst>
          </p:cNvPr>
          <p:cNvSpPr/>
          <p:nvPr/>
        </p:nvSpPr>
        <p:spPr>
          <a:xfrm>
            <a:off x="4611607" y="505505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A4BA8C7-5B67-4FCC-8E8C-C25A07B46444}"/>
              </a:ext>
            </a:extLst>
          </p:cNvPr>
          <p:cNvSpPr/>
          <p:nvPr/>
        </p:nvSpPr>
        <p:spPr>
          <a:xfrm>
            <a:off x="461160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31D710A5-573F-46B8-9354-B11CC87FE4A1}"/>
              </a:ext>
            </a:extLst>
          </p:cNvPr>
          <p:cNvSpPr/>
          <p:nvPr/>
        </p:nvSpPr>
        <p:spPr>
          <a:xfrm>
            <a:off x="594354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537E75C6-610A-4EC6-A0C2-AAF186DC64A6}"/>
              </a:ext>
            </a:extLst>
          </p:cNvPr>
          <p:cNvSpPr/>
          <p:nvPr/>
        </p:nvSpPr>
        <p:spPr>
          <a:xfrm>
            <a:off x="594354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45641E01-6F52-4218-9705-784C2B0D7E85}"/>
              </a:ext>
            </a:extLst>
          </p:cNvPr>
          <p:cNvSpPr/>
          <p:nvPr/>
        </p:nvSpPr>
        <p:spPr>
          <a:xfrm>
            <a:off x="594354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EDA72B44-D7F9-4D5E-977F-125979441278}"/>
              </a:ext>
            </a:extLst>
          </p:cNvPr>
          <p:cNvSpPr/>
          <p:nvPr/>
        </p:nvSpPr>
        <p:spPr>
          <a:xfrm>
            <a:off x="5943547" y="56234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7C633CB1-6D5A-4218-A5E4-A9DC7882C13A}"/>
              </a:ext>
            </a:extLst>
          </p:cNvPr>
          <p:cNvSpPr/>
          <p:nvPr/>
        </p:nvSpPr>
        <p:spPr>
          <a:xfrm>
            <a:off x="7310832" y="450627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E97A02D0-7030-4298-A93D-70CE69C65AA6}"/>
              </a:ext>
            </a:extLst>
          </p:cNvPr>
          <p:cNvSpPr/>
          <p:nvPr/>
        </p:nvSpPr>
        <p:spPr>
          <a:xfrm>
            <a:off x="7310832" y="5074620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D9DC636-D7BA-44B2-AA15-BABB32C3C881}"/>
              </a:ext>
            </a:extLst>
          </p:cNvPr>
          <p:cNvSpPr/>
          <p:nvPr/>
        </p:nvSpPr>
        <p:spPr>
          <a:xfrm>
            <a:off x="7310832" y="564296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848564F-EA53-418C-A850-BF48239DECD9}"/>
              </a:ext>
            </a:extLst>
          </p:cNvPr>
          <p:cNvSpPr/>
          <p:nvPr/>
        </p:nvSpPr>
        <p:spPr>
          <a:xfrm>
            <a:off x="8676087" y="50715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509AFB15-396D-4DB7-A9A3-E512BD18E8D7}"/>
              </a:ext>
            </a:extLst>
          </p:cNvPr>
          <p:cNvSpPr/>
          <p:nvPr/>
        </p:nvSpPr>
        <p:spPr>
          <a:xfrm>
            <a:off x="8676087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DAE2C06E-C221-496D-9769-6ABE0E045813}"/>
              </a:ext>
            </a:extLst>
          </p:cNvPr>
          <p:cNvSpPr/>
          <p:nvPr/>
        </p:nvSpPr>
        <p:spPr>
          <a:xfrm>
            <a:off x="10055514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xmlns="" id="{79AE230B-B8B1-4956-9120-52D0921A9357}"/>
              </a:ext>
            </a:extLst>
          </p:cNvPr>
          <p:cNvSpPr txBox="1"/>
          <p:nvPr/>
        </p:nvSpPr>
        <p:spPr>
          <a:xfrm>
            <a:off x="3953422" y="776267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38A91FB8-A862-4871-AD62-F40B7ABA2038}"/>
              </a:ext>
            </a:extLst>
          </p:cNvPr>
          <p:cNvSpPr/>
          <p:nvPr/>
        </p:nvSpPr>
        <p:spPr>
          <a:xfrm>
            <a:off x="1746773" y="612938"/>
            <a:ext cx="2120551" cy="1060481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phép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bằng</a:t>
            </a:r>
            <a:r>
              <a:rPr lang="en-US" sz="2000" b="1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xmlns="" id="{62C94605-A3A8-4663-9EEB-CF9FEFF94F97}"/>
              </a:ext>
            </a:extLst>
          </p:cNvPr>
          <p:cNvSpPr/>
          <p:nvPr/>
        </p:nvSpPr>
        <p:spPr>
          <a:xfrm>
            <a:off x="5833125" y="2853541"/>
            <a:ext cx="2103784" cy="1028471"/>
          </a:xfrm>
          <a:prstGeom prst="wedgeRoundRectCallout">
            <a:avLst>
              <a:gd name="adj1" fmla="val -257393"/>
              <a:gd name="adj2" fmla="val 18452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phép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trừ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hiệu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xmlns="" id="{C0523A43-2E98-410B-A1CD-B793EAAF3182}"/>
              </a:ext>
            </a:extLst>
          </p:cNvPr>
          <p:cNvSpPr/>
          <p:nvPr/>
        </p:nvSpPr>
        <p:spPr>
          <a:xfrm>
            <a:off x="2611004" y="1496485"/>
            <a:ext cx="2128858" cy="1019676"/>
          </a:xfrm>
          <a:prstGeom prst="wedgeRoundRectCallout">
            <a:avLst>
              <a:gd name="adj1" fmla="val -55809"/>
              <a:gd name="adj2" fmla="val 900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phép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trừ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có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hiệu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8</a:t>
            </a:r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xmlns="" id="{974085FE-59BC-4DD3-8537-39E802E13E94}"/>
              </a:ext>
            </a:extLst>
          </p:cNvPr>
          <p:cNvSpPr/>
          <p:nvPr/>
        </p:nvSpPr>
        <p:spPr>
          <a:xfrm>
            <a:off x="3596247" y="1808558"/>
            <a:ext cx="2103785" cy="1028471"/>
          </a:xfrm>
          <a:prstGeom prst="wedgeRoundRectCallout">
            <a:avLst>
              <a:gd name="adj1" fmla="val -98360"/>
              <a:gd name="adj2" fmla="val 177962"/>
              <a:gd name="adj3" fmla="val 16667"/>
            </a:avLst>
          </a:prstGeom>
          <a:ln w="38100">
            <a:solidFill>
              <a:srgbClr val="51B4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</a:rPr>
              <a:t>Các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phép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trừ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có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hiệu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bằng</a:t>
            </a:r>
            <a:r>
              <a:rPr lang="en-US" sz="2000" b="1" dirty="0">
                <a:solidFill>
                  <a:srgbClr val="006600"/>
                </a:solidFill>
              </a:rPr>
              <a:t> 6</a:t>
            </a: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xmlns="" id="{3ED80CF6-C35F-45F6-82D9-5CE2B4065895}"/>
              </a:ext>
            </a:extLst>
          </p:cNvPr>
          <p:cNvSpPr/>
          <p:nvPr/>
        </p:nvSpPr>
        <p:spPr>
          <a:xfrm>
            <a:off x="4611607" y="2071113"/>
            <a:ext cx="2103785" cy="1057124"/>
          </a:xfrm>
          <a:prstGeom prst="wedgeRoundRectCallout">
            <a:avLst>
              <a:gd name="adj1" fmla="val -77057"/>
              <a:gd name="adj2" fmla="val 135392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phép</a:t>
            </a:r>
            <a:r>
              <a:rPr lang="en-US" sz="2000" b="1" dirty="0"/>
              <a:t>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hiệu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7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xmlns="" id="{92CCEB8F-A044-4D94-8612-07CD91F571CA}"/>
              </a:ext>
            </a:extLst>
          </p:cNvPr>
          <p:cNvSpPr/>
          <p:nvPr/>
        </p:nvSpPr>
        <p:spPr>
          <a:xfrm>
            <a:off x="5958044" y="2655406"/>
            <a:ext cx="2062464" cy="1028471"/>
          </a:xfrm>
          <a:prstGeom prst="wedgeRoundRectCallout">
            <a:avLst>
              <a:gd name="adj1" fmla="val -205280"/>
              <a:gd name="adj2" fmla="val 156128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</a:rPr>
              <a:t>Các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phép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trừ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có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hiệu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bằng</a:t>
            </a:r>
            <a:r>
              <a:rPr lang="en-US" sz="2000" b="1" dirty="0">
                <a:solidFill>
                  <a:srgbClr val="FF00FF"/>
                </a:solidFill>
              </a:rPr>
              <a:t> 5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xmlns="" id="{23482635-0D7F-4978-85DD-2E9AD51D82BE}"/>
              </a:ext>
            </a:extLst>
          </p:cNvPr>
          <p:cNvSpPr/>
          <p:nvPr/>
        </p:nvSpPr>
        <p:spPr>
          <a:xfrm>
            <a:off x="5127630" y="2167511"/>
            <a:ext cx="2183201" cy="1051692"/>
          </a:xfrm>
          <a:prstGeom prst="wedgeRoundRectCallout">
            <a:avLst>
              <a:gd name="adj1" fmla="val -168748"/>
              <a:gd name="adj2" fmla="val 242402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phép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có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bằng</a:t>
            </a:r>
            <a:r>
              <a:rPr lang="en-US" sz="2000" b="1" dirty="0">
                <a:solidFill>
                  <a:srgbClr val="FF000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362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4" grpId="0" animBg="1"/>
      <p:bldP spid="84" grpId="1" animBg="1"/>
      <p:bldP spid="4" grpId="0" uiExpand="1" build="p" animBg="1"/>
      <p:bldP spid="4" grpId="1" build="allAtOnce" animBg="1"/>
      <p:bldP spid="99" grpId="0" uiExpand="1" build="p" animBg="1"/>
      <p:bldP spid="99" grpId="1" build="allAtOnce" animBg="1"/>
      <p:bldP spid="94" grpId="0" uiExpand="1" build="p" animBg="1"/>
      <p:bldP spid="94" grpId="1" build="allAtOnce" animBg="1"/>
      <p:bldP spid="96" grpId="0" uiExpand="1" build="p" animBg="1"/>
      <p:bldP spid="96" grpId="1" build="allAtOnce" animBg="1"/>
      <p:bldP spid="95" grpId="0" uiExpand="1" build="p" animBg="1"/>
      <p:bldP spid="95" grpId="1" build="allAtOnce" animBg="1"/>
      <p:bldP spid="97" grpId="0" uiExpand="1" build="p" animBg="1"/>
      <p:bldP spid="97" grpId="1" build="allAtOnce" animBg="1"/>
      <p:bldP spid="98" grpId="0" uiExpand="1" build="p" animBg="1"/>
      <p:bldP spid="98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E717ED6-6BB5-4AB4-B239-B9F357F2C360}"/>
              </a:ext>
            </a:extLst>
          </p:cNvPr>
          <p:cNvSpPr/>
          <p:nvPr/>
        </p:nvSpPr>
        <p:spPr>
          <a:xfrm>
            <a:off x="201840" y="132783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2 = 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DF3C8AB-2685-4000-8AD4-3ED42B788F0D}"/>
              </a:ext>
            </a:extLst>
          </p:cNvPr>
          <p:cNvSpPr/>
          <p:nvPr/>
        </p:nvSpPr>
        <p:spPr>
          <a:xfrm>
            <a:off x="201841" y="201849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3 = 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662E4535-10C3-4B6F-B147-CCB1E7A48F00}"/>
              </a:ext>
            </a:extLst>
          </p:cNvPr>
          <p:cNvSpPr/>
          <p:nvPr/>
        </p:nvSpPr>
        <p:spPr>
          <a:xfrm>
            <a:off x="201842" y="271402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4 = 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7BBE4CB-C4B5-4F65-B0CF-7B651416013B}"/>
              </a:ext>
            </a:extLst>
          </p:cNvPr>
          <p:cNvSpPr/>
          <p:nvPr/>
        </p:nvSpPr>
        <p:spPr>
          <a:xfrm>
            <a:off x="204277" y="339981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5 =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7108BB-0003-4D8F-9475-0712CF9D1BC0}"/>
              </a:ext>
            </a:extLst>
          </p:cNvPr>
          <p:cNvSpPr/>
          <p:nvPr/>
        </p:nvSpPr>
        <p:spPr>
          <a:xfrm>
            <a:off x="204276" y="410020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6 = 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930EBA3-ED2D-42DF-9D93-BC5FDD2BEC28}"/>
              </a:ext>
            </a:extLst>
          </p:cNvPr>
          <p:cNvSpPr/>
          <p:nvPr/>
        </p:nvSpPr>
        <p:spPr>
          <a:xfrm>
            <a:off x="204275" y="4776283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7 = 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2F3F1BC-D1AF-4618-9AA2-F1484872184F}"/>
              </a:ext>
            </a:extLst>
          </p:cNvPr>
          <p:cNvSpPr/>
          <p:nvPr/>
        </p:nvSpPr>
        <p:spPr>
          <a:xfrm>
            <a:off x="204273" y="545235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11- 8 = 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F0E7C00-A5E6-4C0B-B94F-A894831060A8}"/>
              </a:ext>
            </a:extLst>
          </p:cNvPr>
          <p:cNvSpPr/>
          <p:nvPr/>
        </p:nvSpPr>
        <p:spPr>
          <a:xfrm>
            <a:off x="204274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 – 9 = 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86A5267-0793-456F-9268-A17DDF47BBAB}"/>
              </a:ext>
            </a:extLst>
          </p:cNvPr>
          <p:cNvSpPr/>
          <p:nvPr/>
        </p:nvSpPr>
        <p:spPr>
          <a:xfrm>
            <a:off x="1619646" y="2028208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3 = 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C7EB7B1-E912-4C73-AA61-49E6B60DAD9B}"/>
              </a:ext>
            </a:extLst>
          </p:cNvPr>
          <p:cNvSpPr/>
          <p:nvPr/>
        </p:nvSpPr>
        <p:spPr>
          <a:xfrm>
            <a:off x="1619646" y="272860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4 = 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6F460C0B-3DC7-40AC-895C-B04FB2A3EF22}"/>
              </a:ext>
            </a:extLst>
          </p:cNvPr>
          <p:cNvSpPr/>
          <p:nvPr/>
        </p:nvSpPr>
        <p:spPr>
          <a:xfrm>
            <a:off x="1619648" y="342900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5 = 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B248AAE-ADF5-4E21-855B-B83866062EAD}"/>
              </a:ext>
            </a:extLst>
          </p:cNvPr>
          <p:cNvSpPr/>
          <p:nvPr/>
        </p:nvSpPr>
        <p:spPr>
          <a:xfrm>
            <a:off x="1619648" y="410020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6 = 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91074DF-A7DE-470E-83CE-8E4C96815915}"/>
              </a:ext>
            </a:extLst>
          </p:cNvPr>
          <p:cNvSpPr/>
          <p:nvPr/>
        </p:nvSpPr>
        <p:spPr>
          <a:xfrm>
            <a:off x="1619648" y="4771418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7 = 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2016D75-F8CD-466D-A693-8668A2E2048D}"/>
              </a:ext>
            </a:extLst>
          </p:cNvPr>
          <p:cNvSpPr/>
          <p:nvPr/>
        </p:nvSpPr>
        <p:spPr>
          <a:xfrm>
            <a:off x="1619648" y="545235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8 = 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442583F-F109-4A5E-9B9F-F378F9E6055F}"/>
              </a:ext>
            </a:extLst>
          </p:cNvPr>
          <p:cNvSpPr/>
          <p:nvPr/>
        </p:nvSpPr>
        <p:spPr>
          <a:xfrm>
            <a:off x="1619647" y="619652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– 9 =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9A5D10D-019E-43ED-9120-BB679C14178F}"/>
              </a:ext>
            </a:extLst>
          </p:cNvPr>
          <p:cNvSpPr/>
          <p:nvPr/>
        </p:nvSpPr>
        <p:spPr>
          <a:xfrm>
            <a:off x="3073932" y="274320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4 = 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D9D2580-3AD2-4453-B4CD-89A466F23B1E}"/>
              </a:ext>
            </a:extLst>
          </p:cNvPr>
          <p:cNvSpPr/>
          <p:nvPr/>
        </p:nvSpPr>
        <p:spPr>
          <a:xfrm>
            <a:off x="3073933" y="3433865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5 = 8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214A3DB1-EE5B-42DC-ACD5-0E4DD978116C}"/>
              </a:ext>
            </a:extLst>
          </p:cNvPr>
          <p:cNvSpPr/>
          <p:nvPr/>
        </p:nvSpPr>
        <p:spPr>
          <a:xfrm>
            <a:off x="3073933" y="410264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6 = 7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F9C95C5-E6B3-40C3-853C-E16CDBE49E59}"/>
              </a:ext>
            </a:extLst>
          </p:cNvPr>
          <p:cNvSpPr/>
          <p:nvPr/>
        </p:nvSpPr>
        <p:spPr>
          <a:xfrm>
            <a:off x="3073933" y="4776283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7 = 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19F00C8-9ECA-477D-B530-80F414386AC3}"/>
              </a:ext>
            </a:extLst>
          </p:cNvPr>
          <p:cNvSpPr/>
          <p:nvPr/>
        </p:nvSpPr>
        <p:spPr>
          <a:xfrm>
            <a:off x="3073932" y="543776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8 = 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E1537BB-FCCC-43E0-A9F6-45C50CCE0821}"/>
              </a:ext>
            </a:extLst>
          </p:cNvPr>
          <p:cNvSpPr/>
          <p:nvPr/>
        </p:nvSpPr>
        <p:spPr>
          <a:xfrm>
            <a:off x="3098262" y="6191659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 – 9 = 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7556D47-CF01-4404-96B9-EA3B858260AA}"/>
              </a:ext>
            </a:extLst>
          </p:cNvPr>
          <p:cNvSpPr/>
          <p:nvPr/>
        </p:nvSpPr>
        <p:spPr>
          <a:xfrm>
            <a:off x="4508767" y="3429000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– 5 = 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EC27F01-DDF4-4D2B-8C76-716D5F99F923}"/>
              </a:ext>
            </a:extLst>
          </p:cNvPr>
          <p:cNvSpPr/>
          <p:nvPr/>
        </p:nvSpPr>
        <p:spPr>
          <a:xfrm>
            <a:off x="4528218" y="4105074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– 6 = 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F988C99-72D4-498B-9133-555E7AB9E83D}"/>
              </a:ext>
            </a:extLst>
          </p:cNvPr>
          <p:cNvSpPr/>
          <p:nvPr/>
        </p:nvSpPr>
        <p:spPr>
          <a:xfrm>
            <a:off x="4528217" y="475682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– 7 = 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A1D89C83-FEA0-4307-9DFA-22FF240AA310}"/>
              </a:ext>
            </a:extLst>
          </p:cNvPr>
          <p:cNvSpPr/>
          <p:nvPr/>
        </p:nvSpPr>
        <p:spPr>
          <a:xfrm>
            <a:off x="4523358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– 8 = 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E93059B-A067-4C3D-8B96-5D0A6CCDEF2D}"/>
              </a:ext>
            </a:extLst>
          </p:cNvPr>
          <p:cNvSpPr/>
          <p:nvPr/>
        </p:nvSpPr>
        <p:spPr>
          <a:xfrm>
            <a:off x="4591474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– 9 = 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C1B7B6D-25AA-4B81-9CA3-348246D4C986}"/>
              </a:ext>
            </a:extLst>
          </p:cNvPr>
          <p:cNvSpPr/>
          <p:nvPr/>
        </p:nvSpPr>
        <p:spPr>
          <a:xfrm>
            <a:off x="5972801" y="4119665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– 6 = 9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5355FB1-95DF-4264-A82E-9580B3342EDA}"/>
              </a:ext>
            </a:extLst>
          </p:cNvPr>
          <p:cNvSpPr/>
          <p:nvPr/>
        </p:nvSpPr>
        <p:spPr>
          <a:xfrm>
            <a:off x="5972800" y="4756827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– 7 = 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B7DA50A2-D8B7-4DA6-A1C7-4275362EFC39}"/>
              </a:ext>
            </a:extLst>
          </p:cNvPr>
          <p:cNvSpPr/>
          <p:nvPr/>
        </p:nvSpPr>
        <p:spPr>
          <a:xfrm>
            <a:off x="5972790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– 8 = 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C74339B-3811-491C-8DAE-19898CF88613}"/>
              </a:ext>
            </a:extLst>
          </p:cNvPr>
          <p:cNvSpPr/>
          <p:nvPr/>
        </p:nvSpPr>
        <p:spPr>
          <a:xfrm>
            <a:off x="6011715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– 9 = 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D021318-D7BC-497D-8277-1F240C93BFD9}"/>
              </a:ext>
            </a:extLst>
          </p:cNvPr>
          <p:cNvSpPr/>
          <p:nvPr/>
        </p:nvSpPr>
        <p:spPr>
          <a:xfrm>
            <a:off x="7417383" y="4761692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– 7 = 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8FBEB6ED-F648-45C0-AC69-1FA0FAAB88C3}"/>
              </a:ext>
            </a:extLst>
          </p:cNvPr>
          <p:cNvSpPr/>
          <p:nvPr/>
        </p:nvSpPr>
        <p:spPr>
          <a:xfrm>
            <a:off x="7417383" y="54280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– 8 = 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9157B43-1A64-40A4-AB7F-5186277D7ABC}"/>
              </a:ext>
            </a:extLst>
          </p:cNvPr>
          <p:cNvSpPr/>
          <p:nvPr/>
        </p:nvSpPr>
        <p:spPr>
          <a:xfrm>
            <a:off x="7456281" y="61478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 – 9 = 7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EEDCDBF3-5A2A-4867-B245-6C488FEE4025}"/>
              </a:ext>
            </a:extLst>
          </p:cNvPr>
          <p:cNvSpPr/>
          <p:nvPr/>
        </p:nvSpPr>
        <p:spPr>
          <a:xfrm>
            <a:off x="8861976" y="54231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 – 8 = 9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0AB2212E-998F-4897-85FB-1724E0504561}"/>
              </a:ext>
            </a:extLst>
          </p:cNvPr>
          <p:cNvSpPr/>
          <p:nvPr/>
        </p:nvSpPr>
        <p:spPr>
          <a:xfrm>
            <a:off x="8900808" y="614788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 – 9 = 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423B3E8D-2BDC-4597-B3A0-53692CD29ED7}"/>
              </a:ext>
            </a:extLst>
          </p:cNvPr>
          <p:cNvSpPr/>
          <p:nvPr/>
        </p:nvSpPr>
        <p:spPr>
          <a:xfrm>
            <a:off x="10345335" y="6167341"/>
            <a:ext cx="1381327" cy="5642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 – 9 = 9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069D28-FA12-4251-9A1F-8DB2B91C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7" y="1319528"/>
            <a:ext cx="512559" cy="52671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91FB9D8-8DB6-406D-BA79-BF3FBB440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7" y="2028208"/>
            <a:ext cx="512559" cy="5267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95C27853-8D89-4626-9270-CF397360C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73" y="2028208"/>
            <a:ext cx="512559" cy="5267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0FE420E-9D6D-4812-BAE7-E96D552F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48" y="2689387"/>
            <a:ext cx="512559" cy="52671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7129712A-69B5-4365-8A76-1651A5C8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73" y="2722314"/>
            <a:ext cx="512559" cy="5267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4AC78FA-3897-4281-89A6-69A4FFE9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08" y="2742176"/>
            <a:ext cx="512559" cy="52671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E87A14B-31EC-4FB9-86D4-21D0EDCC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7" y="3393523"/>
            <a:ext cx="512559" cy="52671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62D4690-2D1B-4107-9FAE-E9E0B4E9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95" y="3406397"/>
            <a:ext cx="512559" cy="52671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6F09ADA6-F879-485A-BEDC-3F16D64D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180" y="3406397"/>
            <a:ext cx="512559" cy="52671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C5AC683-FDFC-45B9-9849-28859CBD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860" y="3464765"/>
            <a:ext cx="512559" cy="52671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D579BDB-CD8C-4CDE-B2AA-2DE730F5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87" y="4112663"/>
            <a:ext cx="512559" cy="52671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41F0FF5-531E-4CD9-B463-A4E9B043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48" y="4087042"/>
            <a:ext cx="512559" cy="52671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EFA383C2-3348-49B8-88E1-AAD07202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318" y="4127467"/>
            <a:ext cx="512559" cy="5267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D0651D26-C8FC-4A5B-A46B-5B8D65DC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165" y="4137259"/>
            <a:ext cx="512559" cy="5267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CF71CB6A-4D64-43C9-8E59-BC1339C9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47" y="4096058"/>
            <a:ext cx="512559" cy="52671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E529F9E4-A7EB-46CD-B71A-13AA5B1F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5" y="4790161"/>
            <a:ext cx="512559" cy="5267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69E77E0-43A1-4EC0-B4FB-08DB1A86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26" y="4808904"/>
            <a:ext cx="512559" cy="52671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0890A85-E9AE-4A39-B1E2-63E2AF0F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738" y="4763620"/>
            <a:ext cx="512559" cy="52671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5ECA83EB-E978-451B-902F-56578DA0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91" y="4773794"/>
            <a:ext cx="512559" cy="52671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C6B04630-20D0-4D04-B31E-C7DE028F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83" y="4790161"/>
            <a:ext cx="512559" cy="52671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6AFA99F6-A930-4A26-8261-DC047E519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39" y="4745415"/>
            <a:ext cx="512559" cy="52671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CFD0433-0BF2-4D7B-A3E7-F4A0F378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6" y="5481540"/>
            <a:ext cx="512559" cy="52671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A47D051E-2C33-4809-93A2-0EABC45C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548" y="5471100"/>
            <a:ext cx="512559" cy="52671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1712C715-10FD-4303-87F4-054E5866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454" y="5425611"/>
            <a:ext cx="512559" cy="52671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5B6C1C80-F338-4F3A-BEEE-21D61D72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94" y="5455302"/>
            <a:ext cx="512559" cy="52671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9A47C64-0432-46D7-A166-243679D7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51" y="5491559"/>
            <a:ext cx="512559" cy="52671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8394CE9-A74F-43C2-87F4-E3B57643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784" y="5427769"/>
            <a:ext cx="512559" cy="52671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F9E4B602-EE38-4303-83C0-FF3DD928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09" y="5416845"/>
            <a:ext cx="512559" cy="52671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F84CB4E-378F-4A16-95E3-04390686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6" y="6200667"/>
            <a:ext cx="512559" cy="52671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B3C355F-4801-4F1B-B392-61A16210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59" y="6146457"/>
            <a:ext cx="512559" cy="52671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A3985BA2-44C7-464C-BFF2-EAA9F0DB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58" y="6186084"/>
            <a:ext cx="512559" cy="52671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6BA2ED3F-0824-4CF0-8F5E-E3B3422D0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43" y="6157116"/>
            <a:ext cx="512559" cy="52671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29C78E9-F39E-4B02-9D5B-8BA91C0BD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83" y="6156904"/>
            <a:ext cx="512559" cy="52671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0505DC3-4ED5-42A9-85E5-C478D90D6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04" y="6156904"/>
            <a:ext cx="512559" cy="52671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AF0E43CF-B909-46BE-9F7D-ED257A82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76" y="6138161"/>
            <a:ext cx="512559" cy="52671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53899E76-B241-488F-9549-F12D9DF1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303" y="6165911"/>
            <a:ext cx="512559" cy="526718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472DA986-8596-4ADC-8F1C-77CB83AB2EC5}"/>
              </a:ext>
            </a:extLst>
          </p:cNvPr>
          <p:cNvSpPr/>
          <p:nvPr/>
        </p:nvSpPr>
        <p:spPr>
          <a:xfrm>
            <a:off x="3895648" y="117745"/>
            <a:ext cx="5535609" cy="121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 20</a:t>
            </a:r>
          </a:p>
        </p:txBody>
      </p:sp>
    </p:spTree>
    <p:extLst>
      <p:ext uri="{BB962C8B-B14F-4D97-AF65-F5344CB8AC3E}">
        <p14:creationId xmlns:p14="http://schemas.microsoft.com/office/powerpoint/2010/main" val="146981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3853290-4122-47AE-B2FD-562EA6673429}"/>
              </a:ext>
            </a:extLst>
          </p:cNvPr>
          <p:cNvGrpSpPr/>
          <p:nvPr/>
        </p:nvGrpSpPr>
        <p:grpSpPr>
          <a:xfrm>
            <a:off x="4141922" y="88529"/>
            <a:ext cx="3173242" cy="799110"/>
            <a:chOff x="1208564" y="356727"/>
            <a:chExt cx="1544490" cy="722212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xmlns="" id="{C5DBA62F-CE60-4260-A8B4-5B8A7E64087A}"/>
                </a:ext>
              </a:extLst>
            </p:cNvPr>
            <p:cNvSpPr/>
            <p:nvPr/>
          </p:nvSpPr>
          <p:spPr>
            <a:xfrm>
              <a:off x="1469616" y="439173"/>
              <a:ext cx="1283438" cy="61212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DE11AA4-456F-4332-9E62-C731D445D710}"/>
              </a:ext>
            </a:extLst>
          </p:cNvPr>
          <p:cNvGrpSpPr/>
          <p:nvPr/>
        </p:nvGrpSpPr>
        <p:grpSpPr>
          <a:xfrm>
            <a:off x="1487723" y="1259425"/>
            <a:ext cx="3521903" cy="2190337"/>
            <a:chOff x="1046305" y="1346583"/>
            <a:chExt cx="3521903" cy="219033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4D4C585-0E62-41AC-9F1F-7E92E95DB035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44" name="Rounded Rectangle 36">
                <a:extLst>
                  <a:ext uri="{FF2B5EF4-FFF2-40B4-BE49-F238E27FC236}">
                    <a16:creationId xmlns:a16="http://schemas.microsoft.com/office/drawing/2014/main" xmlns="" id="{5612BC15-0B31-40B9-98B9-7AF299A33BED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D92C7AC4-0C66-4BFF-A6FA-56F72494C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xmlns="" id="{8F974FC1-D71B-49E8-B1EF-79F43ADEEF9A}"/>
                </a:ext>
              </a:extLst>
            </p:cNvPr>
            <p:cNvSpPr txBox="1"/>
            <p:nvPr/>
          </p:nvSpPr>
          <p:spPr>
            <a:xfrm>
              <a:off x="1420484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14 –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13 – 7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7133FA4-8B32-4833-94CD-E2FC051AA80B}"/>
              </a:ext>
            </a:extLst>
          </p:cNvPr>
          <p:cNvGrpSpPr/>
          <p:nvPr/>
        </p:nvGrpSpPr>
        <p:grpSpPr>
          <a:xfrm>
            <a:off x="6445329" y="1025172"/>
            <a:ext cx="3267891" cy="2443467"/>
            <a:chOff x="6007005" y="1086391"/>
            <a:chExt cx="3267891" cy="244346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50BD2EFD-C55F-4C08-887E-1764FF65D8B1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49" name="Rounded Rectangle 33">
                <a:extLst>
                  <a:ext uri="{FF2B5EF4-FFF2-40B4-BE49-F238E27FC236}">
                    <a16:creationId xmlns:a16="http://schemas.microsoft.com/office/drawing/2014/main" xmlns="" id="{ED92BB9B-8621-4222-8E59-97A67C65C687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xmlns="" id="{54DD545E-4E82-4A6E-ABDB-05A0C2193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xmlns="" id="{2B9D6D8F-92B8-4051-AA49-78014A010614}"/>
                </a:ext>
              </a:extLst>
            </p:cNvPr>
            <p:cNvSpPr txBox="1"/>
            <p:nvPr/>
          </p:nvSpPr>
          <p:spPr>
            <a:xfrm>
              <a:off x="6473034" y="195547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15 – 6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16 – 8 =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FE21991-FD95-4E04-AE58-B867E7ECCA47}"/>
              </a:ext>
            </a:extLst>
          </p:cNvPr>
          <p:cNvGrpSpPr/>
          <p:nvPr/>
        </p:nvGrpSpPr>
        <p:grpSpPr>
          <a:xfrm>
            <a:off x="1691663" y="3591753"/>
            <a:ext cx="3205805" cy="2324768"/>
            <a:chOff x="3658265" y="3795250"/>
            <a:chExt cx="3205805" cy="232476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B3B30306-C7EE-488B-9D12-E916622CDEFD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54" name="Rounded Rectangle 30">
                <a:extLst>
                  <a:ext uri="{FF2B5EF4-FFF2-40B4-BE49-F238E27FC236}">
                    <a16:creationId xmlns:a16="http://schemas.microsoft.com/office/drawing/2014/main" xmlns="" id="{3B36830E-5116-4A75-A041-7D11C6034159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EF11E4E0-7C41-4BED-B78F-5712641F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xmlns="" id="{D35C7A01-E191-4BE3-BBFE-DE52718A0C18}"/>
                </a:ext>
              </a:extLst>
            </p:cNvPr>
            <p:cNvSpPr txBox="1"/>
            <p:nvPr/>
          </p:nvSpPr>
          <p:spPr>
            <a:xfrm>
              <a:off x="4312552" y="4554960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DC6BFD5-3DCD-4F00-835B-5A29C6FECFEC}"/>
              </a:ext>
            </a:extLst>
          </p:cNvPr>
          <p:cNvGrpSpPr/>
          <p:nvPr/>
        </p:nvGrpSpPr>
        <p:grpSpPr>
          <a:xfrm>
            <a:off x="6554081" y="3523447"/>
            <a:ext cx="3474027" cy="2341655"/>
            <a:chOff x="1094181" y="1195265"/>
            <a:chExt cx="3474027" cy="23416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14F9624-7A3D-48BF-873A-19B4ACA96698}"/>
                </a:ext>
              </a:extLst>
            </p:cNvPr>
            <p:cNvGrpSpPr/>
            <p:nvPr/>
          </p:nvGrpSpPr>
          <p:grpSpPr>
            <a:xfrm>
              <a:off x="1094181" y="1195265"/>
              <a:ext cx="3361869" cy="2341655"/>
              <a:chOff x="894459" y="1066929"/>
              <a:chExt cx="2993764" cy="2341655"/>
            </a:xfrm>
          </p:grpSpPr>
          <p:sp>
            <p:nvSpPr>
              <p:cNvPr id="33" name="Rounded Rectangle 36">
                <a:extLst>
                  <a:ext uri="{FF2B5EF4-FFF2-40B4-BE49-F238E27FC236}">
                    <a16:creationId xmlns:a16="http://schemas.microsoft.com/office/drawing/2014/main" xmlns="" id="{1BF2F7EF-5E55-48BC-9B68-E5342255E2DF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0371AE1F-C606-4C96-A847-DCC40F4C9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894459" y="1066929"/>
                <a:ext cx="984770" cy="961542"/>
              </a:xfrm>
              <a:prstGeom prst="rect">
                <a:avLst/>
              </a:prstGeom>
            </p:spPr>
          </p:pic>
        </p:grp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xmlns="" id="{54551746-C5BF-4805-9F69-8D50BB46A77B}"/>
                </a:ext>
              </a:extLst>
            </p:cNvPr>
            <p:cNvSpPr txBox="1"/>
            <p:nvPr/>
          </p:nvSpPr>
          <p:spPr>
            <a:xfrm>
              <a:off x="1420484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11 – 3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14 – 8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DF5CDBE-F93A-4384-B7D3-C1F3F1CA0BC4}"/>
              </a:ext>
            </a:extLst>
          </p:cNvPr>
          <p:cNvSpPr/>
          <p:nvPr/>
        </p:nvSpPr>
        <p:spPr>
          <a:xfrm>
            <a:off x="3855653" y="1884422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88B6D4-5AFA-446A-BC72-5B1C4C06B485}"/>
              </a:ext>
            </a:extLst>
          </p:cNvPr>
          <p:cNvSpPr/>
          <p:nvPr/>
        </p:nvSpPr>
        <p:spPr>
          <a:xfrm>
            <a:off x="3831454" y="2548181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280229DB-1119-4DA7-A701-29E94780DD10}"/>
              </a:ext>
            </a:extLst>
          </p:cNvPr>
          <p:cNvSpPr/>
          <p:nvPr/>
        </p:nvSpPr>
        <p:spPr>
          <a:xfrm>
            <a:off x="3941044" y="5025170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57C77336-2D4B-46A3-BE34-E83BE03E9247}"/>
              </a:ext>
            </a:extLst>
          </p:cNvPr>
          <p:cNvSpPr/>
          <p:nvPr/>
        </p:nvSpPr>
        <p:spPr>
          <a:xfrm>
            <a:off x="3974467" y="4353313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BA884D0-38AF-4DB4-8959-F33CF4A71451}"/>
              </a:ext>
            </a:extLst>
          </p:cNvPr>
          <p:cNvSpPr/>
          <p:nvPr/>
        </p:nvSpPr>
        <p:spPr>
          <a:xfrm>
            <a:off x="8931496" y="5012953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068A32D7-CB80-4213-914C-58EB8FAF1292}"/>
              </a:ext>
            </a:extLst>
          </p:cNvPr>
          <p:cNvSpPr/>
          <p:nvPr/>
        </p:nvSpPr>
        <p:spPr>
          <a:xfrm>
            <a:off x="8924080" y="4251181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3D6005F9-F7EB-4FEC-B9DC-049150E62D42}"/>
              </a:ext>
            </a:extLst>
          </p:cNvPr>
          <p:cNvSpPr/>
          <p:nvPr/>
        </p:nvSpPr>
        <p:spPr>
          <a:xfrm>
            <a:off x="8807930" y="2548181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1236EF08-73D0-4F22-98B5-50952631108F}"/>
              </a:ext>
            </a:extLst>
          </p:cNvPr>
          <p:cNvSpPr/>
          <p:nvPr/>
        </p:nvSpPr>
        <p:spPr>
          <a:xfrm>
            <a:off x="8804261" y="1884422"/>
            <a:ext cx="620935" cy="5620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40" grpId="0" animBg="1"/>
      <p:bldP spid="56" grpId="0" animBg="1"/>
      <p:bldP spid="57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577">
              <a:srgbClr val="AFDBE5"/>
            </a:gs>
            <a:gs pos="54000">
              <a:srgbClr val="DEF0F4"/>
            </a:gs>
            <a:gs pos="3000">
              <a:schemeClr val="accent5">
                <a:lumMod val="5000"/>
                <a:lumOff val="95000"/>
              </a:schemeClr>
            </a:gs>
            <a:gs pos="73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080F27-3C4E-4755-8C81-5BDF23D11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t="25957" r="1709" b="32984"/>
          <a:stretch/>
        </p:blipFill>
        <p:spPr>
          <a:xfrm>
            <a:off x="0" y="1246637"/>
            <a:ext cx="12192000" cy="56113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3853290-4122-47AE-B2FD-562EA6673429}"/>
              </a:ext>
            </a:extLst>
          </p:cNvPr>
          <p:cNvGrpSpPr/>
          <p:nvPr/>
        </p:nvGrpSpPr>
        <p:grpSpPr>
          <a:xfrm>
            <a:off x="2196499" y="182608"/>
            <a:ext cx="7648460" cy="687282"/>
            <a:chOff x="1208564" y="356727"/>
            <a:chExt cx="3260514" cy="621145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xmlns="" id="{C5DBA62F-CE60-4260-A8B4-5B8A7E64087A}"/>
                </a:ext>
              </a:extLst>
            </p:cNvPr>
            <p:cNvSpPr/>
            <p:nvPr/>
          </p:nvSpPr>
          <p:spPr>
            <a:xfrm>
              <a:off x="1439074" y="457795"/>
              <a:ext cx="3030004" cy="520077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621145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DB8B5E-1F8F-4C1D-AF74-25D5399083CB}"/>
              </a:ext>
            </a:extLst>
          </p:cNvPr>
          <p:cNvGrpSpPr/>
          <p:nvPr/>
        </p:nvGrpSpPr>
        <p:grpSpPr>
          <a:xfrm>
            <a:off x="728827" y="1617247"/>
            <a:ext cx="1856783" cy="1637979"/>
            <a:chOff x="4510245" y="2979936"/>
            <a:chExt cx="1585755" cy="13230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34CF6E6-3A68-4BC5-9D23-201A4F7D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10" b="95035" l="7101" r="94379">
                          <a14:foregroundMark x1="9172" y1="39007" x2="9172" y2="39007"/>
                          <a14:foregroundMark x1="31065" y1="27660" x2="31065" y2="27660"/>
                          <a14:foregroundMark x1="49408" y1="22340" x2="49408" y2="22340"/>
                          <a14:foregroundMark x1="34911" y1="21986" x2="60651" y2="20567"/>
                          <a14:foregroundMark x1="21302" y1="28369" x2="82544" y2="25887"/>
                          <a14:foregroundMark x1="92604" y1="38652" x2="92604" y2="38652"/>
                          <a14:foregroundMark x1="49704" y1="4610" x2="49704" y2="4610"/>
                          <a14:foregroundMark x1="7692" y1="34043" x2="7692" y2="34043"/>
                          <a14:foregroundMark x1="7396" y1="39007" x2="7396" y2="39007"/>
                          <a14:foregroundMark x1="94379" y1="29787" x2="94379" y2="29787"/>
                          <a14:foregroundMark x1="94379" y1="35461" x2="94379" y2="35461"/>
                          <a14:foregroundMark x1="7692" y1="35816" x2="7692" y2="35816"/>
                          <a14:foregroundMark x1="24260" y1="92199" x2="43787" y2="91844"/>
                          <a14:foregroundMark x1="43787" y1="91844" x2="59763" y2="91844"/>
                          <a14:foregroundMark x1="42308" y1="94326" x2="62722" y2="95035"/>
                          <a14:foregroundMark x1="23373" y1="78723" x2="23373" y2="78723"/>
                          <a14:foregroundMark x1="75740" y1="81560" x2="75740" y2="81560"/>
                          <a14:foregroundMark x1="50000" y1="7092" x2="50000" y2="7092"/>
                          <a14:foregroundMark x1="45266" y1="13830" x2="45266" y2="13830"/>
                          <a14:foregroundMark x1="41716" y1="13830" x2="41716" y2="13830"/>
                          <a14:foregroundMark x1="42899" y1="13830" x2="41716" y2="24468"/>
                          <a14:foregroundMark x1="34320" y1="24823" x2="37870" y2="24823"/>
                          <a14:foregroundMark x1="30473" y1="16667" x2="30473" y2="16667"/>
                          <a14:foregroundMark x1="68047" y1="22695" x2="71598" y2="22695"/>
                          <a14:foregroundMark x1="56213" y1="11702" x2="64201" y2="12057"/>
                          <a14:foregroundMark x1="70414" y1="16667" x2="73669" y2="163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0245" y="2979936"/>
              <a:ext cx="1585755" cy="13230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34A85F6-009C-4F3F-BC2D-1331F3542579}"/>
                </a:ext>
              </a:extLst>
            </p:cNvPr>
            <p:cNvSpPr/>
            <p:nvPr/>
          </p:nvSpPr>
          <p:spPr>
            <a:xfrm>
              <a:off x="5131486" y="2995118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8BEC4F5-52AF-4591-AF96-D3E7F3C476B6}"/>
              </a:ext>
            </a:extLst>
          </p:cNvPr>
          <p:cNvGrpSpPr/>
          <p:nvPr/>
        </p:nvGrpSpPr>
        <p:grpSpPr>
          <a:xfrm>
            <a:off x="6302046" y="1728784"/>
            <a:ext cx="2253819" cy="1637978"/>
            <a:chOff x="6135910" y="3637458"/>
            <a:chExt cx="1828686" cy="13230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D9985CE-7212-4ADD-8087-90A90B5B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5910" y="3637458"/>
              <a:ext cx="1828686" cy="132302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1E1C0D9-8C60-4B09-9417-7B525D9D16DE}"/>
                </a:ext>
              </a:extLst>
            </p:cNvPr>
            <p:cNvSpPr/>
            <p:nvPr/>
          </p:nvSpPr>
          <p:spPr>
            <a:xfrm>
              <a:off x="6787680" y="366193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FB85C55-2AAA-4078-B388-11294953EF00}"/>
              </a:ext>
            </a:extLst>
          </p:cNvPr>
          <p:cNvGrpSpPr/>
          <p:nvPr/>
        </p:nvGrpSpPr>
        <p:grpSpPr>
          <a:xfrm>
            <a:off x="9574621" y="1675347"/>
            <a:ext cx="1964945" cy="1637978"/>
            <a:chOff x="3584069" y="4000914"/>
            <a:chExt cx="1548825" cy="13654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03E1085-3D70-4E1B-BDB9-7309D895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4069" y="4000914"/>
              <a:ext cx="1548825" cy="136541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5C9313D-C192-4740-A829-BE8FFEC86434}"/>
                </a:ext>
              </a:extLst>
            </p:cNvPr>
            <p:cNvSpPr/>
            <p:nvPr/>
          </p:nvSpPr>
          <p:spPr>
            <a:xfrm>
              <a:off x="4155224" y="403728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163D5F4-9A94-470F-99F3-758D3E1368CF}"/>
              </a:ext>
            </a:extLst>
          </p:cNvPr>
          <p:cNvGrpSpPr/>
          <p:nvPr/>
        </p:nvGrpSpPr>
        <p:grpSpPr>
          <a:xfrm>
            <a:off x="3364693" y="1883587"/>
            <a:ext cx="2280958" cy="1637979"/>
            <a:chOff x="9369570" y="2792698"/>
            <a:chExt cx="1723304" cy="1235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2034F73-DB14-406E-9B3F-8F7DC3DD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69570" y="2792698"/>
              <a:ext cx="1723304" cy="1235576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A1F56DE8-1E21-4724-9356-287635B77AB7}"/>
                </a:ext>
              </a:extLst>
            </p:cNvPr>
            <p:cNvSpPr/>
            <p:nvPr/>
          </p:nvSpPr>
          <p:spPr>
            <a:xfrm>
              <a:off x="9972554" y="279877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4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7E1E584B-03EF-4637-A161-748197D739E5}"/>
              </a:ext>
            </a:extLst>
          </p:cNvPr>
          <p:cNvSpPr/>
          <p:nvPr/>
        </p:nvSpPr>
        <p:spPr>
          <a:xfrm>
            <a:off x="5781964" y="4100945"/>
            <a:ext cx="129309" cy="9237"/>
          </a:xfrm>
          <a:custGeom>
            <a:avLst/>
            <a:gdLst>
              <a:gd name="connsiteX0" fmla="*/ 0 w 129309"/>
              <a:gd name="connsiteY0" fmla="*/ 9237 h 9237"/>
              <a:gd name="connsiteX1" fmla="*/ 129309 w 129309"/>
              <a:gd name="connsiteY1" fmla="*/ 0 h 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09" h="9237">
                <a:moveTo>
                  <a:pt x="0" y="9237"/>
                </a:moveTo>
                <a:lnTo>
                  <a:pt x="1293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F88B84D0-274C-44D8-B6C9-56B663438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123" b="87018" l="59015" r="73480">
                        <a14:foregroundMark x1="72956" y1="65263" x2="72956" y2="65263"/>
                        <a14:foregroundMark x1="60273" y1="59649" x2="60273" y2="59649"/>
                        <a14:foregroundMark x1="59015" y1="61754" x2="59015" y2="61754"/>
                        <a14:foregroundMark x1="73480" y1="65965" x2="73480" y2="65965"/>
                        <a14:foregroundMark x1="66457" y1="85965" x2="66457" y2="85965"/>
                        <a14:foregroundMark x1="59958" y1="49825" x2="59958" y2="49825"/>
                        <a14:foregroundMark x1="59958" y1="49825" x2="61111" y2="50877"/>
                        <a14:foregroundMark x1="62369" y1="49123" x2="62788" y2="56491"/>
                      </a14:backgroundRemoval>
                    </a14:imgEffect>
                  </a14:imgLayer>
                </a14:imgProps>
              </a:ext>
            </a:extLst>
          </a:blip>
          <a:srcRect l="58275" t="44401" r="25571" b="7826"/>
          <a:stretch/>
        </p:blipFill>
        <p:spPr>
          <a:xfrm>
            <a:off x="7116429" y="4874432"/>
            <a:ext cx="1439437" cy="12716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838A597-1252-4821-A2F0-8E9AB2C55B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72" b="89474" l="20860" r="35744">
                        <a14:foregroundMark x1="20964" y1="64561" x2="20964" y2="64561"/>
                        <a14:foregroundMark x1="35849" y1="60702" x2="35849" y2="60702"/>
                        <a14:foregroundMark x1="26939" y1="64912" x2="26939" y2="64912"/>
                        <a14:foregroundMark x1="22642" y1="64912" x2="29769" y2="64912"/>
                        <a14:foregroundMark x1="33962" y1="48772" x2="33962" y2="48772"/>
                        <a14:foregroundMark x1="34277" y1="58246" x2="34277" y2="58246"/>
                        <a14:foregroundMark x1="33543" y1="58246" x2="33543" y2="58246"/>
                      </a14:backgroundRemoval>
                    </a14:imgEffect>
                  </a14:imgLayer>
                </a14:imgProps>
              </a:ext>
            </a:extLst>
          </a:blip>
          <a:srcRect l="20316" t="48029" r="62964" b="5710"/>
          <a:stretch/>
        </p:blipFill>
        <p:spPr>
          <a:xfrm>
            <a:off x="3289352" y="4863301"/>
            <a:ext cx="1407975" cy="11637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FB19509-A471-40FD-8865-AC67768D45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84" b="94737" l="82600" r="97904">
                        <a14:foregroundMark x1="83124" y1="65263" x2="83124" y2="65263"/>
                        <a14:foregroundMark x1="82600" y1="65614" x2="82600" y2="65614"/>
                        <a14:foregroundMark x1="85849" y1="55088" x2="85849" y2="55088"/>
                        <a14:foregroundMark x1="84172" y1="53684" x2="84172" y2="53684"/>
                        <a14:backgroundMark x1="87212" y1="53684" x2="87736" y2="51228"/>
                      </a14:backgroundRemoval>
                    </a14:imgEffect>
                  </a14:imgLayer>
                </a14:imgProps>
              </a:ext>
            </a:extLst>
          </a:blip>
          <a:srcRect l="81475" t="50555"/>
          <a:stretch/>
        </p:blipFill>
        <p:spPr>
          <a:xfrm>
            <a:off x="9863546" y="5212238"/>
            <a:ext cx="1604487" cy="127937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BA8EF16C-1887-4272-BC1C-460F9D0FF9D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632" b="91228" l="1782" r="16352">
                        <a14:foregroundMark x1="14046" y1="64561" x2="14046" y2="64561"/>
                        <a14:foregroundMark x1="14046" y1="62456" x2="14046" y2="64211"/>
                        <a14:foregroundMark x1="13417" y1="52982" x2="13274" y2="52982"/>
                        <a14:foregroundMark x1="9329" y1="89123" x2="9329" y2="89123"/>
                        <a14:foregroundMark x1="7862" y1="66316" x2="7862" y2="66316"/>
                        <a14:foregroundMark x1="4298" y1="66316" x2="9958" y2="68772"/>
                        <a14:foregroundMark x1="3354" y1="65263" x2="9015" y2="65965"/>
                        <a14:foregroundMark x1="4717" y1="60351" x2="11426" y2="64211"/>
                        <a14:foregroundMark x1="11426" y1="64211" x2="12159" y2="65614"/>
                        <a14:foregroundMark x1="12579" y1="53333" x2="12683" y2="53333"/>
                        <a14:foregroundMark x1="12844" y1="57193" x2="12788" y2="58596"/>
                        <a14:foregroundMark x1="12858" y1="56842" x2="12844" y2="57193"/>
                        <a14:foregroundMark x1="12872" y1="56491" x2="12858" y2="56842"/>
                        <a14:foregroundMark x1="12900" y1="55789" x2="12872" y2="56491"/>
                        <a14:foregroundMark x1="12998" y1="53333" x2="12900" y2="55789"/>
                        <a14:foregroundMark x1="16352" y1="65614" x2="16352" y2="65614"/>
                        <a14:foregroundMark x1="9329" y1="91228" x2="9329" y2="91228"/>
                        <a14:backgroundMark x1="15199" y1="56140" x2="15199" y2="56140"/>
                        <a14:backgroundMark x1="12264" y1="56491" x2="12264" y2="56491"/>
                        <a14:backgroundMark x1="13312" y1="56842" x2="13312" y2="56842"/>
                        <a14:backgroundMark x1="13312" y1="57193" x2="13312" y2="57193"/>
                        <a14:backgroundMark x1="13208" y1="55789" x2="13208" y2="55789"/>
                      </a14:backgroundRemoval>
                    </a14:imgEffect>
                  </a14:imgLayer>
                </a14:imgProps>
              </a:ext>
            </a:extLst>
          </a:blip>
          <a:srcRect t="50555" r="81664" b="4038"/>
          <a:stretch/>
        </p:blipFill>
        <p:spPr>
          <a:xfrm>
            <a:off x="1526210" y="5276876"/>
            <a:ext cx="1544104" cy="114229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875C0C6-311A-4F2C-B2F9-76AAA9F2BD0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351" b="78246" l="36688" r="51258">
                        <a14:foregroundMark x1="49266" y1="50877" x2="49266" y2="50877"/>
                        <a14:foregroundMark x1="50943" y1="50877" x2="50943" y2="50877"/>
                        <a14:foregroundMark x1="51258" y1="52281" x2="51258" y2="52281"/>
                        <a14:foregroundMark x1="44444" y1="78246" x2="44444" y2="78246"/>
                        <a14:foregroundMark x1="36688" y1="56140" x2="36688" y2="56140"/>
                        <a14:foregroundMark x1="39727" y1="44561" x2="39727" y2="44561"/>
                        <a14:foregroundMark x1="50105" y1="40351" x2="50105" y2="40351"/>
                        <a14:foregroundMark x1="48008" y1="40702" x2="48008" y2="40702"/>
                      </a14:backgroundRemoval>
                    </a14:imgEffect>
                  </a14:imgLayer>
                </a14:imgProps>
              </a:ext>
            </a:extLst>
          </a:blip>
          <a:srcRect l="35172" t="36901" r="47574" b="16838"/>
          <a:stretch/>
        </p:blipFill>
        <p:spPr>
          <a:xfrm>
            <a:off x="4838177" y="4346485"/>
            <a:ext cx="1452915" cy="11637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89C5427-32BF-40FE-8488-2A328AF4D5C4}"/>
              </a:ext>
            </a:extLst>
          </p:cNvPr>
          <p:cNvGrpSpPr/>
          <p:nvPr/>
        </p:nvGrpSpPr>
        <p:grpSpPr>
          <a:xfrm>
            <a:off x="271878" y="4442913"/>
            <a:ext cx="1414547" cy="1174479"/>
            <a:chOff x="3215355" y="4726755"/>
            <a:chExt cx="1874982" cy="142615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E150DD16-41B2-465F-BD7E-8579D2A7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632" b="91228" l="1782" r="16352">
                          <a14:foregroundMark x1="14046" y1="64561" x2="14046" y2="64561"/>
                          <a14:foregroundMark x1="14046" y1="62456" x2="14046" y2="64211"/>
                          <a14:foregroundMark x1="13417" y1="52982" x2="13274" y2="52982"/>
                          <a14:foregroundMark x1="9329" y1="89123" x2="9329" y2="89123"/>
                          <a14:foregroundMark x1="7862" y1="66316" x2="7862" y2="66316"/>
                          <a14:foregroundMark x1="4298" y1="66316" x2="9958" y2="68772"/>
                          <a14:foregroundMark x1="3354" y1="65263" x2="9015" y2="65965"/>
                          <a14:foregroundMark x1="4717" y1="60351" x2="11426" y2="64211"/>
                          <a14:foregroundMark x1="11426" y1="64211" x2="12159" y2="65614"/>
                          <a14:foregroundMark x1="12579" y1="53333" x2="12683" y2="53333"/>
                          <a14:foregroundMark x1="12844" y1="57193" x2="12788" y2="58596"/>
                          <a14:foregroundMark x1="12858" y1="56842" x2="12844" y2="57193"/>
                          <a14:foregroundMark x1="12872" y1="56491" x2="12858" y2="56842"/>
                          <a14:foregroundMark x1="12900" y1="55789" x2="12872" y2="56491"/>
                          <a14:foregroundMark x1="12998" y1="53333" x2="12900" y2="55789"/>
                          <a14:foregroundMark x1="16352" y1="65614" x2="16352" y2="65614"/>
                          <a14:foregroundMark x1="9329" y1="91228" x2="9329" y2="91228"/>
                          <a14:backgroundMark x1="15199" y1="56140" x2="15199" y2="56140"/>
                          <a14:backgroundMark x1="12264" y1="56491" x2="12264" y2="56491"/>
                          <a14:backgroundMark x1="13312" y1="56842" x2="13312" y2="56842"/>
                          <a14:backgroundMark x1="13312" y1="57193" x2="13312" y2="57193"/>
                          <a14:backgroundMark x1="13208" y1="55789" x2="13208" y2="55789"/>
                        </a14:backgroundRemoval>
                      </a14:imgEffect>
                    </a14:imgLayer>
                  </a14:imgProps>
                </a:ext>
              </a:extLst>
            </a:blip>
            <a:srcRect t="50555" r="81664" b="4038"/>
            <a:stretch/>
          </p:blipFill>
          <p:spPr>
            <a:xfrm>
              <a:off x="3215355" y="4765842"/>
              <a:ext cx="1874982" cy="138706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0B1D5278-CBAE-4F6F-86BD-36371F42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18" b="54035" l="6918" r="22013">
                          <a14:foregroundMark x1="21488" y1="44561" x2="21488" y2="44561"/>
                          <a14:foregroundMark x1="22013" y1="42105" x2="22013" y2="42105"/>
                          <a14:foregroundMark x1="7652" y1="45614" x2="7652" y2="45614"/>
                          <a14:foregroundMark x1="11426" y1="51579" x2="11426" y2="51579"/>
                          <a14:foregroundMark x1="13417" y1="53333" x2="13417" y2="53333"/>
                          <a14:foregroundMark x1="9539" y1="45965" x2="15094" y2="45263"/>
                          <a14:foregroundMark x1="15094" y1="45263" x2="15304" y2="45263"/>
                          <a14:foregroundMark x1="7023" y1="43860" x2="11216" y2="34386"/>
                          <a14:foregroundMark x1="11216" y1="34386" x2="16771" y2="37544"/>
                          <a14:foregroundMark x1="16771" y1="37544" x2="17400" y2="40351"/>
                          <a14:foregroundMark x1="7862" y1="48421" x2="12264" y2="54035"/>
                          <a14:foregroundMark x1="12264" y1="54035" x2="12264" y2="54035"/>
                        </a14:backgroundRemoval>
                      </a14:imgEffect>
                    </a14:imgLayer>
                  </a14:imgProps>
                </a:ext>
              </a:extLst>
            </a:blip>
            <a:srcRect l="6709" t="25050" r="82526" b="45114"/>
            <a:stretch/>
          </p:blipFill>
          <p:spPr>
            <a:xfrm>
              <a:off x="3327441" y="4726755"/>
              <a:ext cx="1100656" cy="91142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38117BC-19AD-4A1E-A03F-1A4036A2559C}"/>
              </a:ext>
            </a:extLst>
          </p:cNvPr>
          <p:cNvGrpSpPr/>
          <p:nvPr/>
        </p:nvGrpSpPr>
        <p:grpSpPr>
          <a:xfrm>
            <a:off x="8555866" y="3750780"/>
            <a:ext cx="1548825" cy="1279373"/>
            <a:chOff x="6224748" y="4465507"/>
            <a:chExt cx="1709683" cy="151042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A51895A9-930E-424A-8BEC-B034F603F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9123" b="87018" l="59015" r="73480">
                          <a14:foregroundMark x1="72956" y1="65263" x2="72956" y2="65263"/>
                          <a14:foregroundMark x1="60273" y1="59649" x2="60273" y2="59649"/>
                          <a14:foregroundMark x1="59015" y1="61754" x2="59015" y2="61754"/>
                          <a14:foregroundMark x1="73480" y1="65965" x2="73480" y2="65965"/>
                          <a14:foregroundMark x1="66457" y1="85965" x2="66457" y2="85965"/>
                          <a14:foregroundMark x1="59958" y1="49825" x2="59958" y2="49825"/>
                          <a14:foregroundMark x1="59958" y1="49825" x2="61111" y2="50877"/>
                          <a14:foregroundMark x1="62369" y1="49123" x2="62788" y2="56491"/>
                        </a14:backgroundRemoval>
                      </a14:imgEffect>
                    </a14:imgLayer>
                  </a14:imgProps>
                </a:ext>
              </a:extLst>
            </a:blip>
            <a:srcRect l="58275" t="44401" r="25571" b="7826"/>
            <a:stretch/>
          </p:blipFill>
          <p:spPr>
            <a:xfrm>
              <a:off x="6224748" y="4465507"/>
              <a:ext cx="1709683" cy="151042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0E4E6B17-684B-4DBA-AC64-F7C06F34E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65" b="56140" l="78302" r="87945">
                          <a14:foregroundMark x1="78302" y1="46667" x2="78302" y2="46667"/>
                          <a14:foregroundMark x1="81342" y1="56491" x2="81342" y2="56491"/>
                          <a14:foregroundMark x1="87945" y1="48070" x2="87945" y2="48070"/>
                        </a14:backgroundRemoval>
                      </a14:imgEffect>
                    </a14:imgLayer>
                  </a14:imgProps>
                </a:ext>
              </a:extLst>
            </a:blip>
            <a:srcRect l="77905" t="30870" r="11264" b="40104"/>
            <a:stretch/>
          </p:blipFill>
          <p:spPr>
            <a:xfrm>
              <a:off x="6804787" y="4569838"/>
              <a:ext cx="1107513" cy="88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377 -0.299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2735 -0.3618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9323 -0.33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425 -0.27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789 -0.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6224 -0.338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45052 -0.3682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373" y="1595840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19" y="3166281"/>
            <a:ext cx="7342496" cy="83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2101" y="2705374"/>
            <a:ext cx="8038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1,2,3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VỞ BÀI TẬP TOÁN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TRANG 30 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7A199D-3379-44BA-8B5D-0F96AECFCB65}"/>
              </a:ext>
            </a:extLst>
          </p:cNvPr>
          <p:cNvSpPr txBox="1"/>
          <p:nvPr/>
        </p:nvSpPr>
        <p:spPr>
          <a:xfrm>
            <a:off x="1215476" y="374574"/>
            <a:ext cx="793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hai ngày 20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99908F-2015-4C7F-AE10-BE8F6B82BA76}"/>
              </a:ext>
            </a:extLst>
          </p:cNvPr>
          <p:cNvSpPr txBox="1"/>
          <p:nvPr/>
        </p:nvSpPr>
        <p:spPr>
          <a:xfrm>
            <a:off x="1780053" y="1521639"/>
            <a:ext cx="542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u="sng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 : Ô tập các số đến 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85357D-854A-4AE9-AD47-52836BBDE281}"/>
              </a:ext>
            </a:extLst>
          </p:cNvPr>
          <p:cNvSpPr txBox="1"/>
          <p:nvPr/>
        </p:nvSpPr>
        <p:spPr>
          <a:xfrm>
            <a:off x="2856228" y="897794"/>
            <a:ext cx="8834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xmlns="" id="{C96003A2-B72C-4B1D-B509-CE1B7355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34" y="-18437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3B5535-20E9-453A-9729-B881CF4CD90E}"/>
              </a:ext>
            </a:extLst>
          </p:cNvPr>
          <p:cNvSpPr txBox="1"/>
          <p:nvPr/>
        </p:nvSpPr>
        <p:spPr>
          <a:xfrm>
            <a:off x="2510231" y="151718"/>
            <a:ext cx="772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26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10 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EC74E6-3ED7-4383-9D72-64ACE4C7DECF}"/>
              </a:ext>
            </a:extLst>
          </p:cNvPr>
          <p:cNvSpPr txBox="1"/>
          <p:nvPr/>
        </p:nvSpPr>
        <p:spPr>
          <a:xfrm>
            <a:off x="756821" y="1262046"/>
            <a:ext cx="1010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trừ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nhớ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)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phạm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vi 20.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83FB7C-6ACC-47D6-8176-384EBD41C077}"/>
              </a:ext>
            </a:extLst>
          </p:cNvPr>
          <p:cNvSpPr txBox="1"/>
          <p:nvPr/>
        </p:nvSpPr>
        <p:spPr>
          <a:xfrm>
            <a:off x="4992291" y="694634"/>
            <a:ext cx="217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4A29D95-7C3A-460D-97DF-8A1F08365C27}"/>
              </a:ext>
            </a:extLst>
          </p:cNvPr>
          <p:cNvCxnSpPr>
            <a:cxnSpLocks/>
          </p:cNvCxnSpPr>
          <p:nvPr/>
        </p:nvCxnSpPr>
        <p:spPr>
          <a:xfrm>
            <a:off x="5033242" y="1190181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DF1922F-00E8-45B2-B214-8720DAC7989E}"/>
              </a:ext>
            </a:extLst>
          </p:cNvPr>
          <p:cNvCxnSpPr>
            <a:cxnSpLocks/>
          </p:cNvCxnSpPr>
          <p:nvPr/>
        </p:nvCxnSpPr>
        <p:spPr>
          <a:xfrm>
            <a:off x="1805925" y="1724969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8981" y="1844804"/>
            <a:ext cx="33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1) 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136" y="2929441"/>
            <a:ext cx="900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1. Tính nhẩm :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789" y="3473002"/>
            <a:ext cx="238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14 – 5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012" y="4051704"/>
            <a:ext cx="1941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13 – 7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5087" y="3469862"/>
            <a:ext cx="266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15 – 6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2580" y="406426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16 – 8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692538"/>
            <a:ext cx="2290665" cy="32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1190" y="5105577"/>
            <a:ext cx="259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11 – 4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750" y="5658686"/>
            <a:ext cx="244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18 – 9 =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2479" y="5199091"/>
            <a:ext cx="196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11 – 3  =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9752" y="5326765"/>
            <a:ext cx="355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22479" y="5745146"/>
            <a:ext cx="450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14 – 8 =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35100" y="3531961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306B780-3C61-477B-B7B7-C54E9B9DE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813" y="3670614"/>
            <a:ext cx="3787525" cy="3067071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7111E54-DB21-4A17-A919-F86872D86D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56622" y="658160"/>
            <a:ext cx="3188368" cy="2757287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xmlns="" id="{ABB66CD0-96E0-46B1-81CF-F53DD4A238F2}"/>
              </a:ext>
            </a:extLst>
          </p:cNvPr>
          <p:cNvSpPr/>
          <p:nvPr/>
        </p:nvSpPr>
        <p:spPr>
          <a:xfrm>
            <a:off x="2891522" y="931767"/>
            <a:ext cx="5192394" cy="1730405"/>
          </a:xfrm>
          <a:prstGeom prst="wedgeRoundRectCallout">
            <a:avLst>
              <a:gd name="adj1" fmla="val 61396"/>
              <a:gd name="adj2" fmla="val -2442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45CEDB51-5D73-4C3C-AA58-A600EFB956DA}"/>
              </a:ext>
            </a:extLst>
          </p:cNvPr>
          <p:cNvSpPr/>
          <p:nvPr/>
        </p:nvSpPr>
        <p:spPr>
          <a:xfrm>
            <a:off x="6605597" y="3691592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xmlns="" id="{A4EB390D-EC4C-4D81-89F6-37CA74718987}"/>
              </a:ext>
            </a:extLst>
          </p:cNvPr>
          <p:cNvSpPr/>
          <p:nvPr/>
        </p:nvSpPr>
        <p:spPr>
          <a:xfrm>
            <a:off x="714764" y="3659460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xmlns="" id="{00D2E975-C37E-4DE1-A114-3D98B4F3A853}"/>
              </a:ext>
            </a:extLst>
          </p:cNvPr>
          <p:cNvSpPr/>
          <p:nvPr/>
        </p:nvSpPr>
        <p:spPr>
          <a:xfrm>
            <a:off x="3828347" y="367061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4">
            <a:extLst>
              <a:ext uri="{FF2B5EF4-FFF2-40B4-BE49-F238E27FC236}">
                <a16:creationId xmlns:a16="http://schemas.microsoft.com/office/drawing/2014/main" xmlns="" id="{F9E8F8B5-F443-437F-BE3D-6D11E6539337}"/>
              </a:ext>
            </a:extLst>
          </p:cNvPr>
          <p:cNvSpPr/>
          <p:nvPr/>
        </p:nvSpPr>
        <p:spPr>
          <a:xfrm>
            <a:off x="9230716" y="3659461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06EF13-548B-44AB-A399-EB84C7205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2" y="2257670"/>
            <a:ext cx="2249031" cy="809004"/>
          </a:xfrm>
          <a:prstGeom prst="rect">
            <a:avLst/>
          </a:prstGeom>
        </p:spPr>
      </p:pic>
      <p:pic>
        <p:nvPicPr>
          <p:cNvPr id="12" name="Picture 11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xmlns="" id="{463F1755-1EF0-4E2A-9C5F-1550013FBC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5" y="2277851"/>
            <a:ext cx="2098788" cy="511276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9D25FB39-0B3F-4E97-859B-C468F5532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25" y="5109895"/>
            <a:ext cx="1276350" cy="971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FC2180-7B4C-491D-B60A-1439D9FAD3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02" y="5595670"/>
            <a:ext cx="750200" cy="5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686431F-4353-4EC8-A390-02FBC89A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813" y="3670614"/>
            <a:ext cx="3787525" cy="3067071"/>
          </a:xfrm>
          <a:prstGeom prst="rect">
            <a:avLst/>
          </a:prstGeom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5FD4E612-817F-4C03-B4AE-502A03380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56622" y="658160"/>
            <a:ext cx="3188368" cy="2757287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xmlns="" id="{ADAF01C4-0542-416B-88A8-23640FD3E6B2}"/>
              </a:ext>
            </a:extLst>
          </p:cNvPr>
          <p:cNvSpPr/>
          <p:nvPr/>
        </p:nvSpPr>
        <p:spPr>
          <a:xfrm>
            <a:off x="2891522" y="931767"/>
            <a:ext cx="5192394" cy="1730405"/>
          </a:xfrm>
          <a:prstGeom prst="wedgeRoundRectCallout">
            <a:avLst>
              <a:gd name="adj1" fmla="val 61396"/>
              <a:gd name="adj2" fmla="val -2442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14 – 6 = ?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xmlns="" id="{3F7D33A3-E92B-4F48-AD14-CA46E7EBAB5E}"/>
              </a:ext>
            </a:extLst>
          </p:cNvPr>
          <p:cNvSpPr/>
          <p:nvPr/>
        </p:nvSpPr>
        <p:spPr>
          <a:xfrm>
            <a:off x="6605597" y="3691592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0">
            <a:extLst>
              <a:ext uri="{FF2B5EF4-FFF2-40B4-BE49-F238E27FC236}">
                <a16:creationId xmlns:a16="http://schemas.microsoft.com/office/drawing/2014/main" xmlns="" id="{43651E67-3FFD-4565-BF66-2122B5C9EFD6}"/>
              </a:ext>
            </a:extLst>
          </p:cNvPr>
          <p:cNvSpPr/>
          <p:nvPr/>
        </p:nvSpPr>
        <p:spPr>
          <a:xfrm>
            <a:off x="714764" y="3659460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xmlns="" id="{42DA6A5A-24B0-421B-9C67-7D20F7086D69}"/>
              </a:ext>
            </a:extLst>
          </p:cNvPr>
          <p:cNvSpPr/>
          <p:nvPr/>
        </p:nvSpPr>
        <p:spPr>
          <a:xfrm>
            <a:off x="3828347" y="367061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24">
            <a:extLst>
              <a:ext uri="{FF2B5EF4-FFF2-40B4-BE49-F238E27FC236}">
                <a16:creationId xmlns:a16="http://schemas.microsoft.com/office/drawing/2014/main" xmlns="" id="{B268FE6B-A3A9-4CDD-9114-849B68815142}"/>
              </a:ext>
            </a:extLst>
          </p:cNvPr>
          <p:cNvSpPr/>
          <p:nvPr/>
        </p:nvSpPr>
        <p:spPr>
          <a:xfrm>
            <a:off x="9230716" y="3659461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D549E4-D3AB-47F8-85C3-B24232023D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2" y="2257670"/>
            <a:ext cx="2249031" cy="809004"/>
          </a:xfrm>
          <a:prstGeom prst="rect">
            <a:avLst/>
          </a:prstGeom>
        </p:spPr>
      </p:pic>
      <p:pic>
        <p:nvPicPr>
          <p:cNvPr id="10" name="Picture 9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xmlns="" id="{7651CFDD-592D-498A-BE47-12C65E6D69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5" y="2277851"/>
            <a:ext cx="2098788" cy="511276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59C8F122-1846-41F6-BB6B-4402E5B26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25" y="5109895"/>
            <a:ext cx="1276350" cy="971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95B077-2CD4-4137-B8C1-083404705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02" y="5595670"/>
            <a:ext cx="750200" cy="5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204A8BE-F378-47E4-8FCE-AC6AECE85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813" y="3670614"/>
            <a:ext cx="3787525" cy="3067071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17156876-7F49-4673-84FE-105A2D539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56622" y="658160"/>
            <a:ext cx="3188368" cy="2757287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xmlns="" id="{8F20E43D-F8DF-42D1-9183-5AC816FA1343}"/>
              </a:ext>
            </a:extLst>
          </p:cNvPr>
          <p:cNvSpPr/>
          <p:nvPr/>
        </p:nvSpPr>
        <p:spPr>
          <a:xfrm>
            <a:off x="2292943" y="916332"/>
            <a:ext cx="5873376" cy="1730405"/>
          </a:xfrm>
          <a:prstGeom prst="wedgeRoundRectCallout">
            <a:avLst>
              <a:gd name="adj1" fmla="val 61396"/>
              <a:gd name="adj2" fmla="val -24425"/>
              <a:gd name="adj3" fmla="val 16667"/>
            </a:avLst>
          </a:prstGeom>
          <a:solidFill>
            <a:srgbClr val="00206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xmlns="" id="{8D1FE439-ABE9-4714-8F2F-8BC4796AB108}"/>
              </a:ext>
            </a:extLst>
          </p:cNvPr>
          <p:cNvSpPr/>
          <p:nvPr/>
        </p:nvSpPr>
        <p:spPr>
          <a:xfrm>
            <a:off x="9424208" y="367061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20">
            <a:extLst>
              <a:ext uri="{FF2B5EF4-FFF2-40B4-BE49-F238E27FC236}">
                <a16:creationId xmlns:a16="http://schemas.microsoft.com/office/drawing/2014/main" xmlns="" id="{6A33BE0A-E3F8-41B6-8ABE-1FB7A605C643}"/>
              </a:ext>
            </a:extLst>
          </p:cNvPr>
          <p:cNvSpPr/>
          <p:nvPr/>
        </p:nvSpPr>
        <p:spPr>
          <a:xfrm>
            <a:off x="879092" y="369762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xmlns="" id="{DD0549E9-DAAA-471D-992E-093ACFAF376B}"/>
              </a:ext>
            </a:extLst>
          </p:cNvPr>
          <p:cNvSpPr/>
          <p:nvPr/>
        </p:nvSpPr>
        <p:spPr>
          <a:xfrm>
            <a:off x="3744089" y="370926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E142AD-B686-49D0-9A23-DC322785C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2" y="2257670"/>
            <a:ext cx="2249031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xmlns="" id="{B3967F73-8CB7-41DE-A963-1B86B4530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5" y="2277851"/>
            <a:ext cx="2098788" cy="511276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7F8868D-3090-4F63-9246-E9B046EA31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25" y="5109895"/>
            <a:ext cx="1276350" cy="971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032F6F-A46A-4670-8DB0-A158489DE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02" y="5595670"/>
            <a:ext cx="750200" cy="520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3329D0-8AA3-457E-8848-F95E4214344C}"/>
              </a:ext>
            </a:extLst>
          </p:cNvPr>
          <p:cNvSpPr txBox="1"/>
          <p:nvPr/>
        </p:nvSpPr>
        <p:spPr>
          <a:xfrm>
            <a:off x="2551863" y="1334340"/>
            <a:ext cx="5304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6 = ?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xmlns="" id="{DA479C52-BCC5-46A3-929B-46E49EC4A2F9}"/>
              </a:ext>
            </a:extLst>
          </p:cNvPr>
          <p:cNvSpPr/>
          <p:nvPr/>
        </p:nvSpPr>
        <p:spPr>
          <a:xfrm>
            <a:off x="6613810" y="3697624"/>
            <a:ext cx="2288785" cy="8188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661313" y="1657303"/>
            <a:ext cx="930777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: BẢNG TRỪ (CÓ NHỚ ) TRONG PHẠM VI 20 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423" y="3383942"/>
            <a:ext cx="316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(tiết1)</a:t>
            </a:r>
            <a:endParaRPr lang="en-US" sz="4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223238-7238-4734-9D18-64A34A9C7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77" y="0"/>
            <a:ext cx="11136572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527713F-FA26-4C39-BC9B-3BD9D0099750}"/>
              </a:ext>
            </a:extLst>
          </p:cNvPr>
          <p:cNvSpPr/>
          <p:nvPr/>
        </p:nvSpPr>
        <p:spPr>
          <a:xfrm>
            <a:off x="1515645" y="1673419"/>
            <a:ext cx="686011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6B9D271-FF48-43AA-BCA8-6777C0A56188}"/>
              </a:ext>
            </a:extLst>
          </p:cNvPr>
          <p:cNvSpPr/>
          <p:nvPr/>
        </p:nvSpPr>
        <p:spPr>
          <a:xfrm>
            <a:off x="1535614" y="2241765"/>
            <a:ext cx="686011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96C4C62-2F03-4E4F-A362-3BCCEA85023E}"/>
              </a:ext>
            </a:extLst>
          </p:cNvPr>
          <p:cNvSpPr/>
          <p:nvPr/>
        </p:nvSpPr>
        <p:spPr>
          <a:xfrm>
            <a:off x="1535613" y="2810111"/>
            <a:ext cx="721527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255CDF6-C712-4CD5-9805-D8471B0CB78A}"/>
              </a:ext>
            </a:extLst>
          </p:cNvPr>
          <p:cNvSpPr/>
          <p:nvPr/>
        </p:nvSpPr>
        <p:spPr>
          <a:xfrm>
            <a:off x="1562470" y="3378457"/>
            <a:ext cx="685778" cy="381884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63439DFE-3949-4FF1-BC94-C691A6A9CD21}"/>
              </a:ext>
            </a:extLst>
          </p:cNvPr>
          <p:cNvSpPr/>
          <p:nvPr/>
        </p:nvSpPr>
        <p:spPr>
          <a:xfrm>
            <a:off x="1535613" y="3946803"/>
            <a:ext cx="7392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290D0B95-DDD4-41E6-80BF-0C7AEEE84E8A}"/>
              </a:ext>
            </a:extLst>
          </p:cNvPr>
          <p:cNvSpPr/>
          <p:nvPr/>
        </p:nvSpPr>
        <p:spPr>
          <a:xfrm>
            <a:off x="1544464" y="4515149"/>
            <a:ext cx="721527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D7872190-D198-47C5-8154-1709A911E3F1}"/>
              </a:ext>
            </a:extLst>
          </p:cNvPr>
          <p:cNvSpPr/>
          <p:nvPr/>
        </p:nvSpPr>
        <p:spPr>
          <a:xfrm>
            <a:off x="1535613" y="5083495"/>
            <a:ext cx="748137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02EC6E0-F41E-4E7A-BC42-160C014D8842}"/>
              </a:ext>
            </a:extLst>
          </p:cNvPr>
          <p:cNvSpPr/>
          <p:nvPr/>
        </p:nvSpPr>
        <p:spPr>
          <a:xfrm>
            <a:off x="1544464" y="5651841"/>
            <a:ext cx="7392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09FD99-DF05-4EB9-B033-97C6F4ACBBB1}"/>
              </a:ext>
            </a:extLst>
          </p:cNvPr>
          <p:cNvSpPr/>
          <p:nvPr/>
        </p:nvSpPr>
        <p:spPr>
          <a:xfrm>
            <a:off x="599771" y="167341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3E4A22-6189-419F-B363-DE0717115913}"/>
              </a:ext>
            </a:extLst>
          </p:cNvPr>
          <p:cNvSpPr/>
          <p:nvPr/>
        </p:nvSpPr>
        <p:spPr>
          <a:xfrm>
            <a:off x="599771" y="224176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1151A4-633F-45A1-9470-FB39D125E8C0}"/>
              </a:ext>
            </a:extLst>
          </p:cNvPr>
          <p:cNvSpPr/>
          <p:nvPr/>
        </p:nvSpPr>
        <p:spPr>
          <a:xfrm>
            <a:off x="599771" y="28101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D42A52E-D96C-479E-8742-A5DB14508C1E}"/>
              </a:ext>
            </a:extLst>
          </p:cNvPr>
          <p:cNvSpPr/>
          <p:nvPr/>
        </p:nvSpPr>
        <p:spPr>
          <a:xfrm>
            <a:off x="599771" y="3378457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BE5E4DC-7824-43F6-9F93-83E0FE3DEE1F}"/>
              </a:ext>
            </a:extLst>
          </p:cNvPr>
          <p:cNvSpPr/>
          <p:nvPr/>
        </p:nvSpPr>
        <p:spPr>
          <a:xfrm>
            <a:off x="599771" y="39468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6DBDBAE-1CCB-41DA-A6FC-243071CC5FFF}"/>
              </a:ext>
            </a:extLst>
          </p:cNvPr>
          <p:cNvSpPr/>
          <p:nvPr/>
        </p:nvSpPr>
        <p:spPr>
          <a:xfrm>
            <a:off x="599771" y="45151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DF54044-C2EA-41C1-939A-33E987192129}"/>
              </a:ext>
            </a:extLst>
          </p:cNvPr>
          <p:cNvSpPr/>
          <p:nvPr/>
        </p:nvSpPr>
        <p:spPr>
          <a:xfrm>
            <a:off x="599771" y="50834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F7C1427-BE34-46E2-A780-FB8EECE2AD55}"/>
              </a:ext>
            </a:extLst>
          </p:cNvPr>
          <p:cNvSpPr/>
          <p:nvPr/>
        </p:nvSpPr>
        <p:spPr>
          <a:xfrm>
            <a:off x="599771" y="5651842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F08BC2-3931-4B69-A58D-21E5D02EA5E4}"/>
              </a:ext>
            </a:extLst>
          </p:cNvPr>
          <p:cNvSpPr/>
          <p:nvPr/>
        </p:nvSpPr>
        <p:spPr>
          <a:xfrm>
            <a:off x="1855057" y="224176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06776A2-8AFB-4AA2-993A-CE87EFEBD49F}"/>
              </a:ext>
            </a:extLst>
          </p:cNvPr>
          <p:cNvSpPr/>
          <p:nvPr/>
        </p:nvSpPr>
        <p:spPr>
          <a:xfrm>
            <a:off x="1855057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E5B4049-CF72-40EE-9F7D-50A94DBC56D8}"/>
              </a:ext>
            </a:extLst>
          </p:cNvPr>
          <p:cNvSpPr/>
          <p:nvPr/>
        </p:nvSpPr>
        <p:spPr>
          <a:xfrm>
            <a:off x="185505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A58D52A-C964-4D8A-96FD-E19DB9633246}"/>
              </a:ext>
            </a:extLst>
          </p:cNvPr>
          <p:cNvSpPr/>
          <p:nvPr/>
        </p:nvSpPr>
        <p:spPr>
          <a:xfrm>
            <a:off x="185505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D21EA2-F93B-44D1-85C7-6A6E3C93E273}"/>
              </a:ext>
            </a:extLst>
          </p:cNvPr>
          <p:cNvSpPr/>
          <p:nvPr/>
        </p:nvSpPr>
        <p:spPr>
          <a:xfrm>
            <a:off x="185505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694CE31-4550-47FE-91FB-296C5DF2E108}"/>
              </a:ext>
            </a:extLst>
          </p:cNvPr>
          <p:cNvSpPr/>
          <p:nvPr/>
        </p:nvSpPr>
        <p:spPr>
          <a:xfrm>
            <a:off x="185505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D2B0172-9EC6-48A2-A354-5C23F4A69F7A}"/>
              </a:ext>
            </a:extLst>
          </p:cNvPr>
          <p:cNvSpPr/>
          <p:nvPr/>
        </p:nvSpPr>
        <p:spPr>
          <a:xfrm>
            <a:off x="185505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9DFDEEB4-F870-419C-AF50-F6510C9D44CA}"/>
              </a:ext>
            </a:extLst>
          </p:cNvPr>
          <p:cNvSpPr/>
          <p:nvPr/>
        </p:nvSpPr>
        <p:spPr>
          <a:xfrm>
            <a:off x="11093109" y="565236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B45833A5-1EDA-42D4-8FD8-30EEA73E1920}"/>
              </a:ext>
            </a:extLst>
          </p:cNvPr>
          <p:cNvSpPr/>
          <p:nvPr/>
        </p:nvSpPr>
        <p:spPr>
          <a:xfrm>
            <a:off x="2936089" y="2241765"/>
            <a:ext cx="743839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F3931EC-2E72-4F53-B95F-A1DD870E4AF9}"/>
              </a:ext>
            </a:extLst>
          </p:cNvPr>
          <p:cNvSpPr/>
          <p:nvPr/>
        </p:nvSpPr>
        <p:spPr>
          <a:xfrm>
            <a:off x="2909464" y="2810111"/>
            <a:ext cx="761571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0E6BEAEE-4078-4993-A7A9-41A9CEAE9CDD}"/>
              </a:ext>
            </a:extLst>
          </p:cNvPr>
          <p:cNvSpPr/>
          <p:nvPr/>
        </p:nvSpPr>
        <p:spPr>
          <a:xfrm>
            <a:off x="2918357" y="3378457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E61A74E3-10A6-4666-9061-C2F279DD47F8}"/>
              </a:ext>
            </a:extLst>
          </p:cNvPr>
          <p:cNvSpPr/>
          <p:nvPr/>
        </p:nvSpPr>
        <p:spPr>
          <a:xfrm>
            <a:off x="2909464" y="394680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F95DBA2-8F8E-4D8E-87DA-A8670A1C118E}"/>
              </a:ext>
            </a:extLst>
          </p:cNvPr>
          <p:cNvSpPr/>
          <p:nvPr/>
        </p:nvSpPr>
        <p:spPr>
          <a:xfrm>
            <a:off x="2936101" y="4515149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E11B4E98-F571-472D-BE83-5FF422869A64}"/>
              </a:ext>
            </a:extLst>
          </p:cNvPr>
          <p:cNvSpPr/>
          <p:nvPr/>
        </p:nvSpPr>
        <p:spPr>
          <a:xfrm>
            <a:off x="2927208" y="5083495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FE51511-7582-4394-AAE4-AA2D76B852BA}"/>
              </a:ext>
            </a:extLst>
          </p:cNvPr>
          <p:cNvSpPr/>
          <p:nvPr/>
        </p:nvSpPr>
        <p:spPr>
          <a:xfrm>
            <a:off x="2936089" y="565184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CED0436-6485-4B52-9987-9D99B2132209}"/>
              </a:ext>
            </a:extLst>
          </p:cNvPr>
          <p:cNvSpPr/>
          <p:nvPr/>
        </p:nvSpPr>
        <p:spPr>
          <a:xfrm>
            <a:off x="3233408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81837E-D303-4482-A40A-292791123990}"/>
              </a:ext>
            </a:extLst>
          </p:cNvPr>
          <p:cNvSpPr/>
          <p:nvPr/>
        </p:nvSpPr>
        <p:spPr>
          <a:xfrm>
            <a:off x="3233408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2F98E03-2FCF-4F4D-A5CF-4C4CACA02386}"/>
              </a:ext>
            </a:extLst>
          </p:cNvPr>
          <p:cNvSpPr/>
          <p:nvPr/>
        </p:nvSpPr>
        <p:spPr>
          <a:xfrm>
            <a:off x="3233408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35532EA-B19E-4ED7-BE38-817FB47B1A2C}"/>
              </a:ext>
            </a:extLst>
          </p:cNvPr>
          <p:cNvSpPr/>
          <p:nvPr/>
        </p:nvSpPr>
        <p:spPr>
          <a:xfrm>
            <a:off x="3233408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DE5AE5F3-0E62-441B-B9EB-85045905F665}"/>
              </a:ext>
            </a:extLst>
          </p:cNvPr>
          <p:cNvSpPr/>
          <p:nvPr/>
        </p:nvSpPr>
        <p:spPr>
          <a:xfrm>
            <a:off x="3233408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BFD2C50D-083C-4E39-A973-0817BD295223}"/>
              </a:ext>
            </a:extLst>
          </p:cNvPr>
          <p:cNvSpPr/>
          <p:nvPr/>
        </p:nvSpPr>
        <p:spPr>
          <a:xfrm>
            <a:off x="3233408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ACEA8EDD-DD52-4E75-8516-4DA375277990}"/>
              </a:ext>
            </a:extLst>
          </p:cNvPr>
          <p:cNvSpPr/>
          <p:nvPr/>
        </p:nvSpPr>
        <p:spPr>
          <a:xfrm>
            <a:off x="4294477" y="281011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2907F877-6384-4786-B09C-9E2392AEDD2E}"/>
              </a:ext>
            </a:extLst>
          </p:cNvPr>
          <p:cNvSpPr/>
          <p:nvPr/>
        </p:nvSpPr>
        <p:spPr>
          <a:xfrm>
            <a:off x="4294480" y="3378457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4A56825-39C5-424F-8569-7E059B1EEB5B}"/>
              </a:ext>
            </a:extLst>
          </p:cNvPr>
          <p:cNvSpPr/>
          <p:nvPr/>
        </p:nvSpPr>
        <p:spPr>
          <a:xfrm>
            <a:off x="4285587" y="394680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846A8A7-DA3C-449A-9ADC-63AA9D35AD1C}"/>
              </a:ext>
            </a:extLst>
          </p:cNvPr>
          <p:cNvSpPr/>
          <p:nvPr/>
        </p:nvSpPr>
        <p:spPr>
          <a:xfrm>
            <a:off x="4285590" y="4515149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2DF6A063-3FEB-4B3E-87AD-50B39EE35750}"/>
              </a:ext>
            </a:extLst>
          </p:cNvPr>
          <p:cNvSpPr/>
          <p:nvPr/>
        </p:nvSpPr>
        <p:spPr>
          <a:xfrm>
            <a:off x="4276697" y="5083495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45AEF87-67AE-413B-8592-8DFE702A1249}"/>
              </a:ext>
            </a:extLst>
          </p:cNvPr>
          <p:cNvSpPr/>
          <p:nvPr/>
        </p:nvSpPr>
        <p:spPr>
          <a:xfrm>
            <a:off x="4285578" y="5651841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F36361D7-FA6A-4C3A-B363-C54CFF6ECBA7}"/>
              </a:ext>
            </a:extLst>
          </p:cNvPr>
          <p:cNvSpPr/>
          <p:nvPr/>
        </p:nvSpPr>
        <p:spPr>
          <a:xfrm>
            <a:off x="461160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DFCD14BB-5D15-4475-9565-FF159B521545}"/>
              </a:ext>
            </a:extLst>
          </p:cNvPr>
          <p:cNvSpPr/>
          <p:nvPr/>
        </p:nvSpPr>
        <p:spPr>
          <a:xfrm>
            <a:off x="461160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C829E872-62DA-4554-80D0-66AF9D2FD0F4}"/>
              </a:ext>
            </a:extLst>
          </p:cNvPr>
          <p:cNvSpPr/>
          <p:nvPr/>
        </p:nvSpPr>
        <p:spPr>
          <a:xfrm>
            <a:off x="461160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28097EE-BFBC-407B-8260-2AF1DCA3BB8E}"/>
              </a:ext>
            </a:extLst>
          </p:cNvPr>
          <p:cNvSpPr/>
          <p:nvPr/>
        </p:nvSpPr>
        <p:spPr>
          <a:xfrm>
            <a:off x="461160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A4BA8C7-5B67-4FCC-8E8C-C25A07B46444}"/>
              </a:ext>
            </a:extLst>
          </p:cNvPr>
          <p:cNvSpPr/>
          <p:nvPr/>
        </p:nvSpPr>
        <p:spPr>
          <a:xfrm>
            <a:off x="461160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6D99E5A7-46B6-461E-82B5-5A2FA811E66C}"/>
              </a:ext>
            </a:extLst>
          </p:cNvPr>
          <p:cNvSpPr/>
          <p:nvPr/>
        </p:nvSpPr>
        <p:spPr>
          <a:xfrm>
            <a:off x="5624217" y="3369582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9C59B136-114A-42F4-AB55-1D251AEBD04A}"/>
              </a:ext>
            </a:extLst>
          </p:cNvPr>
          <p:cNvSpPr/>
          <p:nvPr/>
        </p:nvSpPr>
        <p:spPr>
          <a:xfrm>
            <a:off x="5659732" y="3937928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2FDCD36-0AFE-4066-ABA7-F30BF8461C41}"/>
              </a:ext>
            </a:extLst>
          </p:cNvPr>
          <p:cNvSpPr/>
          <p:nvPr/>
        </p:nvSpPr>
        <p:spPr>
          <a:xfrm>
            <a:off x="5650839" y="4506274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20B05CD5-333E-486F-9A4D-2CF8DB5AA8AB}"/>
              </a:ext>
            </a:extLst>
          </p:cNvPr>
          <p:cNvSpPr/>
          <p:nvPr/>
        </p:nvSpPr>
        <p:spPr>
          <a:xfrm>
            <a:off x="5677476" y="5074620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90EC2012-8D02-4CA8-B124-64B2D7C15616}"/>
              </a:ext>
            </a:extLst>
          </p:cNvPr>
          <p:cNvSpPr/>
          <p:nvPr/>
        </p:nvSpPr>
        <p:spPr>
          <a:xfrm>
            <a:off x="5668583" y="564296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31D710A5-573F-46B8-9354-B11CC87FE4A1}"/>
              </a:ext>
            </a:extLst>
          </p:cNvPr>
          <p:cNvSpPr/>
          <p:nvPr/>
        </p:nvSpPr>
        <p:spPr>
          <a:xfrm>
            <a:off x="594354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537E75C6-610A-4EC6-A0C2-AAF186DC64A6}"/>
              </a:ext>
            </a:extLst>
          </p:cNvPr>
          <p:cNvSpPr/>
          <p:nvPr/>
        </p:nvSpPr>
        <p:spPr>
          <a:xfrm>
            <a:off x="594354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45641E01-6F52-4218-9705-784C2B0D7E85}"/>
              </a:ext>
            </a:extLst>
          </p:cNvPr>
          <p:cNvSpPr/>
          <p:nvPr/>
        </p:nvSpPr>
        <p:spPr>
          <a:xfrm>
            <a:off x="594354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EDA72B44-D7F9-4D5E-977F-125979441278}"/>
              </a:ext>
            </a:extLst>
          </p:cNvPr>
          <p:cNvSpPr/>
          <p:nvPr/>
        </p:nvSpPr>
        <p:spPr>
          <a:xfrm>
            <a:off x="594354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9ABB643C-B012-4759-A8F8-5312A65FA101}"/>
              </a:ext>
            </a:extLst>
          </p:cNvPr>
          <p:cNvSpPr/>
          <p:nvPr/>
        </p:nvSpPr>
        <p:spPr>
          <a:xfrm>
            <a:off x="6951360" y="394680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ED90AB6C-F88E-45BC-BD01-3F136FCFC80E}"/>
              </a:ext>
            </a:extLst>
          </p:cNvPr>
          <p:cNvSpPr/>
          <p:nvPr/>
        </p:nvSpPr>
        <p:spPr>
          <a:xfrm>
            <a:off x="6986875" y="4515152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13208854-EFC1-47D0-AEB2-C9D621695B3C}"/>
              </a:ext>
            </a:extLst>
          </p:cNvPr>
          <p:cNvSpPr/>
          <p:nvPr/>
        </p:nvSpPr>
        <p:spPr>
          <a:xfrm>
            <a:off x="6977982" y="5083498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DC2E7C48-89F1-4A95-A726-9B3B217DD6DE}"/>
              </a:ext>
            </a:extLst>
          </p:cNvPr>
          <p:cNvSpPr/>
          <p:nvPr/>
        </p:nvSpPr>
        <p:spPr>
          <a:xfrm>
            <a:off x="7004619" y="5651844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7C633CB1-6D5A-4218-A5E4-A9DC7882C13A}"/>
              </a:ext>
            </a:extLst>
          </p:cNvPr>
          <p:cNvSpPr/>
          <p:nvPr/>
        </p:nvSpPr>
        <p:spPr>
          <a:xfrm>
            <a:off x="7310832" y="450627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E97A02D0-7030-4298-A93D-70CE69C65AA6}"/>
              </a:ext>
            </a:extLst>
          </p:cNvPr>
          <p:cNvSpPr/>
          <p:nvPr/>
        </p:nvSpPr>
        <p:spPr>
          <a:xfrm>
            <a:off x="7310832" y="5074620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D9DC636-D7BA-44B2-AA15-BABB32C3C881}"/>
              </a:ext>
            </a:extLst>
          </p:cNvPr>
          <p:cNvSpPr/>
          <p:nvPr/>
        </p:nvSpPr>
        <p:spPr>
          <a:xfrm>
            <a:off x="7310832" y="564296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6B5FF05-9A5F-451C-99C0-A98D13AE1C8E}"/>
              </a:ext>
            </a:extLst>
          </p:cNvPr>
          <p:cNvSpPr/>
          <p:nvPr/>
        </p:nvSpPr>
        <p:spPr>
          <a:xfrm>
            <a:off x="8324968" y="4508654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1B0564A1-6872-4C67-A1F1-D2E9C5D21E70}"/>
              </a:ext>
            </a:extLst>
          </p:cNvPr>
          <p:cNvSpPr/>
          <p:nvPr/>
        </p:nvSpPr>
        <p:spPr>
          <a:xfrm>
            <a:off x="8351605" y="5077000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0376CC8D-24E8-4FEA-8552-F5C054B7E090}"/>
              </a:ext>
            </a:extLst>
          </p:cNvPr>
          <p:cNvSpPr/>
          <p:nvPr/>
        </p:nvSpPr>
        <p:spPr>
          <a:xfrm>
            <a:off x="8342712" y="5645346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848564F-EA53-418C-A850-BF48239DECD9}"/>
              </a:ext>
            </a:extLst>
          </p:cNvPr>
          <p:cNvSpPr/>
          <p:nvPr/>
        </p:nvSpPr>
        <p:spPr>
          <a:xfrm>
            <a:off x="8676087" y="50715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509AFB15-396D-4DB7-A9A3-E512BD18E8D7}"/>
              </a:ext>
            </a:extLst>
          </p:cNvPr>
          <p:cNvSpPr/>
          <p:nvPr/>
        </p:nvSpPr>
        <p:spPr>
          <a:xfrm>
            <a:off x="8676087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3E6CDFF7-287C-4CAB-8ED3-6D9867FB5E0A}"/>
              </a:ext>
            </a:extLst>
          </p:cNvPr>
          <p:cNvSpPr/>
          <p:nvPr/>
        </p:nvSpPr>
        <p:spPr>
          <a:xfrm>
            <a:off x="9609778" y="5071563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69AF633E-B15C-431E-A0D6-B0082112740E}"/>
              </a:ext>
            </a:extLst>
          </p:cNvPr>
          <p:cNvSpPr/>
          <p:nvPr/>
        </p:nvSpPr>
        <p:spPr>
          <a:xfrm>
            <a:off x="9645293" y="5639909"/>
            <a:ext cx="788193" cy="43876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DAE2C06E-C221-496D-9769-6ABE0E045813}"/>
              </a:ext>
            </a:extLst>
          </p:cNvPr>
          <p:cNvSpPr/>
          <p:nvPr/>
        </p:nvSpPr>
        <p:spPr>
          <a:xfrm>
            <a:off x="10055514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7" name="Google Shape;290;p7">
            <a:extLst>
              <a:ext uri="{FF2B5EF4-FFF2-40B4-BE49-F238E27FC236}">
                <a16:creationId xmlns:a16="http://schemas.microsoft.com/office/drawing/2014/main" xmlns="" id="{33C94D4A-5007-425B-9146-B78F3070CF1E}"/>
              </a:ext>
            </a:extLst>
          </p:cNvPr>
          <p:cNvSpPr txBox="1"/>
          <p:nvPr/>
        </p:nvSpPr>
        <p:spPr>
          <a:xfrm>
            <a:off x="3910494" y="951035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85" grpId="0" animBg="1"/>
      <p:bldP spid="8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B09FD99-DF05-4EB9-B033-97C6F4ACBBB1}"/>
              </a:ext>
            </a:extLst>
          </p:cNvPr>
          <p:cNvSpPr/>
          <p:nvPr/>
        </p:nvSpPr>
        <p:spPr>
          <a:xfrm>
            <a:off x="599771" y="167341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3E4A22-6189-419F-B363-DE0717115913}"/>
              </a:ext>
            </a:extLst>
          </p:cNvPr>
          <p:cNvSpPr/>
          <p:nvPr/>
        </p:nvSpPr>
        <p:spPr>
          <a:xfrm>
            <a:off x="599771" y="224176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1151A4-633F-45A1-9470-FB39D125E8C0}"/>
              </a:ext>
            </a:extLst>
          </p:cNvPr>
          <p:cNvSpPr/>
          <p:nvPr/>
        </p:nvSpPr>
        <p:spPr>
          <a:xfrm>
            <a:off x="599771" y="2810111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D42A52E-D96C-479E-8742-A5DB14508C1E}"/>
              </a:ext>
            </a:extLst>
          </p:cNvPr>
          <p:cNvSpPr/>
          <p:nvPr/>
        </p:nvSpPr>
        <p:spPr>
          <a:xfrm>
            <a:off x="599771" y="3350016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BE5E4DC-7824-43F6-9F93-83E0FE3DEE1F}"/>
              </a:ext>
            </a:extLst>
          </p:cNvPr>
          <p:cNvSpPr/>
          <p:nvPr/>
        </p:nvSpPr>
        <p:spPr>
          <a:xfrm>
            <a:off x="599771" y="3946803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6DBDBAE-1CCB-41DA-A6FC-243071CC5FFF}"/>
              </a:ext>
            </a:extLst>
          </p:cNvPr>
          <p:cNvSpPr/>
          <p:nvPr/>
        </p:nvSpPr>
        <p:spPr>
          <a:xfrm>
            <a:off x="599771" y="4515149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DF54044-C2EA-41C1-939A-33E987192129}"/>
              </a:ext>
            </a:extLst>
          </p:cNvPr>
          <p:cNvSpPr/>
          <p:nvPr/>
        </p:nvSpPr>
        <p:spPr>
          <a:xfrm>
            <a:off x="599771" y="5083495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F7C1427-BE34-46E2-A780-FB8EECE2AD55}"/>
              </a:ext>
            </a:extLst>
          </p:cNvPr>
          <p:cNvSpPr/>
          <p:nvPr/>
        </p:nvSpPr>
        <p:spPr>
          <a:xfrm>
            <a:off x="599771" y="5651842"/>
            <a:ext cx="889233" cy="381884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11 - 9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F2F08BC2-3931-4B69-A58D-21E5D02EA5E4}"/>
              </a:ext>
            </a:extLst>
          </p:cNvPr>
          <p:cNvSpPr/>
          <p:nvPr/>
        </p:nvSpPr>
        <p:spPr>
          <a:xfrm>
            <a:off x="1855057" y="224176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06776A2-8AFB-4AA2-993A-CE87EFEBD49F}"/>
              </a:ext>
            </a:extLst>
          </p:cNvPr>
          <p:cNvSpPr/>
          <p:nvPr/>
        </p:nvSpPr>
        <p:spPr>
          <a:xfrm>
            <a:off x="1855057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E5B4049-CF72-40EE-9F7D-50A94DBC56D8}"/>
              </a:ext>
            </a:extLst>
          </p:cNvPr>
          <p:cNvSpPr/>
          <p:nvPr/>
        </p:nvSpPr>
        <p:spPr>
          <a:xfrm>
            <a:off x="185505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A58D52A-C964-4D8A-96FD-E19DB9633246}"/>
              </a:ext>
            </a:extLst>
          </p:cNvPr>
          <p:cNvSpPr/>
          <p:nvPr/>
        </p:nvSpPr>
        <p:spPr>
          <a:xfrm>
            <a:off x="1855057" y="39183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D21EA2-F93B-44D1-85C7-6A6E3C93E273}"/>
              </a:ext>
            </a:extLst>
          </p:cNvPr>
          <p:cNvSpPr/>
          <p:nvPr/>
        </p:nvSpPr>
        <p:spPr>
          <a:xfrm>
            <a:off x="185505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694CE31-4550-47FE-91FB-296C5DF2E108}"/>
              </a:ext>
            </a:extLst>
          </p:cNvPr>
          <p:cNvSpPr/>
          <p:nvPr/>
        </p:nvSpPr>
        <p:spPr>
          <a:xfrm>
            <a:off x="185505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D2B0172-9EC6-48A2-A354-5C23F4A69F7A}"/>
              </a:ext>
            </a:extLst>
          </p:cNvPr>
          <p:cNvSpPr/>
          <p:nvPr/>
        </p:nvSpPr>
        <p:spPr>
          <a:xfrm>
            <a:off x="185505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12 - 9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CED0436-6485-4B52-9987-9D99B2132209}"/>
              </a:ext>
            </a:extLst>
          </p:cNvPr>
          <p:cNvSpPr/>
          <p:nvPr/>
        </p:nvSpPr>
        <p:spPr>
          <a:xfrm>
            <a:off x="3233408" y="281011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6881837E-D303-4482-A40A-292791123990}"/>
              </a:ext>
            </a:extLst>
          </p:cNvPr>
          <p:cNvSpPr/>
          <p:nvPr/>
        </p:nvSpPr>
        <p:spPr>
          <a:xfrm>
            <a:off x="3233408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2F98E03-2FCF-4F4D-A5CF-4C4CACA02386}"/>
              </a:ext>
            </a:extLst>
          </p:cNvPr>
          <p:cNvSpPr/>
          <p:nvPr/>
        </p:nvSpPr>
        <p:spPr>
          <a:xfrm>
            <a:off x="3233408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35532EA-B19E-4ED7-BE38-817FB47B1A2C}"/>
              </a:ext>
            </a:extLst>
          </p:cNvPr>
          <p:cNvSpPr/>
          <p:nvPr/>
        </p:nvSpPr>
        <p:spPr>
          <a:xfrm>
            <a:off x="3233408" y="4486708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DE5AE5F3-0E62-441B-B9EB-85045905F665}"/>
              </a:ext>
            </a:extLst>
          </p:cNvPr>
          <p:cNvSpPr/>
          <p:nvPr/>
        </p:nvSpPr>
        <p:spPr>
          <a:xfrm>
            <a:off x="3233408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13 - 8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BFD2C50D-083C-4E39-A973-0817BD295223}"/>
              </a:ext>
            </a:extLst>
          </p:cNvPr>
          <p:cNvSpPr/>
          <p:nvPr/>
        </p:nvSpPr>
        <p:spPr>
          <a:xfrm>
            <a:off x="3233408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13 - 9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F36361D7-FA6A-4C3A-B363-C54CFF6ECBA7}"/>
              </a:ext>
            </a:extLst>
          </p:cNvPr>
          <p:cNvSpPr/>
          <p:nvPr/>
        </p:nvSpPr>
        <p:spPr>
          <a:xfrm>
            <a:off x="4611607" y="337845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DFCD14BB-5D15-4475-9565-FF159B521545}"/>
              </a:ext>
            </a:extLst>
          </p:cNvPr>
          <p:cNvSpPr/>
          <p:nvPr/>
        </p:nvSpPr>
        <p:spPr>
          <a:xfrm>
            <a:off x="461160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C829E872-62DA-4554-80D0-66AF9D2FD0F4}"/>
              </a:ext>
            </a:extLst>
          </p:cNvPr>
          <p:cNvSpPr/>
          <p:nvPr/>
        </p:nvSpPr>
        <p:spPr>
          <a:xfrm>
            <a:off x="461160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28097EE-BFBC-407B-8260-2AF1DCA3BB8E}"/>
              </a:ext>
            </a:extLst>
          </p:cNvPr>
          <p:cNvSpPr/>
          <p:nvPr/>
        </p:nvSpPr>
        <p:spPr>
          <a:xfrm>
            <a:off x="4611607" y="505505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FA4BA8C7-5B67-4FCC-8E8C-C25A07B46444}"/>
              </a:ext>
            </a:extLst>
          </p:cNvPr>
          <p:cNvSpPr/>
          <p:nvPr/>
        </p:nvSpPr>
        <p:spPr>
          <a:xfrm>
            <a:off x="4611607" y="565184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14 - 9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31D710A5-573F-46B8-9354-B11CC87FE4A1}"/>
              </a:ext>
            </a:extLst>
          </p:cNvPr>
          <p:cNvSpPr/>
          <p:nvPr/>
        </p:nvSpPr>
        <p:spPr>
          <a:xfrm>
            <a:off x="5943547" y="3946803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537E75C6-610A-4EC6-A0C2-AAF186DC64A6}"/>
              </a:ext>
            </a:extLst>
          </p:cNvPr>
          <p:cNvSpPr/>
          <p:nvPr/>
        </p:nvSpPr>
        <p:spPr>
          <a:xfrm>
            <a:off x="5943547" y="451514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45641E01-6F52-4218-9705-784C2B0D7E85}"/>
              </a:ext>
            </a:extLst>
          </p:cNvPr>
          <p:cNvSpPr/>
          <p:nvPr/>
        </p:nvSpPr>
        <p:spPr>
          <a:xfrm>
            <a:off x="5943547" y="5083495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EDA72B44-D7F9-4D5E-977F-125979441278}"/>
              </a:ext>
            </a:extLst>
          </p:cNvPr>
          <p:cNvSpPr/>
          <p:nvPr/>
        </p:nvSpPr>
        <p:spPr>
          <a:xfrm>
            <a:off x="5943547" y="5623401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15 - 9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7C633CB1-6D5A-4218-A5E4-A9DC7882C13A}"/>
              </a:ext>
            </a:extLst>
          </p:cNvPr>
          <p:cNvSpPr/>
          <p:nvPr/>
        </p:nvSpPr>
        <p:spPr>
          <a:xfrm>
            <a:off x="7310832" y="4506274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E97A02D0-7030-4298-A93D-70CE69C65AA6}"/>
              </a:ext>
            </a:extLst>
          </p:cNvPr>
          <p:cNvSpPr/>
          <p:nvPr/>
        </p:nvSpPr>
        <p:spPr>
          <a:xfrm>
            <a:off x="7310832" y="5074620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D9DC636-D7BA-44B2-AA15-BABB32C3C881}"/>
              </a:ext>
            </a:extLst>
          </p:cNvPr>
          <p:cNvSpPr/>
          <p:nvPr/>
        </p:nvSpPr>
        <p:spPr>
          <a:xfrm>
            <a:off x="7310832" y="5642967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16 - 9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848564F-EA53-418C-A850-BF48239DECD9}"/>
              </a:ext>
            </a:extLst>
          </p:cNvPr>
          <p:cNvSpPr/>
          <p:nvPr/>
        </p:nvSpPr>
        <p:spPr>
          <a:xfrm>
            <a:off x="8676087" y="5071562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509AFB15-396D-4DB7-A9A3-E512BD18E8D7}"/>
              </a:ext>
            </a:extLst>
          </p:cNvPr>
          <p:cNvSpPr/>
          <p:nvPr/>
        </p:nvSpPr>
        <p:spPr>
          <a:xfrm>
            <a:off x="8676087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17 - 9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DAE2C06E-C221-496D-9769-6ABE0E045813}"/>
              </a:ext>
            </a:extLst>
          </p:cNvPr>
          <p:cNvSpPr/>
          <p:nvPr/>
        </p:nvSpPr>
        <p:spPr>
          <a:xfrm>
            <a:off x="10055514" y="5639909"/>
            <a:ext cx="1021685" cy="438766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18 - 9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xmlns="" id="{79AE230B-B8B1-4956-9120-52D0921A9357}"/>
              </a:ext>
            </a:extLst>
          </p:cNvPr>
          <p:cNvSpPr txBox="1"/>
          <p:nvPr/>
        </p:nvSpPr>
        <p:spPr>
          <a:xfrm>
            <a:off x="3953422" y="776267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ACA79-A1BE-4507-9AFD-0B7947DC1674}"/>
              </a:ext>
            </a:extLst>
          </p:cNvPr>
          <p:cNvSpPr/>
          <p:nvPr/>
        </p:nvSpPr>
        <p:spPr>
          <a:xfrm>
            <a:off x="390619" y="1455938"/>
            <a:ext cx="1296140" cy="47850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766B2E7-E185-4752-BAD0-5C0D260766F1}"/>
              </a:ext>
            </a:extLst>
          </p:cNvPr>
          <p:cNvSpPr/>
          <p:nvPr/>
        </p:nvSpPr>
        <p:spPr>
          <a:xfrm>
            <a:off x="1733353" y="2055303"/>
            <a:ext cx="1296140" cy="418569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FD1696ED-14B0-4969-800F-3289F4524140}"/>
              </a:ext>
            </a:extLst>
          </p:cNvPr>
          <p:cNvSpPr/>
          <p:nvPr/>
        </p:nvSpPr>
        <p:spPr>
          <a:xfrm>
            <a:off x="3115174" y="2623649"/>
            <a:ext cx="1296140" cy="362650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46F4A836-F10B-4C66-9C48-840FF5C51A57}"/>
              </a:ext>
            </a:extLst>
          </p:cNvPr>
          <p:cNvSpPr/>
          <p:nvPr/>
        </p:nvSpPr>
        <p:spPr>
          <a:xfrm>
            <a:off x="4509892" y="3191995"/>
            <a:ext cx="1296140" cy="305121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E0C97F3C-B8A6-4567-8AB8-B236C8E542FA}"/>
              </a:ext>
            </a:extLst>
          </p:cNvPr>
          <p:cNvSpPr/>
          <p:nvPr/>
        </p:nvSpPr>
        <p:spPr>
          <a:xfrm>
            <a:off x="5798670" y="3760341"/>
            <a:ext cx="1296140" cy="2499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42D741EA-F8F0-4A3A-A5EF-A30A73DD4257}"/>
              </a:ext>
            </a:extLst>
          </p:cNvPr>
          <p:cNvSpPr/>
          <p:nvPr/>
        </p:nvSpPr>
        <p:spPr>
          <a:xfrm>
            <a:off x="7186026" y="4233265"/>
            <a:ext cx="1296140" cy="200773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9E6CC0EC-8485-4667-BF81-1852B28CA035}"/>
              </a:ext>
            </a:extLst>
          </p:cNvPr>
          <p:cNvSpPr/>
          <p:nvPr/>
        </p:nvSpPr>
        <p:spPr>
          <a:xfrm>
            <a:off x="8538859" y="4897032"/>
            <a:ext cx="1296140" cy="133466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F41D0A49-1FAA-41FC-A53D-ADFFF595BAEE}"/>
              </a:ext>
            </a:extLst>
          </p:cNvPr>
          <p:cNvSpPr/>
          <p:nvPr/>
        </p:nvSpPr>
        <p:spPr>
          <a:xfrm>
            <a:off x="9918326" y="5465379"/>
            <a:ext cx="1296140" cy="76632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38A91FB8-A862-4871-AD62-F40B7ABA2038}"/>
              </a:ext>
            </a:extLst>
          </p:cNvPr>
          <p:cNvSpPr/>
          <p:nvPr/>
        </p:nvSpPr>
        <p:spPr>
          <a:xfrm>
            <a:off x="2041864" y="57208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Bảng</a:t>
            </a:r>
            <a:r>
              <a:rPr lang="en-US" sz="2000" b="1" dirty="0"/>
              <a:t> 11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endParaRPr lang="en-US" sz="2000" b="1" dirty="0"/>
          </a:p>
        </p:txBody>
      </p:sp>
      <p:sp>
        <p:nvSpPr>
          <p:cNvPr id="94" name="Speech Bubble: Rectangle with Corners Rounded 93">
            <a:extLst>
              <a:ext uri="{FF2B5EF4-FFF2-40B4-BE49-F238E27FC236}">
                <a16:creationId xmlns:a16="http://schemas.microsoft.com/office/drawing/2014/main" xmlns="" id="{C0523A43-2E98-410B-A1CD-B793EAAF3182}"/>
              </a:ext>
            </a:extLst>
          </p:cNvPr>
          <p:cNvSpPr/>
          <p:nvPr/>
        </p:nvSpPr>
        <p:spPr>
          <a:xfrm>
            <a:off x="3486816" y="1168957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Bảng</a:t>
            </a:r>
            <a:r>
              <a:rPr lang="en-US" sz="2000" b="1" dirty="0">
                <a:solidFill>
                  <a:srgbClr val="0070C0"/>
                </a:solidFill>
              </a:rPr>
              <a:t> 12 </a:t>
            </a:r>
            <a:r>
              <a:rPr lang="en-US" sz="2000" b="1" dirty="0" err="1">
                <a:solidFill>
                  <a:srgbClr val="0070C0"/>
                </a:solidFill>
              </a:rPr>
              <a:t>trừ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xmlns="" id="{3ED80CF6-C35F-45F6-82D9-5CE2B4065895}"/>
              </a:ext>
            </a:extLst>
          </p:cNvPr>
          <p:cNvSpPr/>
          <p:nvPr/>
        </p:nvSpPr>
        <p:spPr>
          <a:xfrm>
            <a:off x="4829550" y="169827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Bảng</a:t>
            </a:r>
            <a:r>
              <a:rPr lang="en-US" sz="2000" b="1" dirty="0">
                <a:solidFill>
                  <a:srgbClr val="7030A0"/>
                </a:solidFill>
              </a:rPr>
              <a:t> 13 </a:t>
            </a:r>
            <a:r>
              <a:rPr lang="en-US" sz="2000" b="1" dirty="0" err="1">
                <a:solidFill>
                  <a:srgbClr val="7030A0"/>
                </a:solidFill>
              </a:rPr>
              <a:t>trừ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đi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một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xmlns="" id="{974085FE-59BC-4DD3-8537-39E802E13E94}"/>
              </a:ext>
            </a:extLst>
          </p:cNvPr>
          <p:cNvSpPr/>
          <p:nvPr/>
        </p:nvSpPr>
        <p:spPr>
          <a:xfrm>
            <a:off x="6237375" y="2451258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51B4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</a:rPr>
              <a:t>Bảng</a:t>
            </a:r>
            <a:r>
              <a:rPr lang="en-US" sz="2000" b="1" dirty="0">
                <a:solidFill>
                  <a:srgbClr val="006600"/>
                </a:solidFill>
              </a:rPr>
              <a:t> 14 </a:t>
            </a:r>
            <a:r>
              <a:rPr lang="en-US" sz="2000" b="1" dirty="0" err="1">
                <a:solidFill>
                  <a:srgbClr val="006600"/>
                </a:solidFill>
              </a:rPr>
              <a:t>trừ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một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số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xmlns="" id="{92CCEB8F-A044-4D94-8612-07CD91F571CA}"/>
              </a:ext>
            </a:extLst>
          </p:cNvPr>
          <p:cNvSpPr/>
          <p:nvPr/>
        </p:nvSpPr>
        <p:spPr>
          <a:xfrm>
            <a:off x="7526153" y="294565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</a:rPr>
              <a:t>Bảng</a:t>
            </a:r>
            <a:r>
              <a:rPr lang="en-US" sz="2000" b="1" dirty="0">
                <a:solidFill>
                  <a:srgbClr val="FF00FF"/>
                </a:solidFill>
              </a:rPr>
              <a:t> 15 </a:t>
            </a:r>
            <a:r>
              <a:rPr lang="en-US" sz="2000" b="1" dirty="0" err="1">
                <a:solidFill>
                  <a:srgbClr val="FF00FF"/>
                </a:solidFill>
              </a:rPr>
              <a:t>trừ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một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số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xmlns="" id="{23482635-0D7F-4978-85DD-2E9AD51D82BE}"/>
              </a:ext>
            </a:extLst>
          </p:cNvPr>
          <p:cNvSpPr/>
          <p:nvPr/>
        </p:nvSpPr>
        <p:spPr>
          <a:xfrm>
            <a:off x="8751543" y="3436082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Bảng</a:t>
            </a:r>
            <a:r>
              <a:rPr lang="en-US" sz="2000" b="1" dirty="0">
                <a:solidFill>
                  <a:srgbClr val="FF0000"/>
                </a:solidFill>
              </a:rPr>
              <a:t> 16 </a:t>
            </a:r>
            <a:r>
              <a:rPr lang="en-US" sz="2000" b="1" dirty="0" err="1">
                <a:solidFill>
                  <a:srgbClr val="FF0000"/>
                </a:solidFill>
              </a:rPr>
              <a:t>trừ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một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xmlns="" id="{62C94605-A3A8-4663-9EEB-CF9FEFF94F97}"/>
              </a:ext>
            </a:extLst>
          </p:cNvPr>
          <p:cNvSpPr/>
          <p:nvPr/>
        </p:nvSpPr>
        <p:spPr>
          <a:xfrm>
            <a:off x="9978600" y="4264590"/>
            <a:ext cx="1822781" cy="906027"/>
          </a:xfrm>
          <a:prstGeom prst="wedgeRoundRectCallout">
            <a:avLst>
              <a:gd name="adj1" fmla="val -56385"/>
              <a:gd name="adj2" fmla="val 40091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Bảng</a:t>
            </a:r>
            <a:r>
              <a:rPr lang="en-US" sz="2000" b="1" dirty="0">
                <a:solidFill>
                  <a:srgbClr val="002060"/>
                </a:solidFill>
              </a:rPr>
              <a:t> 17 </a:t>
            </a:r>
            <a:r>
              <a:rPr lang="en-US" sz="2000" b="1" dirty="0" err="1">
                <a:solidFill>
                  <a:srgbClr val="002060"/>
                </a:solidFill>
              </a:rPr>
              <a:t>trừ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một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xmlns="" id="{C7A34031-0AAF-4C7E-8037-B42DB206CBC5}"/>
              </a:ext>
            </a:extLst>
          </p:cNvPr>
          <p:cNvSpPr/>
          <p:nvPr/>
        </p:nvSpPr>
        <p:spPr>
          <a:xfrm>
            <a:off x="8743575" y="3422660"/>
            <a:ext cx="1822781" cy="906027"/>
          </a:xfrm>
          <a:prstGeom prst="wedgeRoundRectCallout">
            <a:avLst>
              <a:gd name="adj1" fmla="val 52712"/>
              <a:gd name="adj2" fmla="val 169431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</a:rPr>
              <a:t>Bảng</a:t>
            </a:r>
            <a:r>
              <a:rPr lang="en-US" sz="2000" b="1" dirty="0">
                <a:solidFill>
                  <a:srgbClr val="FF00FF"/>
                </a:solidFill>
              </a:rPr>
              <a:t> 18 </a:t>
            </a:r>
            <a:r>
              <a:rPr lang="en-US" sz="2000" b="1" dirty="0" err="1">
                <a:solidFill>
                  <a:srgbClr val="FF00FF"/>
                </a:solidFill>
              </a:rPr>
              <a:t>trừ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một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số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6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4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9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3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1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2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5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5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8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8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3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9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6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8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4" grpId="0" uiExpand="1" build="p" animBg="1"/>
      <p:bldP spid="4" grpId="1" build="allAtOnce" animBg="1"/>
      <p:bldP spid="94" grpId="0" uiExpand="1" build="p" animBg="1"/>
      <p:bldP spid="94" grpId="1" build="allAtOnce" animBg="1"/>
      <p:bldP spid="95" grpId="0" uiExpand="1" build="p" animBg="1"/>
      <p:bldP spid="95" grpId="1" build="allAtOnce" animBg="1"/>
      <p:bldP spid="96" grpId="0" build="p" animBg="1"/>
      <p:bldP spid="96" grpId="1" build="allAtOnce" animBg="1"/>
      <p:bldP spid="97" grpId="0" uiExpand="1" build="p" animBg="1"/>
      <p:bldP spid="97" grpId="1" build="allAtOnce" animBg="1"/>
      <p:bldP spid="98" grpId="0" uiExpand="1" build="p" animBg="1"/>
      <p:bldP spid="98" grpId="1" build="allAtOnce" animBg="1"/>
      <p:bldP spid="99" grpId="0" uiExpand="1" build="p" animBg="1"/>
      <p:bldP spid="99" grpId="1" build="allAtOnce" animBg="1"/>
      <p:bldP spid="100" grpId="0" uiExpand="1" build="p" animBg="1"/>
      <p:bldP spid="100" grpI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947</Words>
  <Application>Microsoft Office PowerPoint</Application>
  <PresentationFormat>Widescreen</PresentationFormat>
  <Paragraphs>274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Yu Gothic UI Light</vt:lpstr>
      <vt:lpstr>.VnVogue</vt:lpstr>
      <vt:lpstr>Arial</vt:lpstr>
      <vt:lpstr>Calibri</vt:lpstr>
      <vt:lpstr>HP001 5 hàng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388</cp:revision>
  <dcterms:created xsi:type="dcterms:W3CDTF">2021-02-20T02:56:00Z</dcterms:created>
  <dcterms:modified xsi:type="dcterms:W3CDTF">2021-10-26T10:23:47Z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