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2" r:id="rId2"/>
  </p:sldMasterIdLst>
  <p:notesMasterIdLst>
    <p:notesMasterId r:id="rId16"/>
  </p:notesMasterIdLst>
  <p:sldIdLst>
    <p:sldId id="347" r:id="rId3"/>
    <p:sldId id="256" r:id="rId4"/>
    <p:sldId id="348" r:id="rId5"/>
    <p:sldId id="349" r:id="rId6"/>
    <p:sldId id="354" r:id="rId7"/>
    <p:sldId id="352" r:id="rId8"/>
    <p:sldId id="353" r:id="rId9"/>
    <p:sldId id="262" r:id="rId10"/>
    <p:sldId id="312" r:id="rId11"/>
    <p:sldId id="316" r:id="rId12"/>
    <p:sldId id="317" r:id="rId13"/>
    <p:sldId id="281" r:id="rId14"/>
    <p:sldId id="355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A3C"/>
    <a:srgbClr val="68CB0F"/>
    <a:srgbClr val="51B416"/>
    <a:srgbClr val="FF00FF"/>
    <a:srgbClr val="FF0000"/>
    <a:srgbClr val="00FF99"/>
    <a:srgbClr val="00FF00"/>
    <a:srgbClr val="FEFEF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 panose="020F0502020204030204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5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5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5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3855" algn="l"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 panose="020F0502020204030204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110" algn="l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455" algn="l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5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510" algn="l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 panose="020F0502020204030204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 panose="020B0604020202020204"/>
              <a:buNone/>
              <a:defRPr sz="42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 panose="020B0604020202020204"/>
              <a:buNone/>
              <a:defRPr sz="37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None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 panose="020F0502020204030204"/>
              <a:buNone/>
              <a:defRPr sz="58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110" algn="l" rtl="0">
              <a:spcBef>
                <a:spcPts val="855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 panose="020B0604020202020204"/>
              <a:buChar char="•"/>
              <a:defRPr sz="42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65455" algn="l" rtl="0">
              <a:spcBef>
                <a:spcPts val="745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 panose="020B0604020202020204"/>
              <a:buChar char="–"/>
              <a:defRPr sz="373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–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»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97510" algn="l" rtl="0">
              <a:spcBef>
                <a:spcPts val="535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 panose="020B0604020202020204"/>
              <a:buChar char="•"/>
              <a:defRPr sz="2665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microsoft.com/office/2007/relationships/hdphoto" Target="../media/hdphoto8.wdp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793" y="0"/>
            <a:ext cx="12463393" cy="10370195"/>
          </a:xfrm>
          <a:prstGeom prst="rect">
            <a:avLst/>
          </a:prstGeom>
        </p:spPr>
      </p:pic>
      <p:pic>
        <p:nvPicPr>
          <p:cNvPr id="13" name="CẤM BUÔN BÁN, CẤM REUP" descr="School Cartoon Classroom, PNG, 1500x1500px, School, Architecture, Area,  Building, Cartoon Download F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>
                        <a14:foregroundMark x1="42927" y1="66707" x2="69390" y2="66707"/>
                        <a14:backgroundMark x1="71829" y1="83049" x2="15122" y2="77439"/>
                        <a14:backgroundMark x1="72317" y1="75244" x2="12195" y2="76220"/>
                        <a14:backgroundMark x1="12195" y1="76220" x2="48293" y2="74146"/>
                        <a14:backgroundMark x1="48293" y1="74146" x2="85122" y2="74024"/>
                        <a14:backgroundMark x1="8780" y1="73780" x2="94756" y2="72561"/>
                        <a14:backgroundMark x1="98049" y1="72195" x2="2439" y2="72561"/>
                        <a14:backgroundMark x1="19024" y1="67927" x2="91463" y2="6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51" b="26158"/>
          <a:stretch>
            <a:fillRect/>
          </a:stretch>
        </p:blipFill>
        <p:spPr bwMode="auto">
          <a:xfrm>
            <a:off x="2708275" y="622301"/>
            <a:ext cx="9269604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AME ĐƯỢC CHIA SẺ MIỄN PHÍ BỞI NK POWERSKILLS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8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761" y="1866901"/>
            <a:ext cx="3745667" cy="4991100"/>
          </a:xfrm>
          <a:prstGeom prst="rect">
            <a:avLst/>
          </a:prstGeom>
        </p:spPr>
      </p:pic>
      <p:pic>
        <p:nvPicPr>
          <p:cNvPr id="20" name="XEM THÊM NHIỀU GAME, TEMP KHÁC TẠI: https://www.facebook.com/nkpowerskills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76717" y="2730500"/>
            <a:ext cx="3910636" cy="4219576"/>
          </a:xfrm>
          <a:prstGeom prst="rect">
            <a:avLst/>
          </a:prstGeom>
        </p:spPr>
      </p:pic>
      <p:pic>
        <p:nvPicPr>
          <p:cNvPr id="22" name="CẤM BUÔN BÁN, CẤM REUP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7400" y1="35032" x2="72000" y2="3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552" y="2254253"/>
            <a:ext cx="4237257" cy="4572000"/>
          </a:xfrm>
          <a:prstGeom prst="rect">
            <a:avLst/>
          </a:prstGeom>
        </p:spPr>
      </p:pic>
      <p:pic>
        <p:nvPicPr>
          <p:cNvPr id="25" name="GAME ĐƯỢC CHIA SẺ MIỄN PHÍ BỞI NK POWERSKILLS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1200" y1="21296" x2="31600" y2="23519"/>
                        <a14:foregroundMark x1="34000" y1="26667" x2="36400" y2="2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8807" y="3670300"/>
            <a:ext cx="3683591" cy="3978277"/>
          </a:xfrm>
          <a:prstGeom prst="rect">
            <a:avLst/>
          </a:prstGeom>
        </p:spPr>
      </p:pic>
      <p:pic>
        <p:nvPicPr>
          <p:cNvPr id="26" name="XEM THÊM NHIỀU GAME, TEMP KHÁC TẠI: https://www.facebook.com/nkpowerskills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06" y="3213103"/>
            <a:ext cx="4237257" cy="4572000"/>
          </a:xfrm>
          <a:prstGeom prst="rect">
            <a:avLst/>
          </a:prstGeom>
        </p:spPr>
      </p:pic>
      <p:pic>
        <p:nvPicPr>
          <p:cNvPr id="27" name="CẤM BUÔN BÁN, CẤM REUP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6000" y1="61852" x2="48000" y2="68148"/>
                        <a14:foregroundMark x1="24800" y1="73333" x2="30200" y2="71481"/>
                        <a14:foregroundMark x1="69400" y1="59630" x2="68000" y2="60370"/>
                        <a14:foregroundMark x1="26200" y1="30926" x2="28000" y2="3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5184" y="2749551"/>
            <a:ext cx="4233333" cy="457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149" y="312680"/>
            <a:ext cx="12910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6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CÁC EM</a:t>
            </a:r>
          </a:p>
          <a:p>
            <a:r>
              <a:rPr lang="en-US" sz="6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ĐẾN VỚI TIẾT HỌC </a:t>
            </a:r>
          </a:p>
          <a:p>
            <a:r>
              <a:rPr lang="en-US" sz="60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399097" y="419869"/>
            <a:ext cx="2990969" cy="799110"/>
            <a:chOff x="1208564" y="356727"/>
            <a:chExt cx="1455773" cy="722212"/>
          </a:xfrm>
        </p:grpSpPr>
        <p:sp>
          <p:nvSpPr>
            <p:cNvPr id="11" name="Flowchart: Alternate Process 10"/>
            <p:cNvSpPr/>
            <p:nvPr/>
          </p:nvSpPr>
          <p:spPr>
            <a:xfrm>
              <a:off x="1460361" y="439173"/>
              <a:ext cx="1203976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70618" y="3877268"/>
            <a:ext cx="4640171" cy="2190337"/>
            <a:chOff x="1046305" y="1346583"/>
            <a:chExt cx="3613760" cy="2190337"/>
          </a:xfrm>
        </p:grpSpPr>
        <p:grpSp>
          <p:nvGrpSpPr>
            <p:cNvPr id="14" name="Group 13"/>
            <p:cNvGrpSpPr/>
            <p:nvPr/>
          </p:nvGrpSpPr>
          <p:grpSpPr>
            <a:xfrm>
              <a:off x="1046305" y="1346583"/>
              <a:ext cx="3409745" cy="2190337"/>
              <a:chOff x="851825" y="1218247"/>
              <a:chExt cx="3036398" cy="2190337"/>
            </a:xfrm>
          </p:grpSpPr>
          <p:sp>
            <p:nvSpPr>
              <p:cNvPr id="16" name="Rounded Rectangle 36"/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15" name="Text Box 7"/>
            <p:cNvSpPr txBox="1"/>
            <p:nvPr/>
          </p:nvSpPr>
          <p:spPr>
            <a:xfrm>
              <a:off x="1512341" y="1971580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18 – 8 – 1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18 – 9     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86552" y="1218979"/>
            <a:ext cx="4427584" cy="2759988"/>
            <a:chOff x="6007005" y="1086391"/>
            <a:chExt cx="3267891" cy="2759988"/>
          </a:xfrm>
        </p:grpSpPr>
        <p:grpSp>
          <p:nvGrpSpPr>
            <p:cNvPr id="19" name="Group 18"/>
            <p:cNvGrpSpPr/>
            <p:nvPr/>
          </p:nvGrpSpPr>
          <p:grpSpPr>
            <a:xfrm>
              <a:off x="6007005" y="1086391"/>
              <a:ext cx="3267891" cy="2443467"/>
              <a:chOff x="4559499" y="736014"/>
              <a:chExt cx="3267891" cy="2443467"/>
            </a:xfrm>
          </p:grpSpPr>
          <p:sp>
            <p:nvSpPr>
              <p:cNvPr id="21" name="Rounded Rectangle 33"/>
              <p:cNvSpPr/>
              <p:nvPr/>
            </p:nvSpPr>
            <p:spPr>
              <a:xfrm>
                <a:off x="5114326" y="1318597"/>
                <a:ext cx="2713064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20" name="Text Box 7"/>
            <p:cNvSpPr txBox="1"/>
            <p:nvPr/>
          </p:nvSpPr>
          <p:spPr>
            <a:xfrm>
              <a:off x="6765847" y="1968942"/>
              <a:ext cx="2454425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5 – 2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7     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89905" y="1310203"/>
            <a:ext cx="4447750" cy="2324768"/>
            <a:chOff x="3658265" y="3795250"/>
            <a:chExt cx="3205805" cy="2324768"/>
          </a:xfrm>
        </p:grpSpPr>
        <p:grpSp>
          <p:nvGrpSpPr>
            <p:cNvPr id="24" name="Group 23"/>
            <p:cNvGrpSpPr/>
            <p:nvPr/>
          </p:nvGrpSpPr>
          <p:grpSpPr>
            <a:xfrm>
              <a:off x="3658265" y="3795250"/>
              <a:ext cx="3205805" cy="2324768"/>
              <a:chOff x="8388403" y="931473"/>
              <a:chExt cx="3205805" cy="2324768"/>
            </a:xfrm>
          </p:grpSpPr>
          <p:sp>
            <p:nvSpPr>
              <p:cNvPr id="26" name="Rounded Rectangle 30"/>
              <p:cNvSpPr/>
              <p:nvPr/>
            </p:nvSpPr>
            <p:spPr>
              <a:xfrm>
                <a:off x="8592420" y="1395357"/>
                <a:ext cx="3001788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25" name="Text Box 7"/>
            <p:cNvSpPr txBox="1"/>
            <p:nvPr/>
          </p:nvSpPr>
          <p:spPr>
            <a:xfrm>
              <a:off x="4287386" y="4445219"/>
              <a:ext cx="17824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6 – 2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8     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70618" y="2101530"/>
            <a:ext cx="79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560" y="2730189"/>
            <a:ext cx="76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86059" y="1975657"/>
            <a:ext cx="1119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18562" y="2599991"/>
            <a:ext cx="65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2959" y="4473559"/>
            <a:ext cx="792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2959" y="5148596"/>
            <a:ext cx="88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99097" y="561176"/>
            <a:ext cx="2239325" cy="799110"/>
            <a:chOff x="1208564" y="356727"/>
            <a:chExt cx="1089931" cy="722212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1460361" y="439173"/>
              <a:ext cx="838134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4662" y="1843776"/>
            <a:ext cx="3613760" cy="2190337"/>
            <a:chOff x="1046305" y="1346583"/>
            <a:chExt cx="3613760" cy="2190337"/>
          </a:xfrm>
        </p:grpSpPr>
        <p:grpSp>
          <p:nvGrpSpPr>
            <p:cNvPr id="10" name="Group 9"/>
            <p:cNvGrpSpPr/>
            <p:nvPr/>
          </p:nvGrpSpPr>
          <p:grpSpPr>
            <a:xfrm>
              <a:off x="1046305" y="1346583"/>
              <a:ext cx="3409745" cy="2190337"/>
              <a:chOff x="851825" y="1218247"/>
              <a:chExt cx="3036398" cy="2190337"/>
            </a:xfrm>
          </p:grpSpPr>
          <p:sp>
            <p:nvSpPr>
              <p:cNvPr id="12" name="Rounded Rectangle 36"/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11" name="Text Box 7"/>
            <p:cNvSpPr txBox="1"/>
            <p:nvPr/>
          </p:nvSpPr>
          <p:spPr>
            <a:xfrm>
              <a:off x="1512341" y="1971580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9 + 4 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13 – 4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37496" y="1599692"/>
            <a:ext cx="3267891" cy="2443467"/>
            <a:chOff x="6007005" y="1086391"/>
            <a:chExt cx="3267891" cy="2443467"/>
          </a:xfrm>
        </p:grpSpPr>
        <p:grpSp>
          <p:nvGrpSpPr>
            <p:cNvPr id="15" name="Group 14"/>
            <p:cNvGrpSpPr/>
            <p:nvPr/>
          </p:nvGrpSpPr>
          <p:grpSpPr>
            <a:xfrm>
              <a:off x="6007005" y="1086391"/>
              <a:ext cx="3267891" cy="2443467"/>
              <a:chOff x="4559499" y="736014"/>
              <a:chExt cx="3267891" cy="2443467"/>
            </a:xfrm>
          </p:grpSpPr>
          <p:sp>
            <p:nvSpPr>
              <p:cNvPr id="17" name="Rounded Rectangle 33"/>
              <p:cNvSpPr/>
              <p:nvPr/>
            </p:nvSpPr>
            <p:spPr>
              <a:xfrm>
                <a:off x="5114326" y="1318597"/>
                <a:ext cx="2713064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16" name="Text Box 7"/>
            <p:cNvSpPr txBox="1"/>
            <p:nvPr/>
          </p:nvSpPr>
          <p:spPr>
            <a:xfrm>
              <a:off x="6765847" y="1968942"/>
              <a:ext cx="24544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8 + 5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5 = 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27595" y="1642934"/>
            <a:ext cx="3205805" cy="2324768"/>
            <a:chOff x="3658265" y="3795250"/>
            <a:chExt cx="3205805" cy="2324768"/>
          </a:xfrm>
        </p:grpSpPr>
        <p:grpSp>
          <p:nvGrpSpPr>
            <p:cNvPr id="20" name="Group 19"/>
            <p:cNvGrpSpPr/>
            <p:nvPr/>
          </p:nvGrpSpPr>
          <p:grpSpPr>
            <a:xfrm>
              <a:off x="3658265" y="3795250"/>
              <a:ext cx="3205805" cy="2324768"/>
              <a:chOff x="8388403" y="931473"/>
              <a:chExt cx="3205805" cy="2324768"/>
            </a:xfrm>
          </p:grpSpPr>
          <p:sp>
            <p:nvSpPr>
              <p:cNvPr id="22" name="Rounded Rectangle 30"/>
              <p:cNvSpPr/>
              <p:nvPr/>
            </p:nvSpPr>
            <p:spPr>
              <a:xfrm>
                <a:off x="8592420" y="1395357"/>
                <a:ext cx="3001788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21" name="Text Box 7"/>
            <p:cNvSpPr txBox="1"/>
            <p:nvPr/>
          </p:nvSpPr>
          <p:spPr>
            <a:xfrm>
              <a:off x="4290055" y="4505663"/>
              <a:ext cx="203586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7 + 7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7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585" y="3618413"/>
            <a:ext cx="28575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6441" y="2453384"/>
            <a:ext cx="66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4795" y="3055357"/>
            <a:ext cx="90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8422" y="2468773"/>
            <a:ext cx="1012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3633" y="3073844"/>
            <a:ext cx="104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63116" y="2320119"/>
            <a:ext cx="8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28147" y="2973714"/>
            <a:ext cx="83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3421" y="121370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864" y="2297499"/>
            <a:ext cx="88028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1,2,3 </a:t>
            </a:r>
          </a:p>
          <a:p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VỞ BÀI TẬP TOÁN </a:t>
            </a:r>
          </a:p>
          <a:p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TRANG 28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52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1185" y="151765"/>
            <a:ext cx="11146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sáu 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11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10  </a:t>
            </a:r>
            <a:r>
              <a:rPr lang="en-US" sz="36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2024</a:t>
            </a:r>
            <a:endParaRPr lang="en-US" sz="36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8270" y="1253490"/>
            <a:ext cx="8509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Bài: </a:t>
            </a:r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Luyện tập 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752475"/>
            <a:ext cx="3070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Toán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40005" y="1328204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44939" y="1788841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7588" y="2354950"/>
            <a:ext cx="638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3. Tính :</a:t>
            </a:r>
            <a:endParaRPr lang="en-US" sz="3600" b="1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407670" y="2933700"/>
            <a:ext cx="407543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9 + 4  =</a:t>
            </a:r>
          </a:p>
          <a:p>
            <a:pPr>
              <a:spcAft>
                <a:spcPts val="1200"/>
              </a:spcAft>
            </a:pP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13 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– 4  =</a:t>
            </a:r>
          </a:p>
        </p:txBody>
      </p:sp>
      <p:sp>
        <p:nvSpPr>
          <p:cNvPr id="12" name="Text Box 7"/>
          <p:cNvSpPr txBox="1"/>
          <p:nvPr/>
        </p:nvSpPr>
        <p:spPr>
          <a:xfrm>
            <a:off x="5028565" y="2940685"/>
            <a:ext cx="3071495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8 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+ 5 =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13 – 5 = </a:t>
            </a:r>
          </a:p>
        </p:txBody>
      </p:sp>
      <p:sp>
        <p:nvSpPr>
          <p:cNvPr id="13" name="Text Box 7"/>
          <p:cNvSpPr txBox="1"/>
          <p:nvPr/>
        </p:nvSpPr>
        <p:spPr>
          <a:xfrm>
            <a:off x="8669655" y="2933700"/>
            <a:ext cx="241173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7 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+ 7 =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14 – 7</a:t>
            </a:r>
            <a:r>
              <a:rPr lang="vi-VN" altLang="en-US" sz="32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=</a:t>
            </a:r>
            <a:r>
              <a:rPr lang="en-US" sz="32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22725" y="1380551"/>
            <a:ext cx="7023272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6000" b="1" i="0" u="none" strike="noStrike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KHỞI ĐỘNG </a:t>
            </a:r>
            <a:endParaRPr lang="en-US" sz="60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63393" cy="10370195"/>
          </a:xfrm>
          <a:prstGeom prst="rect">
            <a:avLst/>
          </a:prstGeom>
        </p:spPr>
      </p:pic>
      <p:pic>
        <p:nvPicPr>
          <p:cNvPr id="2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2674961" y="-341195"/>
            <a:ext cx="6851176" cy="3853660"/>
            <a:chOff x="210559" y="170974"/>
            <a:chExt cx="4308263" cy="2891250"/>
          </a:xfrm>
        </p:grpSpPr>
        <p:grpSp>
          <p:nvGrpSpPr>
            <p:cNvPr id="30" name="Group 29"/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32" name="Rectangle: Rounded Corners 8"/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258628" y="1828452"/>
                <a:ext cx="3260194" cy="623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12 </a:t>
                </a:r>
                <a:r>
                  <a:rPr lang="en-US" sz="4800" b="1"/>
                  <a:t>– </a:t>
                </a:r>
                <a:r>
                  <a:rPr lang="en-US" sz="4800" b="1" smtClean="0"/>
                  <a:t>4 </a:t>
                </a:r>
                <a:r>
                  <a:rPr lang="en-US" sz="4800" b="1" dirty="0"/>
                  <a:t>= ?</a:t>
                </a: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sp>
        <p:nvSpPr>
          <p:cNvPr id="34" name="Hexagon 33"/>
          <p:cNvSpPr/>
          <p:nvPr/>
        </p:nvSpPr>
        <p:spPr>
          <a:xfrm>
            <a:off x="4905445" y="4437256"/>
            <a:ext cx="284357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8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63393" cy="10370195"/>
          </a:xfrm>
          <a:prstGeom prst="rect">
            <a:avLst/>
          </a:prstGeom>
        </p:spPr>
      </p:pic>
      <p:pic>
        <p:nvPicPr>
          <p:cNvPr id="2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138986" y="-532263"/>
            <a:ext cx="5277338" cy="3835021"/>
            <a:chOff x="390285" y="121110"/>
            <a:chExt cx="4052343" cy="2941114"/>
          </a:xfrm>
        </p:grpSpPr>
        <p:grpSp>
          <p:nvGrpSpPr>
            <p:cNvPr id="13" name="Group 12"/>
            <p:cNvGrpSpPr/>
            <p:nvPr/>
          </p:nvGrpSpPr>
          <p:grpSpPr>
            <a:xfrm>
              <a:off x="952285" y="1450174"/>
              <a:ext cx="3490343" cy="1612050"/>
              <a:chOff x="952285" y="1450174"/>
              <a:chExt cx="3490343" cy="1612050"/>
            </a:xfrm>
          </p:grpSpPr>
          <p:sp>
            <p:nvSpPr>
              <p:cNvPr id="15" name="Rectangle: Rounded Corners 8"/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16467" y="1822588"/>
                <a:ext cx="3260194" cy="637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mtClean="0"/>
                  <a:t>14 </a:t>
                </a:r>
                <a:r>
                  <a:rPr lang="en-US" sz="4800" b="1"/>
                  <a:t>– </a:t>
                </a:r>
                <a:r>
                  <a:rPr lang="en-US" sz="4800" b="1" smtClean="0"/>
                  <a:t>7  </a:t>
                </a:r>
                <a:r>
                  <a:rPr lang="en-US" sz="4800" b="1" dirty="0"/>
                  <a:t>= ?</a:t>
                </a: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08800">
              <a:off x="390285" y="121110"/>
              <a:ext cx="1537932" cy="1442318"/>
            </a:xfrm>
            <a:prstGeom prst="rect">
              <a:avLst/>
            </a:prstGeom>
          </p:spPr>
        </p:pic>
      </p:grpSp>
      <p:sp>
        <p:nvSpPr>
          <p:cNvPr id="18" name="Hexagon 17"/>
          <p:cNvSpPr/>
          <p:nvPr/>
        </p:nvSpPr>
        <p:spPr>
          <a:xfrm>
            <a:off x="4289406" y="4004744"/>
            <a:ext cx="2843571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9946" y="1287210"/>
            <a:ext cx="305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12  –  4  =  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714875" y="1217287"/>
            <a:ext cx="695325" cy="342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10200" y="742406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12 – 2 =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783" y="1287210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98317" y="1819005"/>
            <a:ext cx="244932" cy="3996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15282" y="2113232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43250" y="1819005"/>
            <a:ext cx="157841" cy="4466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2489" y="2113906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714875" y="1591327"/>
            <a:ext cx="695325" cy="342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10200" y="1618025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– 2 = 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29112" y="2493644"/>
            <a:ext cx="366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Vậy</a:t>
            </a:r>
            <a:r>
              <a:rPr lang="en-US" sz="3200" b="1" dirty="0">
                <a:solidFill>
                  <a:srgbClr val="FF0000"/>
                </a:solidFill>
              </a:rPr>
              <a:t> 12 – 4 = 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00204" y="74237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00876" y="1622183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56679" y="4029383"/>
            <a:ext cx="305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14  –  7  =  ?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551608" y="3959460"/>
            <a:ext cx="695325" cy="342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46933" y="3484579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14 – 4 = 10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84574" y="4029383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2735050" y="4561178"/>
            <a:ext cx="244932" cy="3996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52015" y="4855405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979983" y="4561178"/>
            <a:ext cx="157841" cy="4466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59222" y="4856079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4551608" y="4333500"/>
            <a:ext cx="695325" cy="342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46933" y="4360198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– 3 = 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165845" y="5235817"/>
            <a:ext cx="366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Vậy</a:t>
            </a:r>
            <a:r>
              <a:rPr lang="en-US" sz="3200" b="1" dirty="0">
                <a:solidFill>
                  <a:srgbClr val="FF0000"/>
                </a:solidFill>
              </a:rPr>
              <a:t> 14 – 7 = 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36937" y="348454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36972" y="4353029"/>
            <a:ext cx="322441" cy="607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7 L -0.13125 0.127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620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13125 0.1270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620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3" grpId="0"/>
      <p:bldP spid="21" grpId="0"/>
      <p:bldP spid="22" grpId="0"/>
      <p:bldP spid="45" grpId="0"/>
      <p:bldP spid="45" grpId="1"/>
      <p:bldP spid="45" grpId="2"/>
      <p:bldP spid="46" grpId="0"/>
      <p:bldP spid="47" grpId="0"/>
      <p:bldP spid="49" grpId="0"/>
      <p:bldP spid="50" grpId="0"/>
      <p:bldP spid="52" grpId="0"/>
      <p:bldP spid="54" grpId="0"/>
      <p:bldP spid="56" grpId="0"/>
      <p:bldP spid="57" grpId="0"/>
      <p:bldP spid="58" grpId="0"/>
      <p:bldP spid="58" grpId="1"/>
      <p:bldP spid="58" grpId="2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24" y="0"/>
            <a:ext cx="12463393" cy="10370195"/>
          </a:xfrm>
          <a:prstGeom prst="rect">
            <a:avLst/>
          </a:prstGeom>
        </p:spPr>
      </p:pic>
      <p:pic>
        <p:nvPicPr>
          <p:cNvPr id="2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3777835" y="122155"/>
            <a:ext cx="4349612" cy="2787125"/>
            <a:chOff x="93016" y="275099"/>
            <a:chExt cx="4349612" cy="2787125"/>
          </a:xfrm>
        </p:grpSpPr>
        <p:grpSp>
          <p:nvGrpSpPr>
            <p:cNvPr id="22" name="Group 21"/>
            <p:cNvGrpSpPr/>
            <p:nvPr/>
          </p:nvGrpSpPr>
          <p:grpSpPr>
            <a:xfrm>
              <a:off x="952285" y="1450174"/>
              <a:ext cx="3490343" cy="1612050"/>
              <a:chOff x="952285" y="1450174"/>
              <a:chExt cx="3490343" cy="1612050"/>
            </a:xfrm>
          </p:grpSpPr>
          <p:sp>
            <p:nvSpPr>
              <p:cNvPr id="24" name="Rectangle: Rounded Corners 8"/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22158" y="1828919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</a:rPr>
                  <a:t>15 – 6 = ?</a:t>
                </a: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08800">
              <a:off x="93016" y="275099"/>
              <a:ext cx="2368218" cy="1575061"/>
            </a:xfrm>
            <a:prstGeom prst="rect">
              <a:avLst/>
            </a:prstGeom>
          </p:spPr>
        </p:pic>
      </p:grpSp>
      <p:sp>
        <p:nvSpPr>
          <p:cNvPr id="26" name="Hexagon 25"/>
          <p:cNvSpPr/>
          <p:nvPr/>
        </p:nvSpPr>
        <p:spPr>
          <a:xfrm>
            <a:off x="5039420" y="3834071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9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63393" cy="10370195"/>
          </a:xfrm>
          <a:prstGeom prst="rect">
            <a:avLst/>
          </a:prstGeom>
        </p:spPr>
      </p:pic>
      <p:pic>
        <p:nvPicPr>
          <p:cNvPr id="2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924947" y="95217"/>
            <a:ext cx="4376581" cy="2703256"/>
            <a:chOff x="57427" y="369056"/>
            <a:chExt cx="4376581" cy="270325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208800" flipH="1">
              <a:off x="57427" y="369056"/>
              <a:ext cx="2362655" cy="1637383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943665" y="1460262"/>
              <a:ext cx="3490343" cy="1612050"/>
              <a:chOff x="943665" y="1460262"/>
              <a:chExt cx="3490343" cy="1612050"/>
            </a:xfrm>
          </p:grpSpPr>
          <p:sp>
            <p:nvSpPr>
              <p:cNvPr id="15" name="Rectangle: Rounded Corners 8"/>
              <p:cNvSpPr/>
              <p:nvPr/>
            </p:nvSpPr>
            <p:spPr>
              <a:xfrm>
                <a:off x="943665" y="1460262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93839" y="1833963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mtClean="0">
                    <a:solidFill>
                      <a:schemeClr val="bg1"/>
                    </a:solidFill>
                  </a:rPr>
                  <a:t>11 </a:t>
                </a:r>
                <a:r>
                  <a:rPr lang="en-US" sz="4800" b="1" dirty="0">
                    <a:solidFill>
                      <a:schemeClr val="bg1"/>
                    </a:solidFill>
                  </a:rPr>
                  <a:t>– 8 = ?</a:t>
                </a:r>
              </a:p>
            </p:txBody>
          </p:sp>
        </p:grpSp>
      </p:grpSp>
      <p:sp>
        <p:nvSpPr>
          <p:cNvPr id="18" name="Hexagon 17"/>
          <p:cNvSpPr/>
          <p:nvPr/>
        </p:nvSpPr>
        <p:spPr>
          <a:xfrm>
            <a:off x="4961359" y="3834071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3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323246" y="2043573"/>
            <a:ext cx="885572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 panose="02020603050405020304"/>
              <a:buNone/>
            </a:pPr>
            <a:r>
              <a:rPr lang="en-US" sz="6000" b="1" i="0" u="none" strike="noStrike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BÀI : LUYỆN TẬP</a:t>
            </a:r>
            <a:endParaRPr lang="en-US" sz="6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2552672" y="191544"/>
            <a:ext cx="7618024" cy="799110"/>
            <a:chOff x="1208564" y="356727"/>
            <a:chExt cx="3707868" cy="722212"/>
          </a:xfrm>
        </p:grpSpPr>
        <p:sp>
          <p:nvSpPr>
            <p:cNvPr id="72" name="Flowchart: Alternate Process 71"/>
            <p:cNvSpPr/>
            <p:nvPr/>
          </p:nvSpPr>
          <p:spPr>
            <a:xfrm>
              <a:off x="1390127" y="390474"/>
              <a:ext cx="352630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90" b="82873" l="39440" r="65302">
                        <a14:foregroundMark x1="51185" y1="28315" x2="51185" y2="28315"/>
                        <a14:foregroundMark x1="52478" y1="27072" x2="52478" y2="27072"/>
                        <a14:foregroundMark x1="52478" y1="25138" x2="52478" y2="25138"/>
                        <a14:foregroundMark x1="63362" y1="35773" x2="63362" y2="35773"/>
                        <a14:foregroundMark x1="40517" y1="35773" x2="40517" y2="35773"/>
                        <a14:foregroundMark x1="53125" y1="72790" x2="53125" y2="72790"/>
                        <a14:foregroundMark x1="52694" y1="67541" x2="52694" y2="67541"/>
                        <a14:foregroundMark x1="52478" y1="33702" x2="51401" y2="80387"/>
                        <a14:foregroundMark x1="53987" y1="34116" x2="53987" y2="78039"/>
                        <a14:foregroundMark x1="50647" y1="32873" x2="50647" y2="74448"/>
                        <a14:foregroundMark x1="47737" y1="80663" x2="47737" y2="80663"/>
                        <a14:foregroundMark x1="48707" y1="81768" x2="48707" y2="81768"/>
                        <a14:foregroundMark x1="45259" y1="82873" x2="45259" y2="82873"/>
                        <a14:foregroundMark x1="43642" y1="82735" x2="43642" y2="82735"/>
                        <a14:foregroundMark x1="50431" y1="81492" x2="50431" y2="81492"/>
                        <a14:foregroundMark x1="53341" y1="82597" x2="53341" y2="82597"/>
                        <a14:foregroundMark x1="48060" y1="28177" x2="48060" y2="28177"/>
                        <a14:foregroundMark x1="52478" y1="23066" x2="40517" y2="35497"/>
                        <a14:foregroundMark x1="52586" y1="24171" x2="55280" y2="28315"/>
                        <a14:foregroundMark x1="51940" y1="23066" x2="65302" y2="35912"/>
                        <a14:foregroundMark x1="52909" y1="24448" x2="57328" y2="28729"/>
                        <a14:foregroundMark x1="53125" y1="24171" x2="56789" y2="28177"/>
                        <a14:foregroundMark x1="62069" y1="36740" x2="65302" y2="36464"/>
                        <a14:foregroundMark x1="39440" y1="36326" x2="43103" y2="36326"/>
                        <a14:foregroundMark x1="60776" y1="82873" x2="60776" y2="82873"/>
                        <a14:foregroundMark x1="57651" y1="82182" x2="57651" y2="82182"/>
                        <a14:foregroundMark x1="47198" y1="82044" x2="47198" y2="82044"/>
                      </a14:backgroundRemoval>
                    </a14:imgEffect>
                  </a14:imgLayer>
                </a14:imgProps>
              </a:ext>
            </a:extLst>
          </a:blip>
          <a:srcRect l="38103" t="22162" r="34317" b="14919"/>
          <a:stretch>
            <a:fillRect/>
          </a:stretch>
        </p:blipFill>
        <p:spPr>
          <a:xfrm>
            <a:off x="5024497" y="1184875"/>
            <a:ext cx="2357378" cy="50827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536" b="28609" l="13233" r="32030">
                        <a14:foregroundMark x1="23707" y1="25414" x2="23707" y2="25414"/>
                        <a14:foregroundMark x1="19397" y1="24448" x2="28772" y2="24448"/>
                        <a14:foregroundMark x1="17672" y1="22099" x2="25539" y2="22790"/>
                        <a14:foregroundMark x1="19073" y1="24309" x2="24138" y2="25276"/>
                        <a14:foregroundMark x1="22091" y1="21271" x2="22091" y2="21271"/>
                        <a14:foregroundMark x1="17565" y1="25691" x2="26940" y2="26519"/>
                        <a14:foregroundMark x1="26940" y1="26519" x2="27047" y2="26657"/>
                        <a14:foregroundMark x1="20043" y1="23619" x2="20043" y2="23619"/>
                        <a14:foregroundMark x1="16810" y1="22514" x2="16703" y2="27624"/>
                        <a14:foregroundMark x1="16595" y1="27762" x2="22953" y2="28315"/>
                        <a14:foregroundMark x1="22953" y1="28315" x2="30172" y2="28039"/>
                        <a14:foregroundMark x1="30172" y1="28039" x2="29418" y2="28315"/>
                        <a14:foregroundMark x1="21552" y1="22514" x2="28556" y2="22790"/>
                        <a14:foregroundMark x1="28556" y1="22790" x2="29418" y2="23066"/>
                        <a14:foregroundMark x1="29418" y1="23066" x2="29095" y2="27624"/>
                        <a14:foregroundMark x1="18534" y1="27348" x2="28987" y2="28177"/>
                        <a14:foregroundMark x1="20690" y1="27486" x2="28772" y2="27762"/>
                        <a14:foregroundMark x1="16379" y1="22790" x2="21013" y2="23066"/>
                        <a14:foregroundMark x1="16810" y1="22790" x2="21444" y2="22790"/>
                        <a14:foregroundMark x1="16703" y1="22652" x2="16703" y2="28039"/>
                        <a14:foregroundMark x1="21659" y1="22652" x2="25431" y2="22928"/>
                        <a14:foregroundMark x1="22198" y1="22376" x2="29310" y2="22514"/>
                        <a14:foregroundMark x1="22737" y1="21823" x2="29418" y2="22514"/>
                      </a14:backgroundRemoval>
                    </a14:imgEffect>
                  </a14:imgLayer>
                </a14:imgProps>
              </a:ext>
            </a:extLst>
          </a:blip>
          <a:srcRect l="10883" t="11652" r="65620" b="69507"/>
          <a:stretch>
            <a:fillRect/>
          </a:stretch>
        </p:blipFill>
        <p:spPr>
          <a:xfrm>
            <a:off x="1871681" y="1203143"/>
            <a:ext cx="2065466" cy="12920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917" b="30249" l="77478" r="90086">
                        <a14:foregroundMark x1="81573" y1="21685" x2="81573" y2="21685"/>
                        <a14:foregroundMark x1="81789" y1="20718" x2="81789" y2="20718"/>
                        <a14:foregroundMark x1="79095" y1="25276" x2="87177" y2="25414"/>
                        <a14:foregroundMark x1="78341" y1="27072" x2="88578" y2="27348"/>
                        <a14:foregroundMark x1="78125" y1="29006" x2="89224" y2="29006"/>
                        <a14:foregroundMark x1="77694" y1="23895" x2="78017" y2="30249"/>
                        <a14:foregroundMark x1="77909" y1="25000" x2="77909" y2="25000"/>
                        <a14:foregroundMark x1="77909" y1="25000" x2="81897" y2="24862"/>
                        <a14:foregroundMark x1="77586" y1="23895" x2="85776" y2="24033"/>
                        <a14:foregroundMark x1="78233" y1="30249" x2="85022" y2="30249"/>
                        <a14:foregroundMark x1="85022" y1="30249" x2="90086" y2="30110"/>
                        <a14:foregroundMark x1="82435" y1="21271" x2="82435" y2="21271"/>
                        <a14:foregroundMark x1="83513" y1="27762" x2="86207" y2="27762"/>
                      </a14:backgroundRemoval>
                    </a14:imgEffect>
                  </a14:imgLayer>
                </a14:imgProps>
              </a:ext>
            </a:extLst>
          </a:blip>
          <a:srcRect l="76878" t="13779" r="8902" b="69458"/>
          <a:stretch>
            <a:fillRect/>
          </a:stretch>
        </p:blipFill>
        <p:spPr>
          <a:xfrm>
            <a:off x="8596704" y="1184875"/>
            <a:ext cx="1249960" cy="11495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54" b="47376" l="17565" r="30065">
                        <a14:foregroundMark x1="20690" y1="32459" x2="20690" y2="32459"/>
                        <a14:foregroundMark x1="20259" y1="31354" x2="20259" y2="31354"/>
                        <a14:foregroundMark x1="19504" y1="44337" x2="30065" y2="45304"/>
                      </a14:backgroundRemoval>
                    </a14:imgEffect>
                  </a14:imgLayer>
                </a14:imgProps>
              </a:ext>
            </a:extLst>
          </a:blip>
          <a:srcRect l="16169" t="30493" r="69419" b="50666"/>
          <a:stretch>
            <a:fillRect/>
          </a:stretch>
        </p:blipFill>
        <p:spPr>
          <a:xfrm>
            <a:off x="2338347" y="2349335"/>
            <a:ext cx="1269346" cy="12946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934" b="65884" l="13147" r="32974">
                        <a14:foregroundMark x1="19612" y1="59945" x2="30927" y2="59945"/>
                        <a14:foregroundMark x1="18858" y1="51934" x2="18858" y2="51934"/>
                        <a14:foregroundMark x1="15841" y1="65746" x2="15841" y2="65746"/>
                        <a14:foregroundMark x1="19289" y1="66160" x2="19289" y2="66160"/>
                        <a14:foregroundMark x1="20797" y1="62017" x2="31789" y2="62017"/>
                        <a14:foregroundMark x1="20797" y1="58702" x2="32112" y2="59530"/>
                        <a14:foregroundMark x1="21121" y1="58149" x2="28017" y2="58149"/>
                        <a14:foregroundMark x1="28017" y1="58149" x2="32759" y2="62017"/>
                        <a14:foregroundMark x1="32759" y1="62017" x2="20905" y2="62983"/>
                        <a14:foregroundMark x1="29418" y1="60773" x2="29418" y2="60773"/>
                        <a14:foregroundMark x1="28017" y1="58149" x2="32543" y2="58149"/>
                        <a14:foregroundMark x1="32759" y1="58149" x2="32974" y2="64227"/>
                      </a14:backgroundRemoval>
                    </a14:imgEffect>
                  </a14:imgLayer>
                </a14:imgProps>
              </a:ext>
            </a:extLst>
          </a:blip>
          <a:srcRect l="10883" t="50354" r="65620" b="33673"/>
          <a:stretch>
            <a:fillRect/>
          </a:stretch>
        </p:blipFill>
        <p:spPr>
          <a:xfrm>
            <a:off x="1542227" y="3542318"/>
            <a:ext cx="2065466" cy="10953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978" b="45304" l="75539" r="95259">
                        <a14:foregroundMark x1="76724" y1="38260" x2="89009" y2="38398"/>
                        <a14:foregroundMark x1="75970" y1="35359" x2="85022" y2="35221"/>
                        <a14:foregroundMark x1="85022" y1="35221" x2="89116" y2="35221"/>
                        <a14:foregroundMark x1="75970" y1="34807" x2="87608" y2="34945"/>
                        <a14:foregroundMark x1="75539" y1="35083" x2="75862" y2="40608"/>
                        <a14:foregroundMark x1="76401" y1="40608" x2="82220" y2="40608"/>
                        <a14:foregroundMark x1="95366" y1="38674" x2="95366" y2="38674"/>
                        <a14:foregroundMark x1="87500" y1="40331" x2="87500" y2="40331"/>
                        <a14:foregroundMark x1="88147" y1="45304" x2="88147" y2="45304"/>
                      </a14:backgroundRemoval>
                    </a14:imgEffect>
                  </a14:imgLayer>
                </a14:imgProps>
              </a:ext>
            </a:extLst>
          </a:blip>
          <a:srcRect l="73606" t="32620" r="2897" b="53764"/>
          <a:stretch>
            <a:fillRect/>
          </a:stretch>
        </p:blipFill>
        <p:spPr>
          <a:xfrm>
            <a:off x="8315207" y="2495223"/>
            <a:ext cx="2065466" cy="93377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652" b="63398" l="73384" r="95151">
                        <a14:foregroundMark x1="75431" y1="53315" x2="87608" y2="53591"/>
                        <a14:foregroundMark x1="74461" y1="52762" x2="83728" y2="51934"/>
                        <a14:foregroundMark x1="75323" y1="55939" x2="86530" y2="55939"/>
                        <a14:foregroundMark x1="73491" y1="55939" x2="77155" y2="55939"/>
                        <a14:foregroundMark x1="90733" y1="52624" x2="90733" y2="52624"/>
                        <a14:foregroundMark x1="94935" y1="51934" x2="94935" y2="51934"/>
                        <a14:foregroundMark x1="91595" y1="58564" x2="91595" y2="58564"/>
                        <a14:foregroundMark x1="90086" y1="55249" x2="90194" y2="59392"/>
                        <a14:foregroundMark x1="85453" y1="59392" x2="90194" y2="58287"/>
                        <a14:foregroundMark x1="91487" y1="63398" x2="91487" y2="63398"/>
                        <a14:foregroundMark x1="94612" y1="60359" x2="94612" y2="60359"/>
                        <a14:foregroundMark x1="95043" y1="57735" x2="95043" y2="57735"/>
                        <a14:foregroundMark x1="95151" y1="60497" x2="95151" y2="60497"/>
                        <a14:foregroundMark x1="74892" y1="55387" x2="83513" y2="55110"/>
                        <a14:foregroundMark x1="75000" y1="52210" x2="85884" y2="52210"/>
                        <a14:foregroundMark x1="73815" y1="51519" x2="86746" y2="51519"/>
                        <a14:foregroundMark x1="73922" y1="51105" x2="87069" y2="51105"/>
                        <a14:foregroundMark x1="91056" y1="51934" x2="91056" y2="51934"/>
                        <a14:foregroundMark x1="90733" y1="51934" x2="90733" y2="51934"/>
                      </a14:backgroundRemoval>
                    </a14:imgEffect>
                  </a14:imgLayer>
                </a14:imgProps>
              </a:ext>
            </a:extLst>
          </a:blip>
          <a:srcRect l="73606" t="46237" r="2897" b="36263"/>
          <a:stretch>
            <a:fillRect/>
          </a:stretch>
        </p:blipFill>
        <p:spPr>
          <a:xfrm>
            <a:off x="8188951" y="3498098"/>
            <a:ext cx="2065466" cy="12001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088" b="81768" l="80388" r="95259">
                        <a14:foregroundMark x1="82974" y1="78177" x2="91487" y2="78177"/>
                        <a14:foregroundMark x1="81789" y1="79282" x2="93966" y2="79282"/>
                        <a14:foregroundMark x1="80388" y1="66575" x2="80388" y2="66575"/>
                        <a14:foregroundMark x1="80496" y1="64088" x2="80496" y2="64088"/>
                      </a14:backgroundRemoval>
                    </a14:imgEffect>
                  </a14:imgLayer>
                </a14:imgProps>
              </a:ext>
            </a:extLst>
          </a:blip>
          <a:srcRect l="79448" t="63737" r="2897" b="16215"/>
          <a:stretch>
            <a:fillRect/>
          </a:stretch>
        </p:blipFill>
        <p:spPr>
          <a:xfrm>
            <a:off x="8702495" y="4666982"/>
            <a:ext cx="1551922" cy="13748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27" b="84254" l="13147" r="32004">
                        <a14:foregroundMark x1="22198" y1="67127" x2="22198" y2="67127"/>
                        <a14:foregroundMark x1="17672" y1="78453" x2="26940" y2="78453"/>
                        <a14:foregroundMark x1="17349" y1="80110" x2="27263" y2="80110"/>
                      </a14:backgroundRemoval>
                    </a14:imgEffect>
                  </a14:imgLayer>
                </a14:imgProps>
              </a:ext>
            </a:extLst>
          </a:blip>
          <a:srcRect l="10883" t="66327" r="65620" b="13624"/>
          <a:stretch>
            <a:fillRect/>
          </a:stretch>
        </p:blipFill>
        <p:spPr>
          <a:xfrm>
            <a:off x="1918960" y="4637694"/>
            <a:ext cx="1837104" cy="122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1888 0.041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0.19336 -0.176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1888 -0.139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18789 0.279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1694 0.45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1802 -0.475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12734 -0.103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4844 0.200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244</Words>
  <Application>Microsoft Office PowerPoint</Application>
  <PresentationFormat>Widescreen</PresentationFormat>
  <Paragraphs>76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Yu Gothic UI Light</vt:lpstr>
      <vt:lpstr>Arial</vt:lpstr>
      <vt:lpstr>Calibri</vt:lpstr>
      <vt:lpstr>HP001 5 hàng</vt:lpstr>
      <vt:lpstr>Times New Roman</vt:lpstr>
      <vt:lpstr>华康方圆体W7(P)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Asus</cp:lastModifiedBy>
  <cp:revision>294</cp:revision>
  <dcterms:created xsi:type="dcterms:W3CDTF">2021-02-20T02:56:00Z</dcterms:created>
  <dcterms:modified xsi:type="dcterms:W3CDTF">2024-10-11T02:20:08Z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