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4" r:id="rId6"/>
    <p:sldMasterId id="2147483726" r:id="rId7"/>
  </p:sldMasterIdLst>
  <p:notesMasterIdLst>
    <p:notesMasterId r:id="rId35"/>
  </p:notesMasterIdLst>
  <p:sldIdLst>
    <p:sldId id="426" r:id="rId8"/>
    <p:sldId id="523" r:id="rId9"/>
    <p:sldId id="308" r:id="rId10"/>
    <p:sldId id="524" r:id="rId11"/>
    <p:sldId id="256" r:id="rId12"/>
    <p:sldId id="525" r:id="rId13"/>
    <p:sldId id="526" r:id="rId14"/>
    <p:sldId id="527" r:id="rId15"/>
    <p:sldId id="528" r:id="rId16"/>
    <p:sldId id="529" r:id="rId17"/>
    <p:sldId id="535" r:id="rId18"/>
    <p:sldId id="531" r:id="rId19"/>
    <p:sldId id="534" r:id="rId20"/>
    <p:sldId id="532" r:id="rId21"/>
    <p:sldId id="272" r:id="rId22"/>
    <p:sldId id="264" r:id="rId23"/>
    <p:sldId id="265" r:id="rId24"/>
    <p:sldId id="257" r:id="rId25"/>
    <p:sldId id="266" r:id="rId26"/>
    <p:sldId id="267" r:id="rId27"/>
    <p:sldId id="268" r:id="rId28"/>
    <p:sldId id="269" r:id="rId29"/>
    <p:sldId id="270" r:id="rId30"/>
    <p:sldId id="271" r:id="rId31"/>
    <p:sldId id="533" r:id="rId32"/>
    <p:sldId id="536" r:id="rId33"/>
    <p:sldId id="3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1T16:44:03.417" idx="1">
    <p:pos x="5390" y="-141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F313-5249-426C-890C-0BB8C053AC65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B886-44F6-4B64-BE9F-9BB9995F2C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09/02/2026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8.png"/><Relationship Id="rId4" Type="http://schemas.openxmlformats.org/officeDocument/2006/relationships/image" Target="../media/image6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9.xml"/><Relationship Id="rId7" Type="http://schemas.openxmlformats.org/officeDocument/2006/relationships/slide" Target="slide2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20.xml"/><Relationship Id="rId11" Type="http://schemas.openxmlformats.org/officeDocument/2006/relationships/image" Target="../media/image70.GIF"/><Relationship Id="rId5" Type="http://schemas.openxmlformats.org/officeDocument/2006/relationships/slide" Target="slide23.xml"/><Relationship Id="rId10" Type="http://schemas.openxmlformats.org/officeDocument/2006/relationships/image" Target="../media/image66.GIF"/><Relationship Id="rId4" Type="http://schemas.openxmlformats.org/officeDocument/2006/relationships/slide" Target="slide21.xml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comments" Target="../comments/commen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GIF"/><Relationship Id="rId5" Type="http://schemas.openxmlformats.org/officeDocument/2006/relationships/slide" Target="slide18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7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0.xml"/><Relationship Id="rId1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slide" Target="slide9.xml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image" Target="../media/image42.png"/><Relationship Id="rId15" Type="http://schemas.microsoft.com/office/2007/relationships/hdphoto" Target="../media/hdphoto8.wdp"/><Relationship Id="rId10" Type="http://schemas.openxmlformats.org/officeDocument/2006/relationships/slide" Target="slide7.xml"/><Relationship Id="rId4" Type="http://schemas.openxmlformats.org/officeDocument/2006/relationships/image" Target="../media/image41.png"/><Relationship Id="rId9" Type="http://schemas.openxmlformats.org/officeDocument/2006/relationships/slide" Target="slide6.xml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898761" y="1958160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em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đến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với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Calibri" panose="020F0502020204030204" charset="0"/>
                <a:sym typeface="+mn-lt"/>
              </a:rPr>
              <a:t>Toán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Calibri" panose="020F050202020403020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5" y="-341193"/>
            <a:ext cx="7417836" cy="4767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1308" y="47374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1703" y="47416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1308" y="56266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1703" y="56308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hlinkClick r:id="rId3" action="ppaction://hlinksldjump"/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45" y="1090709"/>
            <a:ext cx="3024553" cy="2063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377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185" y="151765"/>
            <a:ext cx="11094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9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10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875" y="1261745"/>
            <a:ext cx="12081510" cy="130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trừ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(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nhớ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phạm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vi 20</a:t>
            </a:r>
          </a:p>
          <a:p>
            <a:pPr algn="ctr"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(</a:t>
            </a:r>
            <a:r>
              <a:rPr lang="en-US" sz="36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tiếp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7610" y="706755"/>
            <a:ext cx="3665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07686" y="1261863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30815" y="1797731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213" y="503136"/>
            <a:ext cx="7986531" cy="3516162"/>
          </a:xfrm>
          <a:prstGeom prst="rect">
            <a:avLst/>
          </a:prstGeom>
        </p:spPr>
      </p:pic>
      <p:sp>
        <p:nvSpPr>
          <p:cNvPr id="32" name="Thought Bubble: Cloud 31"/>
          <p:cNvSpPr/>
          <p:nvPr/>
        </p:nvSpPr>
        <p:spPr>
          <a:xfrm>
            <a:off x="231494" y="3055716"/>
            <a:ext cx="2970384" cy="2327127"/>
          </a:xfrm>
          <a:prstGeom prst="cloudCallout">
            <a:avLst>
              <a:gd name="adj1" fmla="val -49459"/>
              <a:gd name="adj2" fmla="val 60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33" name="Thought Bubble: Cloud 32"/>
          <p:cNvSpPr/>
          <p:nvPr/>
        </p:nvSpPr>
        <p:spPr>
          <a:xfrm>
            <a:off x="231494" y="3012300"/>
            <a:ext cx="2970384" cy="2327127"/>
          </a:xfrm>
          <a:prstGeom prst="cloudCallout">
            <a:avLst>
              <a:gd name="adj1" fmla="val -49459"/>
              <a:gd name="adj2" fmla="val 60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endParaRPr lang="en-US" sz="3600" dirty="0"/>
          </a:p>
        </p:txBody>
      </p:sp>
      <p:sp>
        <p:nvSpPr>
          <p:cNvPr id="34" name="Rectangle 33"/>
          <p:cNvSpPr/>
          <p:nvPr/>
        </p:nvSpPr>
        <p:spPr>
          <a:xfrm>
            <a:off x="3439529" y="4219279"/>
            <a:ext cx="4871094" cy="11201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610933" y="4319438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36965" y="4319438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10173" y="4319438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68113" y="4345388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556590" y="434114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10933" y="4829432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136964" y="4779353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603649" y="4779353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053641" y="4779353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592577" y="4779353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637160" y="434114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128718" y="4341146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620276" y="4349569"/>
            <a:ext cx="369651" cy="3599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7620276" y="4273232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46963" y="4273232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595557" y="4319438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565093" y="4327017"/>
            <a:ext cx="406277" cy="452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237" y="5479529"/>
            <a:ext cx="1295763" cy="1378471"/>
          </a:xfrm>
          <a:prstGeom prst="rect">
            <a:avLst/>
          </a:prstGeom>
        </p:spPr>
      </p:pic>
      <p:sp>
        <p:nvSpPr>
          <p:cNvPr id="54" name="Thought Bubble: Cloud 53"/>
          <p:cNvSpPr/>
          <p:nvPr/>
        </p:nvSpPr>
        <p:spPr>
          <a:xfrm>
            <a:off x="8617567" y="2488557"/>
            <a:ext cx="3401676" cy="2847965"/>
          </a:xfrm>
          <a:prstGeom prst="cloudCallout">
            <a:avLst>
              <a:gd name="adj1" fmla="val 26916"/>
              <a:gd name="adj2" fmla="val 58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13 </a:t>
            </a:r>
            <a:r>
              <a:rPr lang="en-US" sz="3600" dirty="0" err="1"/>
              <a:t>trừ</a:t>
            </a:r>
            <a:r>
              <a:rPr lang="en-US" sz="3600" dirty="0"/>
              <a:t> 3 </a:t>
            </a:r>
            <a:r>
              <a:rPr lang="en-US" sz="3600" dirty="0" err="1"/>
              <a:t>bằng</a:t>
            </a:r>
            <a:r>
              <a:rPr lang="en-US" sz="3600" dirty="0"/>
              <a:t> 10</a:t>
            </a:r>
          </a:p>
          <a:p>
            <a:pPr algn="ctr"/>
            <a:r>
              <a:rPr lang="en-US" sz="3600" dirty="0"/>
              <a:t>10 </a:t>
            </a:r>
            <a:r>
              <a:rPr lang="en-US" sz="3600" dirty="0" err="1"/>
              <a:t>trừ</a:t>
            </a:r>
            <a:r>
              <a:rPr lang="en-US" sz="3600" dirty="0"/>
              <a:t> 1 </a:t>
            </a:r>
            <a:r>
              <a:rPr lang="en-US" sz="3600" dirty="0" err="1"/>
              <a:t>bằng</a:t>
            </a:r>
            <a:r>
              <a:rPr lang="en-US" sz="3600" dirty="0"/>
              <a:t> 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291128" y="5706319"/>
            <a:ext cx="4202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Vậy</a:t>
            </a:r>
            <a:r>
              <a:rPr lang="en-US" sz="4800" dirty="0"/>
              <a:t> 13 – 4 = 9</a:t>
            </a:r>
          </a:p>
        </p:txBody>
      </p:sp>
      <p:sp>
        <p:nvSpPr>
          <p:cNvPr id="2" name="Arrow: Right 1"/>
          <p:cNvSpPr/>
          <p:nvPr/>
        </p:nvSpPr>
        <p:spPr>
          <a:xfrm>
            <a:off x="6798695" y="69116"/>
            <a:ext cx="4143744" cy="50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4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Trừ bằng cách bớt dầ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98171" y="195943"/>
            <a:ext cx="1912776" cy="7371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4061" y="1357828"/>
            <a:ext cx="3581439" cy="1954540"/>
          </a:xfrm>
          <a:prstGeom prst="rect">
            <a:avLst/>
          </a:prstGeom>
        </p:spPr>
      </p:pic>
      <p:sp>
        <p:nvSpPr>
          <p:cNvPr id="29" name="Thought Bubble: Cloud 28"/>
          <p:cNvSpPr/>
          <p:nvPr/>
        </p:nvSpPr>
        <p:spPr>
          <a:xfrm>
            <a:off x="7018214" y="1287624"/>
            <a:ext cx="5064929" cy="1595535"/>
          </a:xfrm>
          <a:prstGeom prst="cloudCallout">
            <a:avLst>
              <a:gd name="adj1" fmla="val -64780"/>
              <a:gd name="adj2" fmla="val 198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11 -   ?  = 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10 -  ?  = 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3151" y="4057261"/>
            <a:ext cx="3918858" cy="2007638"/>
          </a:xfrm>
          <a:prstGeom prst="rect">
            <a:avLst/>
          </a:prstGeom>
        </p:spPr>
      </p:pic>
      <p:sp>
        <p:nvSpPr>
          <p:cNvPr id="34" name="Thought Bubble: Cloud 33"/>
          <p:cNvSpPr/>
          <p:nvPr/>
        </p:nvSpPr>
        <p:spPr>
          <a:xfrm>
            <a:off x="7147016" y="3635906"/>
            <a:ext cx="4683034" cy="1595535"/>
          </a:xfrm>
          <a:prstGeom prst="cloudCallout">
            <a:avLst>
              <a:gd name="adj1" fmla="val -64780"/>
              <a:gd name="adj2" fmla="val 198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12 -   ?  = 10</a:t>
            </a:r>
          </a:p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</a:rPr>
              <a:t>10 -  ?  =  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64231" y="2551922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64231" y="5402425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4126" y="1381077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66626" y="2085391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1071" y="2043551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4125" y="3771199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51041" y="4490434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81071" y="4398606"/>
            <a:ext cx="643813" cy="6624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4" grpId="0" animBg="1"/>
      <p:bldP spid="35" grpId="0" animBg="1"/>
      <p:bldP spid="3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378" y="722865"/>
            <a:ext cx="12192000" cy="541226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93156" y="2379894"/>
            <a:ext cx="803177" cy="7530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70175" y="2379893"/>
            <a:ext cx="803177" cy="7530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93156" y="5108051"/>
            <a:ext cx="803177" cy="7530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70175" y="5108052"/>
            <a:ext cx="803177" cy="7530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" name="Picture 3" descr="Ico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926"/>
            <a:ext cx="1285875" cy="70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47" name="DX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32" y="2403397"/>
            <a:ext cx="2235804" cy="2235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53862"/>
            <a:ext cx="4184159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 err="1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16600" b="1" i="0" u="none" strike="noStrike" kern="1200" cap="none" spc="0" normalizeH="0" baseline="0" noProof="0" dirty="0"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40933" y="4211122"/>
            <a:ext cx="5450531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 err="1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166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endParaRPr kumimoji="0" lang="en-US" sz="16600" b="1" i="0" u="none" strike="noStrike" kern="1200" cap="none" spc="0" normalizeH="0" baseline="0" noProof="0" dirty="0"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709127" y="2295331"/>
            <a:ext cx="10730203" cy="4160060"/>
          </a:xfrm>
          <a:prstGeom prst="round2Diag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89" y="1"/>
            <a:ext cx="5635690" cy="2649894"/>
          </a:xfrm>
          <a:prstGeom prst="rect">
            <a:avLst/>
          </a:prstGeom>
        </p:spPr>
      </p:pic>
      <p:pic>
        <p:nvPicPr>
          <p:cNvPr id="8" name="Safety_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9234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02782" y="275770"/>
            <a:ext cx="6096000" cy="6400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781" y="259189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66781" y="283943"/>
            <a:ext cx="0" cy="641738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2780" y="2409367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02780" y="4526384"/>
            <a:ext cx="6095999" cy="1658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X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39" y="2655276"/>
            <a:ext cx="1638886" cy="1638886"/>
          </a:xfrm>
          <a:prstGeom prst="rect">
            <a:avLst/>
          </a:prstGeom>
        </p:spPr>
      </p:pic>
      <p:sp>
        <p:nvSpPr>
          <p:cNvPr id="15" name="ô1">
            <a:hlinkClick r:id="rId3" action="ppaction://hlinksldjump"/>
          </p:cNvPr>
          <p:cNvSpPr/>
          <p:nvPr/>
        </p:nvSpPr>
        <p:spPr>
          <a:xfrm>
            <a:off x="3302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G1"/>
          <p:cNvSpPr/>
          <p:nvPr/>
        </p:nvSpPr>
        <p:spPr>
          <a:xfrm>
            <a:off x="5334782" y="2757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2"/>
          <p:cNvSpPr/>
          <p:nvPr/>
        </p:nvSpPr>
        <p:spPr>
          <a:xfrm>
            <a:off x="5325860" y="242594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3"/>
          <p:cNvSpPr/>
          <p:nvPr/>
        </p:nvSpPr>
        <p:spPr>
          <a:xfrm>
            <a:off x="5334782" y="4542969"/>
            <a:ext cx="2032000" cy="2133600"/>
          </a:xfrm>
          <a:prstGeom prst="rect">
            <a:avLst/>
          </a:prstGeom>
          <a:solidFill>
            <a:srgbClr val="4AE24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x1"/>
          <p:cNvSpPr/>
          <p:nvPr/>
        </p:nvSpPr>
        <p:spPr>
          <a:xfrm>
            <a:off x="182879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28" name="x2"/>
          <p:cNvSpPr/>
          <p:nvPr/>
        </p:nvSpPr>
        <p:spPr>
          <a:xfrm>
            <a:off x="182879" y="308785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29" name="x3"/>
          <p:cNvSpPr/>
          <p:nvPr/>
        </p:nvSpPr>
        <p:spPr>
          <a:xfrm>
            <a:off x="182880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0" name="x4"/>
          <p:cNvSpPr/>
          <p:nvPr/>
        </p:nvSpPr>
        <p:spPr>
          <a:xfrm flipH="1">
            <a:off x="11191630" y="95570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1" name="x5"/>
          <p:cNvSpPr/>
          <p:nvPr/>
        </p:nvSpPr>
        <p:spPr>
          <a:xfrm flipH="1">
            <a:off x="11191629" y="3087860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2" name="x6"/>
          <p:cNvSpPr/>
          <p:nvPr/>
        </p:nvSpPr>
        <p:spPr>
          <a:xfrm flipH="1">
            <a:off x="11191629" y="5567569"/>
            <a:ext cx="773723" cy="77372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6" name="ô3">
            <a:hlinkClick r:id="rId4" action="ppaction://hlinksldjump"/>
          </p:cNvPr>
          <p:cNvSpPr/>
          <p:nvPr/>
        </p:nvSpPr>
        <p:spPr>
          <a:xfrm>
            <a:off x="3302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ô5">
            <a:hlinkClick r:id="rId5" action="ppaction://hlinksldjump"/>
          </p:cNvPr>
          <p:cNvSpPr/>
          <p:nvPr/>
        </p:nvSpPr>
        <p:spPr>
          <a:xfrm>
            <a:off x="3302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ô2">
            <a:hlinkClick r:id="rId6" action="ppaction://hlinksldjump"/>
          </p:cNvPr>
          <p:cNvSpPr/>
          <p:nvPr/>
        </p:nvSpPr>
        <p:spPr>
          <a:xfrm>
            <a:off x="7366782" y="2757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ô4">
            <a:hlinkClick r:id="rId7" action="ppaction://hlinksldjump"/>
          </p:cNvPr>
          <p:cNvSpPr/>
          <p:nvPr/>
        </p:nvSpPr>
        <p:spPr>
          <a:xfrm>
            <a:off x="7366781" y="2409368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ô6">
            <a:hlinkClick r:id="rId8" action="ppaction://hlinksldjump"/>
          </p:cNvPr>
          <p:cNvSpPr/>
          <p:nvPr/>
        </p:nvSpPr>
        <p:spPr>
          <a:xfrm>
            <a:off x="7366781" y="4542969"/>
            <a:ext cx="2032000" cy="2133600"/>
          </a:xfrm>
          <a:prstGeom prst="rect">
            <a:avLst/>
          </a:prstGeom>
          <a:solidFill>
            <a:srgbClr val="F9C55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34" name="DX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2" y="781168"/>
            <a:ext cx="1158631" cy="1158631"/>
          </a:xfrm>
          <a:prstGeom prst="rect">
            <a:avLst/>
          </a:prstGeom>
        </p:spPr>
      </p:pic>
      <p:pic>
        <p:nvPicPr>
          <p:cNvPr id="42" name="DX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2913318"/>
            <a:ext cx="1158631" cy="1158631"/>
          </a:xfrm>
          <a:prstGeom prst="rect">
            <a:avLst/>
          </a:prstGeom>
        </p:spPr>
      </p:pic>
      <p:pic>
        <p:nvPicPr>
          <p:cNvPr id="43" name="DX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41" y="5192285"/>
            <a:ext cx="1158631" cy="1158631"/>
          </a:xfrm>
          <a:prstGeom prst="rect">
            <a:avLst/>
          </a:prstGeom>
        </p:spPr>
      </p:pic>
      <p:pic>
        <p:nvPicPr>
          <p:cNvPr id="44" name="DX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4" y="771544"/>
            <a:ext cx="1158631" cy="1158631"/>
          </a:xfrm>
          <a:prstGeom prst="rect">
            <a:avLst/>
          </a:prstGeom>
        </p:spPr>
      </p:pic>
      <p:pic>
        <p:nvPicPr>
          <p:cNvPr id="45" name="DX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3" y="2913318"/>
            <a:ext cx="1158631" cy="1158631"/>
          </a:xfrm>
          <a:prstGeom prst="rect">
            <a:avLst/>
          </a:prstGeom>
        </p:spPr>
      </p:pic>
      <p:pic>
        <p:nvPicPr>
          <p:cNvPr id="46" name="DX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42" y="5174133"/>
            <a:ext cx="1158631" cy="1158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9799" y="955709"/>
            <a:ext cx="1450811" cy="1699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9933" y="4914124"/>
            <a:ext cx="1536396" cy="1477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26609" y="4194412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án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: 8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3619" y="1564827"/>
            <a:ext cx="317426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en-US" sz="60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5 = ?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/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/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26609" y="4194412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4540" y="1564827"/>
            <a:ext cx="347242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r>
              <a:rPr kumimoji="0" lang="en-US" sz="66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7 = ?</a:t>
            </a:r>
            <a:endParaRPr kumimoji="0" lang="en-US" sz="66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58617" y="4185178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án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: 8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4540" y="1564827"/>
            <a:ext cx="347242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 – 6 = ?</a:t>
            </a: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883352" y="-2285925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67194" y="4185178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án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: 5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4540" y="1564827"/>
            <a:ext cx="347242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 – 9 = ?</a:t>
            </a: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bldLvl="0" animBg="1"/>
      <p:bldP spid="2" grpId="0" animBg="1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85866" y="4195398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7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4540" y="1564827"/>
            <a:ext cx="347242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– 8 = ?</a:t>
            </a: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32967" y="178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67194" y="4207430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án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: 9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4540" y="1564827"/>
            <a:ext cx="3472425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– 6 = ?</a:t>
            </a:r>
          </a:p>
        </p:txBody>
      </p:sp>
      <p:pic>
        <p:nvPicPr>
          <p:cNvPr id="28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068" y="-1335374"/>
            <a:ext cx="609600" cy="609600"/>
          </a:xfrm>
          <a:prstGeom prst="rect">
            <a:avLst/>
          </a:prstGeom>
        </p:spPr>
      </p:pic>
      <p:sp>
        <p:nvSpPr>
          <p:cNvPr id="12" name="Freeform 11">
            <a:hlinkClick r:id="rId5" action="ppaction://hlinksldjump"/>
          </p:cNvPr>
          <p:cNvSpPr/>
          <p:nvPr/>
        </p:nvSpPr>
        <p:spPr>
          <a:xfrm>
            <a:off x="11257850" y="5946806"/>
            <a:ext cx="934150" cy="934150"/>
          </a:xfrm>
          <a:custGeom>
            <a:avLst/>
            <a:gdLst/>
            <a:ahLst/>
            <a:cxnLst/>
            <a:rect l="l" t="t" r="r" b="b"/>
            <a:pathLst>
              <a:path w="1262742" h="1262742">
                <a:moveTo>
                  <a:pt x="290929" y="320617"/>
                </a:moveTo>
                <a:lnTo>
                  <a:pt x="511855" y="626431"/>
                </a:lnTo>
                <a:lnTo>
                  <a:pt x="287120" y="931700"/>
                </a:lnTo>
                <a:lnTo>
                  <a:pt x="505869" y="931700"/>
                </a:lnTo>
                <a:lnTo>
                  <a:pt x="625583" y="755939"/>
                </a:lnTo>
                <a:lnTo>
                  <a:pt x="742032" y="931700"/>
                </a:lnTo>
                <a:lnTo>
                  <a:pt x="965134" y="931700"/>
                </a:lnTo>
                <a:lnTo>
                  <a:pt x="740943" y="621533"/>
                </a:lnTo>
                <a:lnTo>
                  <a:pt x="962414" y="320617"/>
                </a:lnTo>
                <a:lnTo>
                  <a:pt x="743120" y="320617"/>
                </a:lnTo>
                <a:lnTo>
                  <a:pt x="628304" y="493113"/>
                </a:lnTo>
                <a:lnTo>
                  <a:pt x="514032" y="320617"/>
                </a:lnTo>
                <a:close/>
                <a:moveTo>
                  <a:pt x="631371" y="0"/>
                </a:moveTo>
                <a:cubicBezTo>
                  <a:pt x="980068" y="0"/>
                  <a:pt x="1262742" y="282674"/>
                  <a:pt x="1262742" y="631371"/>
                </a:cubicBezTo>
                <a:cubicBezTo>
                  <a:pt x="1262742" y="980068"/>
                  <a:pt x="980068" y="1262742"/>
                  <a:pt x="631371" y="1262742"/>
                </a:cubicBezTo>
                <a:cubicBezTo>
                  <a:pt x="282674" y="1262742"/>
                  <a:pt x="0" y="980068"/>
                  <a:pt x="0" y="631371"/>
                </a:cubicBezTo>
                <a:cubicBezTo>
                  <a:pt x="0" y="282674"/>
                  <a:pt x="282674" y="0"/>
                  <a:pt x="631371" y="0"/>
                </a:cubicBezTo>
                <a:close/>
              </a:path>
            </a:pathLst>
          </a:custGeom>
          <a:solidFill>
            <a:srgbClr val="FF000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41" y="1063770"/>
            <a:ext cx="917999" cy="999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0095" y="0"/>
            <a:ext cx="9071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4. </a:t>
            </a:r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11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lắp</a:t>
            </a:r>
            <a:r>
              <a:rPr lang="en-US" sz="3600" dirty="0"/>
              <a:t> </a:t>
            </a:r>
            <a:r>
              <a:rPr lang="en-US" sz="3600" dirty="0" err="1"/>
              <a:t>ghép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, </a:t>
            </a:r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3 </a:t>
            </a:r>
            <a:r>
              <a:rPr lang="en-US" sz="3600" dirty="0" err="1"/>
              <a:t>bộ</a:t>
            </a:r>
            <a:r>
              <a:rPr lang="en-US" sz="3600" dirty="0"/>
              <a:t>.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lắp</a:t>
            </a:r>
            <a:r>
              <a:rPr lang="en-US" sz="3600" dirty="0"/>
              <a:t> </a:t>
            </a:r>
            <a:r>
              <a:rPr lang="en-US" sz="3600" dirty="0" err="1"/>
              <a:t>ghép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7641" y="1930400"/>
            <a:ext cx="5666048" cy="317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8782" y="5097127"/>
            <a:ext cx="8156302" cy="1664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04" y="29029"/>
            <a:ext cx="1560095" cy="1930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81714" y="551543"/>
            <a:ext cx="59218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66706" y="1754326"/>
            <a:ext cx="56500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66706" y="1066801"/>
            <a:ext cx="406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72603" y="1211942"/>
            <a:ext cx="3229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67" y="-134193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436" y="151718"/>
            <a:ext cx="912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9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10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92" y="1225878"/>
            <a:ext cx="1216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Phép trừ (có nhớ) trong phạm vi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20 (tiếp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theo).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2682" y="616266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231939" y="1142603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2747" y="1741834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6692" y="2324004"/>
            <a:ext cx="649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4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Phép tính :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980" y="2946370"/>
            <a:ext cx="1216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Trả lời: Cửa hàng còn lại…….bộ đồ chơi lắp ghép hình 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5688" y="2384556"/>
            <a:ext cx="308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11 - 3 = 8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8840" y="2919839"/>
            <a:ext cx="94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>
            <a:fillRect/>
          </a:stretch>
        </p:blipFill>
        <p:spPr bwMode="auto">
          <a:xfrm>
            <a:off x="2708275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807" y="3670300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184" y="2749551"/>
            <a:ext cx="4233333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8346" y="2422525"/>
            <a:ext cx="10848652" cy="14245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454" y="2821799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 err="1">
                <a:solidFill>
                  <a:prstClr val="white"/>
                </a:solidFill>
                <a:latin typeface="Bungee Inline" pitchFamily="2" charset="0"/>
              </a:rPr>
              <a:t>Hoa</a:t>
            </a:r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Bungee Inline" pitchFamily="2" charset="0"/>
              </a:rPr>
              <a:t>tặng</a:t>
            </a:r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Bungee Inline" pitchFamily="2" charset="0"/>
              </a:rPr>
              <a:t>mẹ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8" y="1262743"/>
            <a:ext cx="4332514" cy="4332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58" y="1850572"/>
            <a:ext cx="4149378" cy="2841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7166" y="339413"/>
            <a:ext cx="10677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ĐEO KHẨU TRANG CHỐNG CORONA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>
            <a:fillRect/>
          </a:stretch>
        </p:blipFill>
        <p:spPr>
          <a:xfrm>
            <a:off x="9308613" y="2406432"/>
            <a:ext cx="1774212" cy="33123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>
            <a:fillRect/>
          </a:stretch>
        </p:blipFill>
        <p:spPr>
          <a:xfrm>
            <a:off x="7528878" y="2406432"/>
            <a:ext cx="1774212" cy="3312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6" y="3526971"/>
            <a:ext cx="931077" cy="37208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23" y="3746942"/>
            <a:ext cx="931077" cy="372085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886821" y="541662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4" t="4786" r="-13343" b="-4786"/>
          <a:stretch>
            <a:fillRect/>
          </a:stretch>
        </p:blipFill>
        <p:spPr>
          <a:xfrm>
            <a:off x="7855008" y="2844495"/>
            <a:ext cx="1424066" cy="248660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>
            <a:fillRect/>
          </a:stretch>
        </p:blipFill>
        <p:spPr>
          <a:xfrm>
            <a:off x="2143955" y="2055724"/>
            <a:ext cx="1384822" cy="2585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>
            <a:fillRect/>
          </a:stretch>
        </p:blipFill>
        <p:spPr>
          <a:xfrm>
            <a:off x="827196" y="2055726"/>
            <a:ext cx="1384822" cy="2585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>
            <a:fillRect/>
          </a:stretch>
        </p:blipFill>
        <p:spPr>
          <a:xfrm>
            <a:off x="3852092" y="4029534"/>
            <a:ext cx="1319441" cy="2111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69" y="3651969"/>
            <a:ext cx="807472" cy="322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4" y="3042285"/>
            <a:ext cx="766082" cy="306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8" y="2885315"/>
            <a:ext cx="807472" cy="322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>
            <a:fillRect/>
          </a:stretch>
        </p:blipFill>
        <p:spPr>
          <a:xfrm rot="354455">
            <a:off x="4340065" y="4324810"/>
            <a:ext cx="319906" cy="2003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99" y="410921"/>
            <a:ext cx="1303361" cy="13033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12" y="2844495"/>
            <a:ext cx="1303361" cy="13033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16" y="1158870"/>
            <a:ext cx="1303361" cy="1303361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</p:cNvPr>
          <p:cNvSpPr/>
          <p:nvPr/>
        </p:nvSpPr>
        <p:spPr>
          <a:xfrm>
            <a:off x="1419805" y="1598525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</p:cNvPr>
          <p:cNvSpPr/>
          <p:nvPr/>
        </p:nvSpPr>
        <p:spPr>
          <a:xfrm>
            <a:off x="2535620" y="1626088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>
            <a:hlinkClick r:id="rId11" action="ppaction://hlinksldjump"/>
          </p:cNvPr>
          <p:cNvSpPr/>
          <p:nvPr/>
        </p:nvSpPr>
        <p:spPr>
          <a:xfrm>
            <a:off x="4315197" y="3451967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Oval 27">
            <a:hlinkClick r:id="rId12" action="ppaction://hlinksldjump"/>
          </p:cNvPr>
          <p:cNvSpPr/>
          <p:nvPr/>
        </p:nvSpPr>
        <p:spPr>
          <a:xfrm>
            <a:off x="7123826" y="2264706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Oval 28">
            <a:hlinkClick r:id="rId13" action="ppaction://hlinksldjump"/>
          </p:cNvPr>
          <p:cNvSpPr/>
          <p:nvPr/>
        </p:nvSpPr>
        <p:spPr>
          <a:xfrm>
            <a:off x="8112310" y="2274153"/>
            <a:ext cx="494242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>
            <a:fillRect/>
          </a:stretch>
        </p:blipFill>
        <p:spPr>
          <a:xfrm>
            <a:off x="399467" y="1862846"/>
            <a:ext cx="823906" cy="7713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>
            <a:fillRect/>
          </a:stretch>
        </p:blipFill>
        <p:spPr>
          <a:xfrm>
            <a:off x="6958994" y="1355085"/>
            <a:ext cx="823906" cy="7713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5" y="3008078"/>
            <a:ext cx="1581273" cy="108273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04" y="3040537"/>
            <a:ext cx="1581273" cy="10827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27" y="4448821"/>
            <a:ext cx="1581273" cy="1082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7"/>
          <a:stretch>
            <a:fillRect/>
          </a:stretch>
        </p:blipFill>
        <p:spPr>
          <a:xfrm>
            <a:off x="6460664" y="2731353"/>
            <a:ext cx="1405749" cy="2486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3" y="3779265"/>
            <a:ext cx="807472" cy="3226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3" y="3847063"/>
            <a:ext cx="1016960" cy="6963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00" y="4007902"/>
            <a:ext cx="1066987" cy="730590"/>
          </a:xfrm>
          <a:prstGeom prst="rect">
            <a:avLst/>
          </a:prstGeom>
        </p:spPr>
      </p:pic>
      <p:sp>
        <p:nvSpPr>
          <p:cNvPr id="2" name="Freeform: Shape 1"/>
          <p:cNvSpPr/>
          <p:nvPr/>
        </p:nvSpPr>
        <p:spPr>
          <a:xfrm>
            <a:off x="1252548" y="2713363"/>
            <a:ext cx="737119" cy="198275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2281411" y="2872113"/>
            <a:ext cx="664989" cy="212832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-1" fmla="*/ 0 w 637309"/>
              <a:gd name="connsiteY0-2" fmla="*/ 175490 h 175490"/>
              <a:gd name="connsiteX1-3" fmla="*/ 64654 w 637309"/>
              <a:gd name="connsiteY1-4" fmla="*/ 120072 h 175490"/>
              <a:gd name="connsiteX2-5" fmla="*/ 193964 w 637309"/>
              <a:gd name="connsiteY2-6" fmla="*/ 123313 h 175490"/>
              <a:gd name="connsiteX3-7" fmla="*/ 415636 w 637309"/>
              <a:gd name="connsiteY3-8" fmla="*/ 0 h 175490"/>
              <a:gd name="connsiteX4-9" fmla="*/ 508000 w 637309"/>
              <a:gd name="connsiteY4-10" fmla="*/ 120072 h 175490"/>
              <a:gd name="connsiteX5-11" fmla="*/ 572654 w 637309"/>
              <a:gd name="connsiteY5-12" fmla="*/ 138545 h 175490"/>
              <a:gd name="connsiteX6-13" fmla="*/ 637309 w 637309"/>
              <a:gd name="connsiteY6-14" fmla="*/ 166254 h 175490"/>
              <a:gd name="connsiteX7-15" fmla="*/ 0 w 637309"/>
              <a:gd name="connsiteY7-16" fmla="*/ 175490 h 1754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7065818" y="3574473"/>
            <a:ext cx="729673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-1" fmla="*/ 0 w 729673"/>
              <a:gd name="connsiteY0-2" fmla="*/ 221672 h 221672"/>
              <a:gd name="connsiteX1-3" fmla="*/ 0 w 729673"/>
              <a:gd name="connsiteY1-4" fmla="*/ 157018 h 221672"/>
              <a:gd name="connsiteX2-5" fmla="*/ 138546 w 729673"/>
              <a:gd name="connsiteY2-6" fmla="*/ 83127 h 221672"/>
              <a:gd name="connsiteX3-7" fmla="*/ 92364 w 729673"/>
              <a:gd name="connsiteY3-8" fmla="*/ 92363 h 221672"/>
              <a:gd name="connsiteX4-9" fmla="*/ 110837 w 729673"/>
              <a:gd name="connsiteY4-10" fmla="*/ 0 h 221672"/>
              <a:gd name="connsiteX5-11" fmla="*/ 535709 w 729673"/>
              <a:gd name="connsiteY5-12" fmla="*/ 9236 h 221672"/>
              <a:gd name="connsiteX6-13" fmla="*/ 665018 w 729673"/>
              <a:gd name="connsiteY6-14" fmla="*/ 27709 h 221672"/>
              <a:gd name="connsiteX7-15" fmla="*/ 711200 w 729673"/>
              <a:gd name="connsiteY7-16" fmla="*/ 120072 h 221672"/>
              <a:gd name="connsiteX8-17" fmla="*/ 729673 w 729673"/>
              <a:gd name="connsiteY8-18" fmla="*/ 184727 h 221672"/>
              <a:gd name="connsiteX9-19" fmla="*/ 609600 w 729673"/>
              <a:gd name="connsiteY9-20" fmla="*/ 221672 h 221672"/>
              <a:gd name="connsiteX10-21" fmla="*/ 0 w 729673"/>
              <a:gd name="connsiteY10-22" fmla="*/ 221672 h 221672"/>
              <a:gd name="connsiteX0-23" fmla="*/ 0 w 729673"/>
              <a:gd name="connsiteY0-24" fmla="*/ 221672 h 221672"/>
              <a:gd name="connsiteX1-25" fmla="*/ 0 w 729673"/>
              <a:gd name="connsiteY1-26" fmla="*/ 157018 h 221672"/>
              <a:gd name="connsiteX2-27" fmla="*/ 138546 w 729673"/>
              <a:gd name="connsiteY2-28" fmla="*/ 83127 h 221672"/>
              <a:gd name="connsiteX3-29" fmla="*/ 46182 w 729673"/>
              <a:gd name="connsiteY3-30" fmla="*/ 92363 h 221672"/>
              <a:gd name="connsiteX4-31" fmla="*/ 110837 w 729673"/>
              <a:gd name="connsiteY4-32" fmla="*/ 0 h 221672"/>
              <a:gd name="connsiteX5-33" fmla="*/ 535709 w 729673"/>
              <a:gd name="connsiteY5-34" fmla="*/ 9236 h 221672"/>
              <a:gd name="connsiteX6-35" fmla="*/ 665018 w 729673"/>
              <a:gd name="connsiteY6-36" fmla="*/ 27709 h 221672"/>
              <a:gd name="connsiteX7-37" fmla="*/ 711200 w 729673"/>
              <a:gd name="connsiteY7-38" fmla="*/ 120072 h 221672"/>
              <a:gd name="connsiteX8-39" fmla="*/ 729673 w 729673"/>
              <a:gd name="connsiteY8-40" fmla="*/ 184727 h 221672"/>
              <a:gd name="connsiteX9-41" fmla="*/ 609600 w 729673"/>
              <a:gd name="connsiteY9-42" fmla="*/ 221672 h 221672"/>
              <a:gd name="connsiteX10-43" fmla="*/ 0 w 729673"/>
              <a:gd name="connsiteY10-44" fmla="*/ 221672 h 221672"/>
              <a:gd name="connsiteX0-45" fmla="*/ 0 w 729673"/>
              <a:gd name="connsiteY0-46" fmla="*/ 221672 h 221672"/>
              <a:gd name="connsiteX1-47" fmla="*/ 0 w 729673"/>
              <a:gd name="connsiteY1-48" fmla="*/ 157018 h 221672"/>
              <a:gd name="connsiteX2-49" fmla="*/ 83128 w 729673"/>
              <a:gd name="connsiteY2-50" fmla="*/ 73891 h 221672"/>
              <a:gd name="connsiteX3-51" fmla="*/ 46182 w 729673"/>
              <a:gd name="connsiteY3-52" fmla="*/ 92363 h 221672"/>
              <a:gd name="connsiteX4-53" fmla="*/ 110837 w 729673"/>
              <a:gd name="connsiteY4-54" fmla="*/ 0 h 221672"/>
              <a:gd name="connsiteX5-55" fmla="*/ 535709 w 729673"/>
              <a:gd name="connsiteY5-56" fmla="*/ 9236 h 221672"/>
              <a:gd name="connsiteX6-57" fmla="*/ 665018 w 729673"/>
              <a:gd name="connsiteY6-58" fmla="*/ 27709 h 221672"/>
              <a:gd name="connsiteX7-59" fmla="*/ 711200 w 729673"/>
              <a:gd name="connsiteY7-60" fmla="*/ 120072 h 221672"/>
              <a:gd name="connsiteX8-61" fmla="*/ 729673 w 729673"/>
              <a:gd name="connsiteY8-62" fmla="*/ 184727 h 221672"/>
              <a:gd name="connsiteX9-63" fmla="*/ 609600 w 729673"/>
              <a:gd name="connsiteY9-64" fmla="*/ 221672 h 221672"/>
              <a:gd name="connsiteX10-65" fmla="*/ 0 w 729673"/>
              <a:gd name="connsiteY10-66" fmla="*/ 221672 h 2216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/>
        </p:nvSpPr>
        <p:spPr>
          <a:xfrm>
            <a:off x="7847228" y="3505331"/>
            <a:ext cx="677589" cy="146638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-1" fmla="*/ 0 w 729673"/>
              <a:gd name="connsiteY0-2" fmla="*/ 221672 h 221672"/>
              <a:gd name="connsiteX1-3" fmla="*/ 0 w 729673"/>
              <a:gd name="connsiteY1-4" fmla="*/ 157018 h 221672"/>
              <a:gd name="connsiteX2-5" fmla="*/ 138546 w 729673"/>
              <a:gd name="connsiteY2-6" fmla="*/ 83127 h 221672"/>
              <a:gd name="connsiteX3-7" fmla="*/ 92364 w 729673"/>
              <a:gd name="connsiteY3-8" fmla="*/ 92363 h 221672"/>
              <a:gd name="connsiteX4-9" fmla="*/ 110837 w 729673"/>
              <a:gd name="connsiteY4-10" fmla="*/ 0 h 221672"/>
              <a:gd name="connsiteX5-11" fmla="*/ 535709 w 729673"/>
              <a:gd name="connsiteY5-12" fmla="*/ 9236 h 221672"/>
              <a:gd name="connsiteX6-13" fmla="*/ 665018 w 729673"/>
              <a:gd name="connsiteY6-14" fmla="*/ 27709 h 221672"/>
              <a:gd name="connsiteX7-15" fmla="*/ 711200 w 729673"/>
              <a:gd name="connsiteY7-16" fmla="*/ 120072 h 221672"/>
              <a:gd name="connsiteX8-17" fmla="*/ 729673 w 729673"/>
              <a:gd name="connsiteY8-18" fmla="*/ 184727 h 221672"/>
              <a:gd name="connsiteX9-19" fmla="*/ 609600 w 729673"/>
              <a:gd name="connsiteY9-20" fmla="*/ 221672 h 221672"/>
              <a:gd name="connsiteX10-21" fmla="*/ 0 w 729673"/>
              <a:gd name="connsiteY10-22" fmla="*/ 221672 h 221672"/>
              <a:gd name="connsiteX0-23" fmla="*/ 0 w 729673"/>
              <a:gd name="connsiteY0-24" fmla="*/ 221672 h 221672"/>
              <a:gd name="connsiteX1-25" fmla="*/ 0 w 729673"/>
              <a:gd name="connsiteY1-26" fmla="*/ 157018 h 221672"/>
              <a:gd name="connsiteX2-27" fmla="*/ 138546 w 729673"/>
              <a:gd name="connsiteY2-28" fmla="*/ 83127 h 221672"/>
              <a:gd name="connsiteX3-29" fmla="*/ 46182 w 729673"/>
              <a:gd name="connsiteY3-30" fmla="*/ 92363 h 221672"/>
              <a:gd name="connsiteX4-31" fmla="*/ 110837 w 729673"/>
              <a:gd name="connsiteY4-32" fmla="*/ 0 h 221672"/>
              <a:gd name="connsiteX5-33" fmla="*/ 535709 w 729673"/>
              <a:gd name="connsiteY5-34" fmla="*/ 9236 h 221672"/>
              <a:gd name="connsiteX6-35" fmla="*/ 665018 w 729673"/>
              <a:gd name="connsiteY6-36" fmla="*/ 27709 h 221672"/>
              <a:gd name="connsiteX7-37" fmla="*/ 711200 w 729673"/>
              <a:gd name="connsiteY7-38" fmla="*/ 120072 h 221672"/>
              <a:gd name="connsiteX8-39" fmla="*/ 729673 w 729673"/>
              <a:gd name="connsiteY8-40" fmla="*/ 184727 h 221672"/>
              <a:gd name="connsiteX9-41" fmla="*/ 609600 w 729673"/>
              <a:gd name="connsiteY9-42" fmla="*/ 221672 h 221672"/>
              <a:gd name="connsiteX10-43" fmla="*/ 0 w 729673"/>
              <a:gd name="connsiteY10-44" fmla="*/ 221672 h 221672"/>
              <a:gd name="connsiteX0-45" fmla="*/ 0 w 729673"/>
              <a:gd name="connsiteY0-46" fmla="*/ 221672 h 221672"/>
              <a:gd name="connsiteX1-47" fmla="*/ 0 w 729673"/>
              <a:gd name="connsiteY1-48" fmla="*/ 157018 h 221672"/>
              <a:gd name="connsiteX2-49" fmla="*/ 83128 w 729673"/>
              <a:gd name="connsiteY2-50" fmla="*/ 73891 h 221672"/>
              <a:gd name="connsiteX3-51" fmla="*/ 46182 w 729673"/>
              <a:gd name="connsiteY3-52" fmla="*/ 92363 h 221672"/>
              <a:gd name="connsiteX4-53" fmla="*/ 110837 w 729673"/>
              <a:gd name="connsiteY4-54" fmla="*/ 0 h 221672"/>
              <a:gd name="connsiteX5-55" fmla="*/ 535709 w 729673"/>
              <a:gd name="connsiteY5-56" fmla="*/ 9236 h 221672"/>
              <a:gd name="connsiteX6-57" fmla="*/ 665018 w 729673"/>
              <a:gd name="connsiteY6-58" fmla="*/ 27709 h 221672"/>
              <a:gd name="connsiteX7-59" fmla="*/ 711200 w 729673"/>
              <a:gd name="connsiteY7-60" fmla="*/ 120072 h 221672"/>
              <a:gd name="connsiteX8-61" fmla="*/ 729673 w 729673"/>
              <a:gd name="connsiteY8-62" fmla="*/ 184727 h 221672"/>
              <a:gd name="connsiteX9-63" fmla="*/ 609600 w 729673"/>
              <a:gd name="connsiteY9-64" fmla="*/ 221672 h 221672"/>
              <a:gd name="connsiteX10-65" fmla="*/ 0 w 729673"/>
              <a:gd name="connsiteY10-66" fmla="*/ 221672 h 2216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729673" h="221672">
                <a:moveTo>
                  <a:pt x="0" y="221672"/>
                </a:moveTo>
                <a:lnTo>
                  <a:pt x="0" y="157018"/>
                </a:lnTo>
                <a:cubicBezTo>
                  <a:pt x="46182" y="132388"/>
                  <a:pt x="75431" y="84667"/>
                  <a:pt x="83128" y="73891"/>
                </a:cubicBezTo>
                <a:cubicBezTo>
                  <a:pt x="90825" y="63115"/>
                  <a:pt x="41564" y="104678"/>
                  <a:pt x="46182" y="92363"/>
                </a:cubicBezTo>
                <a:cubicBezTo>
                  <a:pt x="50800" y="80048"/>
                  <a:pt x="89285" y="30788"/>
                  <a:pt x="110837" y="0"/>
                </a:cubicBezTo>
                <a:lnTo>
                  <a:pt x="535709" y="9236"/>
                </a:lnTo>
                <a:lnTo>
                  <a:pt x="665018" y="27709"/>
                </a:lnTo>
                <a:lnTo>
                  <a:pt x="711200" y="120072"/>
                </a:lnTo>
                <a:lnTo>
                  <a:pt x="729673" y="184727"/>
                </a:lnTo>
                <a:lnTo>
                  <a:pt x="609600" y="221672"/>
                </a:lnTo>
                <a:lnTo>
                  <a:pt x="0" y="221672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/>
          <p:cNvSpPr/>
          <p:nvPr/>
        </p:nvSpPr>
        <p:spPr>
          <a:xfrm rot="21303368">
            <a:off x="10076266" y="4219518"/>
            <a:ext cx="983525" cy="346456"/>
          </a:xfrm>
          <a:custGeom>
            <a:avLst/>
            <a:gdLst>
              <a:gd name="connsiteX0" fmla="*/ 0 w 895928"/>
              <a:gd name="connsiteY0" fmla="*/ 157019 h 286328"/>
              <a:gd name="connsiteX1" fmla="*/ 110837 w 895928"/>
              <a:gd name="connsiteY1" fmla="*/ 0 h 286328"/>
              <a:gd name="connsiteX2" fmla="*/ 138546 w 895928"/>
              <a:gd name="connsiteY2" fmla="*/ 92364 h 286328"/>
              <a:gd name="connsiteX3" fmla="*/ 304800 w 895928"/>
              <a:gd name="connsiteY3" fmla="*/ 27710 h 286328"/>
              <a:gd name="connsiteX4" fmla="*/ 341746 w 895928"/>
              <a:gd name="connsiteY4" fmla="*/ 92364 h 286328"/>
              <a:gd name="connsiteX5" fmla="*/ 443346 w 895928"/>
              <a:gd name="connsiteY5" fmla="*/ 36946 h 286328"/>
              <a:gd name="connsiteX6" fmla="*/ 498764 w 895928"/>
              <a:gd name="connsiteY6" fmla="*/ 101600 h 286328"/>
              <a:gd name="connsiteX7" fmla="*/ 628073 w 895928"/>
              <a:gd name="connsiteY7" fmla="*/ 0 h 286328"/>
              <a:gd name="connsiteX8" fmla="*/ 766618 w 895928"/>
              <a:gd name="connsiteY8" fmla="*/ 193964 h 286328"/>
              <a:gd name="connsiteX9" fmla="*/ 803564 w 895928"/>
              <a:gd name="connsiteY9" fmla="*/ 110837 h 286328"/>
              <a:gd name="connsiteX10" fmla="*/ 895928 w 895928"/>
              <a:gd name="connsiteY10" fmla="*/ 286328 h 286328"/>
              <a:gd name="connsiteX11" fmla="*/ 0 w 895928"/>
              <a:gd name="connsiteY11" fmla="*/ 157019 h 286328"/>
              <a:gd name="connsiteX0-1" fmla="*/ 0 w 895928"/>
              <a:gd name="connsiteY0-2" fmla="*/ 157019 h 286328"/>
              <a:gd name="connsiteX1-3" fmla="*/ 110837 w 895928"/>
              <a:gd name="connsiteY1-4" fmla="*/ 0 h 286328"/>
              <a:gd name="connsiteX2-5" fmla="*/ 38387 w 895928"/>
              <a:gd name="connsiteY2-6" fmla="*/ 76289 h 286328"/>
              <a:gd name="connsiteX3-7" fmla="*/ 304800 w 895928"/>
              <a:gd name="connsiteY3-8" fmla="*/ 27710 h 286328"/>
              <a:gd name="connsiteX4-9" fmla="*/ 341746 w 895928"/>
              <a:gd name="connsiteY4-10" fmla="*/ 92364 h 286328"/>
              <a:gd name="connsiteX5-11" fmla="*/ 443346 w 895928"/>
              <a:gd name="connsiteY5-12" fmla="*/ 36946 h 286328"/>
              <a:gd name="connsiteX6-13" fmla="*/ 498764 w 895928"/>
              <a:gd name="connsiteY6-14" fmla="*/ 101600 h 286328"/>
              <a:gd name="connsiteX7-15" fmla="*/ 628073 w 895928"/>
              <a:gd name="connsiteY7-16" fmla="*/ 0 h 286328"/>
              <a:gd name="connsiteX8-17" fmla="*/ 766618 w 895928"/>
              <a:gd name="connsiteY8-18" fmla="*/ 193964 h 286328"/>
              <a:gd name="connsiteX9-19" fmla="*/ 803564 w 895928"/>
              <a:gd name="connsiteY9-20" fmla="*/ 110837 h 286328"/>
              <a:gd name="connsiteX10-21" fmla="*/ 895928 w 895928"/>
              <a:gd name="connsiteY10-22" fmla="*/ 286328 h 286328"/>
              <a:gd name="connsiteX11-23" fmla="*/ 0 w 895928"/>
              <a:gd name="connsiteY11-24" fmla="*/ 157019 h 286328"/>
              <a:gd name="connsiteX0-25" fmla="*/ 0 w 980907"/>
              <a:gd name="connsiteY0-26" fmla="*/ 175319 h 286328"/>
              <a:gd name="connsiteX1-27" fmla="*/ 195816 w 980907"/>
              <a:gd name="connsiteY1-28" fmla="*/ 0 h 286328"/>
              <a:gd name="connsiteX2-29" fmla="*/ 123366 w 980907"/>
              <a:gd name="connsiteY2-30" fmla="*/ 76289 h 286328"/>
              <a:gd name="connsiteX3-31" fmla="*/ 389779 w 980907"/>
              <a:gd name="connsiteY3-32" fmla="*/ 27710 h 286328"/>
              <a:gd name="connsiteX4-33" fmla="*/ 426725 w 980907"/>
              <a:gd name="connsiteY4-34" fmla="*/ 92364 h 286328"/>
              <a:gd name="connsiteX5-35" fmla="*/ 528325 w 980907"/>
              <a:gd name="connsiteY5-36" fmla="*/ 36946 h 286328"/>
              <a:gd name="connsiteX6-37" fmla="*/ 583743 w 980907"/>
              <a:gd name="connsiteY6-38" fmla="*/ 101600 h 286328"/>
              <a:gd name="connsiteX7-39" fmla="*/ 713052 w 980907"/>
              <a:gd name="connsiteY7-40" fmla="*/ 0 h 286328"/>
              <a:gd name="connsiteX8-41" fmla="*/ 851597 w 980907"/>
              <a:gd name="connsiteY8-42" fmla="*/ 193964 h 286328"/>
              <a:gd name="connsiteX9-43" fmla="*/ 888543 w 980907"/>
              <a:gd name="connsiteY9-44" fmla="*/ 110837 h 286328"/>
              <a:gd name="connsiteX10-45" fmla="*/ 980907 w 980907"/>
              <a:gd name="connsiteY10-46" fmla="*/ 286328 h 286328"/>
              <a:gd name="connsiteX11-47" fmla="*/ 0 w 980907"/>
              <a:gd name="connsiteY11-48" fmla="*/ 175319 h 2863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980907" h="286328">
                <a:moveTo>
                  <a:pt x="0" y="175319"/>
                </a:moveTo>
                <a:lnTo>
                  <a:pt x="195816" y="0"/>
                </a:lnTo>
                <a:lnTo>
                  <a:pt x="123366" y="76289"/>
                </a:lnTo>
                <a:lnTo>
                  <a:pt x="389779" y="27710"/>
                </a:lnTo>
                <a:lnTo>
                  <a:pt x="426725" y="92364"/>
                </a:lnTo>
                <a:lnTo>
                  <a:pt x="528325" y="36946"/>
                </a:lnTo>
                <a:lnTo>
                  <a:pt x="583743" y="101600"/>
                </a:lnTo>
                <a:lnTo>
                  <a:pt x="713052" y="0"/>
                </a:lnTo>
                <a:lnTo>
                  <a:pt x="851597" y="193964"/>
                </a:lnTo>
                <a:lnTo>
                  <a:pt x="888543" y="110837"/>
                </a:lnTo>
                <a:lnTo>
                  <a:pt x="980907" y="286328"/>
                </a:lnTo>
                <a:lnTo>
                  <a:pt x="0" y="175319"/>
                </a:lnTo>
                <a:close/>
              </a:path>
            </a:pathLst>
          </a:custGeom>
          <a:solidFill>
            <a:srgbClr val="00B05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/>
          <p:cNvSpPr/>
          <p:nvPr/>
        </p:nvSpPr>
        <p:spPr>
          <a:xfrm>
            <a:off x="4364069" y="4230991"/>
            <a:ext cx="338828" cy="107216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-1" fmla="*/ 0 w 729673"/>
              <a:gd name="connsiteY0-2" fmla="*/ 221672 h 221672"/>
              <a:gd name="connsiteX1-3" fmla="*/ 0 w 729673"/>
              <a:gd name="connsiteY1-4" fmla="*/ 157018 h 221672"/>
              <a:gd name="connsiteX2-5" fmla="*/ 138546 w 729673"/>
              <a:gd name="connsiteY2-6" fmla="*/ 83127 h 221672"/>
              <a:gd name="connsiteX3-7" fmla="*/ 92364 w 729673"/>
              <a:gd name="connsiteY3-8" fmla="*/ 92363 h 221672"/>
              <a:gd name="connsiteX4-9" fmla="*/ 110837 w 729673"/>
              <a:gd name="connsiteY4-10" fmla="*/ 0 h 221672"/>
              <a:gd name="connsiteX5-11" fmla="*/ 535709 w 729673"/>
              <a:gd name="connsiteY5-12" fmla="*/ 9236 h 221672"/>
              <a:gd name="connsiteX6-13" fmla="*/ 665018 w 729673"/>
              <a:gd name="connsiteY6-14" fmla="*/ 27709 h 221672"/>
              <a:gd name="connsiteX7-15" fmla="*/ 711200 w 729673"/>
              <a:gd name="connsiteY7-16" fmla="*/ 120072 h 221672"/>
              <a:gd name="connsiteX8-17" fmla="*/ 729673 w 729673"/>
              <a:gd name="connsiteY8-18" fmla="*/ 184727 h 221672"/>
              <a:gd name="connsiteX9-19" fmla="*/ 609600 w 729673"/>
              <a:gd name="connsiteY9-20" fmla="*/ 221672 h 221672"/>
              <a:gd name="connsiteX10-21" fmla="*/ 0 w 729673"/>
              <a:gd name="connsiteY10-22" fmla="*/ 221672 h 221672"/>
              <a:gd name="connsiteX0-23" fmla="*/ 0 w 729673"/>
              <a:gd name="connsiteY0-24" fmla="*/ 221672 h 221672"/>
              <a:gd name="connsiteX1-25" fmla="*/ 0 w 729673"/>
              <a:gd name="connsiteY1-26" fmla="*/ 157018 h 221672"/>
              <a:gd name="connsiteX2-27" fmla="*/ 138546 w 729673"/>
              <a:gd name="connsiteY2-28" fmla="*/ 83127 h 221672"/>
              <a:gd name="connsiteX3-29" fmla="*/ 46182 w 729673"/>
              <a:gd name="connsiteY3-30" fmla="*/ 92363 h 221672"/>
              <a:gd name="connsiteX4-31" fmla="*/ 110837 w 729673"/>
              <a:gd name="connsiteY4-32" fmla="*/ 0 h 221672"/>
              <a:gd name="connsiteX5-33" fmla="*/ 535709 w 729673"/>
              <a:gd name="connsiteY5-34" fmla="*/ 9236 h 221672"/>
              <a:gd name="connsiteX6-35" fmla="*/ 665018 w 729673"/>
              <a:gd name="connsiteY6-36" fmla="*/ 27709 h 221672"/>
              <a:gd name="connsiteX7-37" fmla="*/ 711200 w 729673"/>
              <a:gd name="connsiteY7-38" fmla="*/ 120072 h 221672"/>
              <a:gd name="connsiteX8-39" fmla="*/ 729673 w 729673"/>
              <a:gd name="connsiteY8-40" fmla="*/ 184727 h 221672"/>
              <a:gd name="connsiteX9-41" fmla="*/ 609600 w 729673"/>
              <a:gd name="connsiteY9-42" fmla="*/ 221672 h 221672"/>
              <a:gd name="connsiteX10-43" fmla="*/ 0 w 729673"/>
              <a:gd name="connsiteY10-44" fmla="*/ 221672 h 221672"/>
              <a:gd name="connsiteX0-45" fmla="*/ 0 w 729673"/>
              <a:gd name="connsiteY0-46" fmla="*/ 221672 h 221672"/>
              <a:gd name="connsiteX1-47" fmla="*/ 0 w 729673"/>
              <a:gd name="connsiteY1-48" fmla="*/ 157018 h 221672"/>
              <a:gd name="connsiteX2-49" fmla="*/ 83128 w 729673"/>
              <a:gd name="connsiteY2-50" fmla="*/ 73891 h 221672"/>
              <a:gd name="connsiteX3-51" fmla="*/ 46182 w 729673"/>
              <a:gd name="connsiteY3-52" fmla="*/ 92363 h 221672"/>
              <a:gd name="connsiteX4-53" fmla="*/ 110837 w 729673"/>
              <a:gd name="connsiteY4-54" fmla="*/ 0 h 221672"/>
              <a:gd name="connsiteX5-55" fmla="*/ 535709 w 729673"/>
              <a:gd name="connsiteY5-56" fmla="*/ 9236 h 221672"/>
              <a:gd name="connsiteX6-57" fmla="*/ 665018 w 729673"/>
              <a:gd name="connsiteY6-58" fmla="*/ 27709 h 221672"/>
              <a:gd name="connsiteX7-59" fmla="*/ 711200 w 729673"/>
              <a:gd name="connsiteY7-60" fmla="*/ 120072 h 221672"/>
              <a:gd name="connsiteX8-61" fmla="*/ 729673 w 729673"/>
              <a:gd name="connsiteY8-62" fmla="*/ 184727 h 221672"/>
              <a:gd name="connsiteX9-63" fmla="*/ 609600 w 729673"/>
              <a:gd name="connsiteY9-64" fmla="*/ 221672 h 221672"/>
              <a:gd name="connsiteX10-65" fmla="*/ 0 w 729673"/>
              <a:gd name="connsiteY10-66" fmla="*/ 221672 h 221672"/>
              <a:gd name="connsiteX0-67" fmla="*/ 0 w 729673"/>
              <a:gd name="connsiteY0-68" fmla="*/ 212436 h 212436"/>
              <a:gd name="connsiteX1-69" fmla="*/ 0 w 729673"/>
              <a:gd name="connsiteY1-70" fmla="*/ 147782 h 212436"/>
              <a:gd name="connsiteX2-71" fmla="*/ 83128 w 729673"/>
              <a:gd name="connsiteY2-72" fmla="*/ 64655 h 212436"/>
              <a:gd name="connsiteX3-73" fmla="*/ 46182 w 729673"/>
              <a:gd name="connsiteY3-74" fmla="*/ 83127 h 212436"/>
              <a:gd name="connsiteX4-75" fmla="*/ 170509 w 729673"/>
              <a:gd name="connsiteY4-76" fmla="*/ 94493 h 212436"/>
              <a:gd name="connsiteX5-77" fmla="*/ 535709 w 729673"/>
              <a:gd name="connsiteY5-78" fmla="*/ 0 h 212436"/>
              <a:gd name="connsiteX6-79" fmla="*/ 665018 w 729673"/>
              <a:gd name="connsiteY6-80" fmla="*/ 18473 h 212436"/>
              <a:gd name="connsiteX7-81" fmla="*/ 711200 w 729673"/>
              <a:gd name="connsiteY7-82" fmla="*/ 110836 h 212436"/>
              <a:gd name="connsiteX8-83" fmla="*/ 729673 w 729673"/>
              <a:gd name="connsiteY8-84" fmla="*/ 175491 h 212436"/>
              <a:gd name="connsiteX9-85" fmla="*/ 609600 w 729673"/>
              <a:gd name="connsiteY9-86" fmla="*/ 212436 h 212436"/>
              <a:gd name="connsiteX10-87" fmla="*/ 0 w 729673"/>
              <a:gd name="connsiteY10-88" fmla="*/ 212436 h 212436"/>
              <a:gd name="connsiteX0-89" fmla="*/ 0 w 729673"/>
              <a:gd name="connsiteY0-90" fmla="*/ 212436 h 212436"/>
              <a:gd name="connsiteX1-91" fmla="*/ 0 w 729673"/>
              <a:gd name="connsiteY1-92" fmla="*/ 147782 h 212436"/>
              <a:gd name="connsiteX2-93" fmla="*/ 83128 w 729673"/>
              <a:gd name="connsiteY2-94" fmla="*/ 64655 h 212436"/>
              <a:gd name="connsiteX3-95" fmla="*/ 46182 w 729673"/>
              <a:gd name="connsiteY3-96" fmla="*/ 83127 h 212436"/>
              <a:gd name="connsiteX4-97" fmla="*/ 170509 w 729673"/>
              <a:gd name="connsiteY4-98" fmla="*/ 94493 h 212436"/>
              <a:gd name="connsiteX5-99" fmla="*/ 535709 w 729673"/>
              <a:gd name="connsiteY5-100" fmla="*/ 0 h 212436"/>
              <a:gd name="connsiteX6-101" fmla="*/ 605346 w 729673"/>
              <a:gd name="connsiteY6-102" fmla="*/ 135167 h 212436"/>
              <a:gd name="connsiteX7-103" fmla="*/ 711200 w 729673"/>
              <a:gd name="connsiteY7-104" fmla="*/ 110836 h 212436"/>
              <a:gd name="connsiteX8-105" fmla="*/ 729673 w 729673"/>
              <a:gd name="connsiteY8-106" fmla="*/ 175491 h 212436"/>
              <a:gd name="connsiteX9-107" fmla="*/ 609600 w 729673"/>
              <a:gd name="connsiteY9-108" fmla="*/ 212436 h 212436"/>
              <a:gd name="connsiteX10-109" fmla="*/ 0 w 729673"/>
              <a:gd name="connsiteY10-110" fmla="*/ 212436 h 212436"/>
              <a:gd name="connsiteX0-111" fmla="*/ 0 w 729673"/>
              <a:gd name="connsiteY0-112" fmla="*/ 150511 h 150511"/>
              <a:gd name="connsiteX1-113" fmla="*/ 0 w 729673"/>
              <a:gd name="connsiteY1-114" fmla="*/ 85857 h 150511"/>
              <a:gd name="connsiteX2-115" fmla="*/ 83128 w 729673"/>
              <a:gd name="connsiteY2-116" fmla="*/ 2730 h 150511"/>
              <a:gd name="connsiteX3-117" fmla="*/ 46182 w 729673"/>
              <a:gd name="connsiteY3-118" fmla="*/ 21202 h 150511"/>
              <a:gd name="connsiteX4-119" fmla="*/ 170509 w 729673"/>
              <a:gd name="connsiteY4-120" fmla="*/ 32568 h 150511"/>
              <a:gd name="connsiteX5-121" fmla="*/ 456148 w 729673"/>
              <a:gd name="connsiteY5-122" fmla="*/ 28838 h 150511"/>
              <a:gd name="connsiteX6-123" fmla="*/ 605346 w 729673"/>
              <a:gd name="connsiteY6-124" fmla="*/ 73242 h 150511"/>
              <a:gd name="connsiteX7-125" fmla="*/ 711200 w 729673"/>
              <a:gd name="connsiteY7-126" fmla="*/ 48911 h 150511"/>
              <a:gd name="connsiteX8-127" fmla="*/ 729673 w 729673"/>
              <a:gd name="connsiteY8-128" fmla="*/ 113566 h 150511"/>
              <a:gd name="connsiteX9-129" fmla="*/ 609600 w 729673"/>
              <a:gd name="connsiteY9-130" fmla="*/ 150511 h 150511"/>
              <a:gd name="connsiteX10-131" fmla="*/ 0 w 729673"/>
              <a:gd name="connsiteY10-132" fmla="*/ 150511 h 150511"/>
              <a:gd name="connsiteX0-133" fmla="*/ 119344 w 729673"/>
              <a:gd name="connsiteY0-134" fmla="*/ 98647 h 150511"/>
              <a:gd name="connsiteX1-135" fmla="*/ 0 w 729673"/>
              <a:gd name="connsiteY1-136" fmla="*/ 85857 h 150511"/>
              <a:gd name="connsiteX2-137" fmla="*/ 83128 w 729673"/>
              <a:gd name="connsiteY2-138" fmla="*/ 2730 h 150511"/>
              <a:gd name="connsiteX3-139" fmla="*/ 46182 w 729673"/>
              <a:gd name="connsiteY3-140" fmla="*/ 21202 h 150511"/>
              <a:gd name="connsiteX4-141" fmla="*/ 170509 w 729673"/>
              <a:gd name="connsiteY4-142" fmla="*/ 32568 h 150511"/>
              <a:gd name="connsiteX5-143" fmla="*/ 456148 w 729673"/>
              <a:gd name="connsiteY5-144" fmla="*/ 28838 h 150511"/>
              <a:gd name="connsiteX6-145" fmla="*/ 605346 w 729673"/>
              <a:gd name="connsiteY6-146" fmla="*/ 73242 h 150511"/>
              <a:gd name="connsiteX7-147" fmla="*/ 711200 w 729673"/>
              <a:gd name="connsiteY7-148" fmla="*/ 48911 h 150511"/>
              <a:gd name="connsiteX8-149" fmla="*/ 729673 w 729673"/>
              <a:gd name="connsiteY8-150" fmla="*/ 113566 h 150511"/>
              <a:gd name="connsiteX9-151" fmla="*/ 609600 w 729673"/>
              <a:gd name="connsiteY9-152" fmla="*/ 150511 h 150511"/>
              <a:gd name="connsiteX10-153" fmla="*/ 119344 w 729673"/>
              <a:gd name="connsiteY10-154" fmla="*/ 98647 h 150511"/>
              <a:gd name="connsiteX0-155" fmla="*/ 238688 w 729673"/>
              <a:gd name="connsiteY0-156" fmla="*/ 98647 h 150511"/>
              <a:gd name="connsiteX1-157" fmla="*/ 0 w 729673"/>
              <a:gd name="connsiteY1-158" fmla="*/ 85857 h 150511"/>
              <a:gd name="connsiteX2-159" fmla="*/ 83128 w 729673"/>
              <a:gd name="connsiteY2-160" fmla="*/ 2730 h 150511"/>
              <a:gd name="connsiteX3-161" fmla="*/ 46182 w 729673"/>
              <a:gd name="connsiteY3-162" fmla="*/ 21202 h 150511"/>
              <a:gd name="connsiteX4-163" fmla="*/ 170509 w 729673"/>
              <a:gd name="connsiteY4-164" fmla="*/ 32568 h 150511"/>
              <a:gd name="connsiteX5-165" fmla="*/ 456148 w 729673"/>
              <a:gd name="connsiteY5-166" fmla="*/ 28838 h 150511"/>
              <a:gd name="connsiteX6-167" fmla="*/ 605346 w 729673"/>
              <a:gd name="connsiteY6-168" fmla="*/ 73242 h 150511"/>
              <a:gd name="connsiteX7-169" fmla="*/ 711200 w 729673"/>
              <a:gd name="connsiteY7-170" fmla="*/ 48911 h 150511"/>
              <a:gd name="connsiteX8-171" fmla="*/ 729673 w 729673"/>
              <a:gd name="connsiteY8-172" fmla="*/ 113566 h 150511"/>
              <a:gd name="connsiteX9-173" fmla="*/ 609600 w 729673"/>
              <a:gd name="connsiteY9-174" fmla="*/ 150511 h 150511"/>
              <a:gd name="connsiteX10-175" fmla="*/ 238688 w 729673"/>
              <a:gd name="connsiteY10-176" fmla="*/ 98647 h 1505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3" action="ppaction://hlinksldjump"/>
          </p:cNvPr>
          <p:cNvSpPr/>
          <p:nvPr/>
        </p:nvSpPr>
        <p:spPr>
          <a:xfrm>
            <a:off x="9279074" y="95693"/>
            <a:ext cx="2512433" cy="6809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6757 0.1900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4.375E-6 0.00023 C -0.00338 0.00347 -0.00677 0.00648 -0.00989 0.01111 C -0.0121 0.01412 -0.01393 0.01898 -0.01614 0.02222 C -0.01875 0.02639 -0.02148 0.03009 -0.02421 0.03333 C -0.02682 0.03657 -0.03229 0.04259 -0.03229 0.04282 L -0.05546 0.12847 L -0.0457 0.10787 " pathEditMode="relative" rAng="0" ptsTypes="AAAAAAAA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20417E-18 L 0.00078 0.1763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900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0.00023 C -0.00169 0.00648 -0.00703 0.02801 -0.00885 0.03958 C -0.01953 0.1081 -0.0095 0.04745 -0.01653 0.09606 C -0.01744 0.10231 -0.01836 0.10833 -0.01927 0.11481 C -0.02096 0.12731 -0.02252 0.13981 -0.02422 0.15231 C -0.02513 0.15879 -0.02604 0.16481 -0.02695 0.17106 C -0.02734 0.17407 -0.0276 0.17754 -0.02812 0.18055 C -0.02825 0.18241 -0.02903 0.18541 -0.02903 0.18588 L -0.02695 0.16412 " pathEditMode="relative" rAng="0" ptsTypes="AAAAAAAAAA">
                                      <p:cBhvr>
                                        <p:cTn id="1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9282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2" grpId="0" animBg="1"/>
      <p:bldP spid="10" grpId="0" animBg="1"/>
      <p:bldP spid="17" grpId="0" animBg="1"/>
      <p:bldP spid="41" grpId="0" animBg="1"/>
      <p:bldP spid="30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87" y="-349821"/>
            <a:ext cx="7212563" cy="46107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3595" y="46239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3990" y="46281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3595" y="55672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3990" y="55713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hlinkClick r:id="rId3" action="ppaction://hlinksldjump"/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788" y="847647"/>
            <a:ext cx="4881489" cy="2215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88" y="-218364"/>
            <a:ext cx="7143772" cy="4599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0972" y="47922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1367" y="47963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0972" y="5681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1367" y="568556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hlinkClick r:id="rId3" action="ppaction://hlinksldjump"/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489" y="1222699"/>
            <a:ext cx="3038622" cy="185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1" y="-183630"/>
            <a:ext cx="6802017" cy="46096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2372" y="47757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2767" y="47799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2372" y="56649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2767" y="56690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hlinkClick r:id="rId3" action="ppaction://hlinksldjump"/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39" y="1025394"/>
            <a:ext cx="2890269" cy="214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7" y="-250652"/>
            <a:ext cx="6979298" cy="4514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6963" y="4734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7358" y="473898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6963" y="562396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7358" y="5628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Arrow: Right 13">
            <a:hlinkClick r:id="rId3" action="ppaction://hlinksldjump"/>
          </p:cNvPr>
          <p:cNvSpPr/>
          <p:nvPr/>
        </p:nvSpPr>
        <p:spPr>
          <a:xfrm rot="10605222" flipH="1">
            <a:off x="11518545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471" y="1049597"/>
            <a:ext cx="3399091" cy="1992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488</Words>
  <Application>Microsoft Office PowerPoint</Application>
  <PresentationFormat>Widescreen</PresentationFormat>
  <Paragraphs>111</Paragraphs>
  <Slides>27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Microsoft YaHei</vt:lpstr>
      <vt:lpstr>SimSun</vt:lpstr>
      <vt:lpstr>SimSun</vt:lpstr>
      <vt:lpstr>Yu Gothic UI Light</vt:lpstr>
      <vt:lpstr>Arial</vt:lpstr>
      <vt:lpstr>Arial Black</vt:lpstr>
      <vt:lpstr>Bungee Inline</vt:lpstr>
      <vt:lpstr>Calibri</vt:lpstr>
      <vt:lpstr>Calibri Light</vt:lpstr>
      <vt:lpstr>等线</vt:lpstr>
      <vt:lpstr>HP001 5 hàng</vt:lpstr>
      <vt:lpstr>ITC Avant Garde Std Bk</vt:lpstr>
      <vt:lpstr>Lato Hairline</vt:lpstr>
      <vt:lpstr>Lato Light</vt:lpstr>
      <vt:lpstr>Lato Regular</vt:lpstr>
      <vt:lpstr>Tahoma</vt:lpstr>
      <vt:lpstr>Times New Roman</vt:lpstr>
      <vt:lpstr>UTM Avo</vt:lpstr>
      <vt:lpstr>Wingdings</vt:lpstr>
      <vt:lpstr>字魂36号-正文宋楷</vt:lpstr>
      <vt:lpstr>方正卡通简体</vt:lpstr>
      <vt:lpstr>方正少儿简体</vt:lpstr>
      <vt:lpstr>方正黑体简体</vt:lpstr>
      <vt:lpstr>1_Office Theme</vt:lpstr>
      <vt:lpstr>2_Office Theme</vt:lpstr>
      <vt:lpstr>2_Office 主题​​</vt:lpstr>
      <vt:lpstr>5_Office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Admin</cp:lastModifiedBy>
  <cp:revision>33</cp:revision>
  <dcterms:created xsi:type="dcterms:W3CDTF">2021-05-12T10:24:00Z</dcterms:created>
  <dcterms:modified xsi:type="dcterms:W3CDTF">2026-02-09T07:53:16Z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  <property fmtid="{D5CDD505-2E9C-101B-9397-08002B2CF9AE}" pid="3" name="ICV">
    <vt:lpwstr>6AE4390DF8434D99A92788436E21D206</vt:lpwstr>
  </property>
</Properties>
</file>