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2"/>
  </p:notesMasterIdLst>
  <p:sldIdLst>
    <p:sldId id="267" r:id="rId6"/>
    <p:sldId id="302" r:id="rId7"/>
    <p:sldId id="256" r:id="rId8"/>
    <p:sldId id="258" r:id="rId9"/>
    <p:sldId id="259" r:id="rId10"/>
    <p:sldId id="260" r:id="rId11"/>
    <p:sldId id="303" r:id="rId12"/>
    <p:sldId id="295" r:id="rId13"/>
    <p:sldId id="283" r:id="rId14"/>
    <p:sldId id="324" r:id="rId15"/>
    <p:sldId id="323" r:id="rId16"/>
    <p:sldId id="325" r:id="rId17"/>
    <p:sldId id="285" r:id="rId18"/>
    <p:sldId id="350" r:id="rId19"/>
    <p:sldId id="266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859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94" y="1394521"/>
            <a:ext cx="12006805" cy="195132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206044" y="2991556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51025" y="3860800"/>
            <a:ext cx="258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vi-VN" altLang="en-US" sz="2800" b="1" dirty="0">
                <a:latin typeface="UTM Avo" panose="02040603050506020204" pitchFamily="18" charset="0"/>
              </a:rPr>
              <a:t>bị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r>
              <a:rPr lang="vi-VN" altLang="en-US" sz="2800" b="1" dirty="0" err="1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030133" y="2938528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46311" y="3860800"/>
            <a:ext cx="20432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err="1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899377" y="2938528"/>
            <a:ext cx="1049867" cy="922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97970" y="380746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Hiệu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899243" y="2938387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28280" y="3860800"/>
            <a:ext cx="2382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vi-VN" altLang="en-US" sz="2800" b="1" dirty="0" err="1">
                <a:latin typeface="UTM Avo" panose="02040603050506020204" pitchFamily="18" charset="0"/>
              </a:rPr>
              <a:t> bị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911645" y="3041836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516533" y="3885940"/>
            <a:ext cx="20432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err="1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vi-VN" altLang="en-US" sz="2800" b="1" dirty="0" err="1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747021" y="2963668"/>
            <a:ext cx="1049867" cy="922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38090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Hiệu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3" grpId="0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0" y="1296811"/>
            <a:ext cx="7820025" cy="255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18953" y="2133599"/>
            <a:ext cx="4978400" cy="8579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12 – 2 = 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18953" y="3000022"/>
            <a:ext cx="4978400" cy="8579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60 – 20 = 40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757" y="717373"/>
            <a:ext cx="8023931" cy="36605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3865" y="4377690"/>
            <a:ext cx="4084320" cy="11087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30 + 40 = 70</a:t>
            </a:r>
          </a:p>
        </p:txBody>
      </p:sp>
      <p:sp>
        <p:nvSpPr>
          <p:cNvPr id="8" name="Rectangle 7"/>
          <p:cNvSpPr/>
          <p:nvPr/>
        </p:nvSpPr>
        <p:spPr>
          <a:xfrm>
            <a:off x="6942455" y="4377690"/>
            <a:ext cx="4138930" cy="11087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70 – 30 = 40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5192684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567630" y="5186296"/>
            <a:ext cx="259237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47" y="0"/>
            <a:ext cx="10925604" cy="475488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>
            <a:fillRect/>
          </a:stretch>
        </p:blipFill>
        <p:spPr>
          <a:xfrm>
            <a:off x="219324" y="141054"/>
            <a:ext cx="11972676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4157" y="354213"/>
            <a:ext cx="8215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sáu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20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9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8303" y="1037149"/>
            <a:ext cx="852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    </a:t>
            </a:r>
            <a:r>
              <a:rPr lang="vi-VN" sz="3200" b="1" u="sng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lang="en-US" sz="3200" b="1" u="sng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76108" y="1580403"/>
            <a:ext cx="1240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u="sng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ea typeface="SimSun" panose="02010600030101010101" pitchFamily="2" charset="-122"/>
              </a:rPr>
              <a:t> Số bị trừ- Số trừ- Hiệu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815" y="2782570"/>
            <a:ext cx="10915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2. Tìm hiệu, biết: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7110" y="4051136"/>
            <a:ext cx="1165102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b)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 bị trừ là 60, số trừ là 20 :</a:t>
            </a: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8885" y="2930585"/>
            <a:ext cx="1149783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a) Số bị trừ là 12, số trừ là 2:     12 - 2 = 10</a:t>
            </a: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60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- 20 = 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0</a:t>
            </a:r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      </a:t>
            </a:r>
            <a:r>
              <a:rPr lang="vi-VN" sz="3200" b="1" u="sng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Sinh hoạt lớp</a:t>
            </a:r>
          </a:p>
          <a:p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Tham gia xây dựng nội quy lớp học (Tuần 2)</a:t>
            </a:r>
            <a:endParaRPr lang="vi-VN" sz="3200" b="1" u="sng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r>
              <a:rPr lang="vi-VN" sz="3200" b="1" u="sng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</a:p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6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endParaRPr lang="vi-VN" sz="36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Củng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cố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bài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 panose="020F0302020204030204"/>
                <a:ea typeface="Microsoft YaHei" panose="020B0503020204020204" charset="-122"/>
                <a:cs typeface="Aharoni" panose="02010803020104030203" pitchFamily="2" charset="-79"/>
              </a:rPr>
              <a:t>học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alibri Light" panose="020F0302020204030204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+ 5 =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15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+ 30 =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50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+ 2 =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37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+ 50 =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68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9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855" y="2029777"/>
            <a:ext cx="1390224" cy="22620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497455"/>
            <a:ext cx="11250295" cy="132588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6: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trừ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trừ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hiệu</a:t>
            </a:r>
            <a:b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451413"/>
            <a:ext cx="9421791" cy="3564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170" y="4291675"/>
            <a:ext cx="9516144" cy="2329044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257</Words>
  <Application>Microsoft Office PowerPoint</Application>
  <PresentationFormat>Widescreen</PresentationFormat>
  <Paragraphs>59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Microsoft YaHei</vt:lpstr>
      <vt:lpstr>SimSun</vt:lpstr>
      <vt:lpstr>SimSun</vt:lpstr>
      <vt:lpstr>Aharoni</vt:lpstr>
      <vt:lpstr>Arial</vt:lpstr>
      <vt:lpstr>Calibri</vt:lpstr>
      <vt:lpstr>Calibri Light</vt:lpstr>
      <vt:lpstr>等线</vt:lpstr>
      <vt:lpstr>等线 Light</vt:lpstr>
      <vt:lpstr>HP001 4 hàng</vt:lpstr>
      <vt:lpstr>ITC Avant Garde Std Bk</vt:lpstr>
      <vt:lpstr>Tahoma</vt:lpstr>
      <vt:lpstr>Times New Roman</vt:lpstr>
      <vt:lpstr>UTM Avo</vt:lpstr>
      <vt:lpstr>3_Office Theme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Số bị trừ - số trừ - hiệu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Asus</cp:lastModifiedBy>
  <cp:revision>43</cp:revision>
  <dcterms:created xsi:type="dcterms:W3CDTF">2021-05-04T10:26:00Z</dcterms:created>
  <dcterms:modified xsi:type="dcterms:W3CDTF">2024-09-20T02:50:35Z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