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2" r:id="rId4"/>
    <p:sldId id="273" r:id="rId5"/>
    <p:sldId id="275" r:id="rId6"/>
    <p:sldId id="258" r:id="rId7"/>
    <p:sldId id="261" r:id="rId8"/>
    <p:sldId id="263" r:id="rId9"/>
    <p:sldId id="266" r:id="rId10"/>
    <p:sldId id="268" r:id="rId11"/>
    <p:sldId id="279" r:id="rId12"/>
    <p:sldId id="351" r:id="rId13"/>
    <p:sldId id="350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7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836"/>
    <a:srgbClr val="D13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>
        <p:guide orient="horz" pos="2159"/>
        <p:guide pos="37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6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713865" y="182880"/>
            <a:ext cx="8764270" cy="132207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 mừng các em đến với lớp học trực tuyến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980180" y="1356360"/>
            <a:ext cx="482917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Môn Toán lớp 2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337310" y="2001520"/>
            <a:ext cx="933069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4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 : Số hạng - Tổng (Trang 14)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0728_19223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535" y="1515745"/>
            <a:ext cx="11504930" cy="514413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227455" y="518160"/>
            <a:ext cx="9505950" cy="724535"/>
            <a:chOff x="2114" y="1522"/>
            <a:chExt cx="14970" cy="1141"/>
          </a:xfrm>
        </p:grpSpPr>
        <p:sp>
          <p:nvSpPr>
            <p:cNvPr id="15" name="Oval 14"/>
            <p:cNvSpPr/>
            <p:nvPr/>
          </p:nvSpPr>
          <p:spPr>
            <a:xfrm>
              <a:off x="2114" y="1522"/>
              <a:ext cx="1260" cy="1141"/>
            </a:xfrm>
            <a:prstGeom prst="ellipse">
              <a:avLst/>
            </a:prstGeom>
            <a:ln w="28575">
              <a:solidFill>
                <a:srgbClr val="FFFF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3600" b="1"/>
                <a:t>3</a:t>
              </a:r>
            </a:p>
          </p:txBody>
        </p:sp>
        <p:sp>
          <p:nvSpPr>
            <p:cNvPr id="16" name="Text Box 15"/>
            <p:cNvSpPr txBox="1"/>
            <p:nvPr/>
          </p:nvSpPr>
          <p:spPr>
            <a:xfrm>
              <a:off x="3374" y="1522"/>
              <a:ext cx="13710" cy="11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vi-VN" altLang="en-US" sz="4000" b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Thực hành lập tổng: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4170" y="5712460"/>
            <a:ext cx="11347450" cy="947420"/>
            <a:chOff x="542" y="8996"/>
            <a:chExt cx="17870" cy="1492"/>
          </a:xfrm>
        </p:grpSpPr>
        <p:sp>
          <p:nvSpPr>
            <p:cNvPr id="17" name="Rectangles 16"/>
            <p:cNvSpPr/>
            <p:nvPr/>
          </p:nvSpPr>
          <p:spPr>
            <a:xfrm>
              <a:off x="542" y="9833"/>
              <a:ext cx="1391" cy="65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s 17"/>
            <p:cNvSpPr/>
            <p:nvPr/>
          </p:nvSpPr>
          <p:spPr>
            <a:xfrm>
              <a:off x="17288" y="8996"/>
              <a:ext cx="1124" cy="10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" name="Straight Connector 1"/>
          <p:cNvCxnSpPr/>
          <p:nvPr/>
        </p:nvCxnSpPr>
        <p:spPr>
          <a:xfrm>
            <a:off x="4906010" y="1194435"/>
            <a:ext cx="2152650" cy="127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10728_19223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000" y="1515745"/>
            <a:ext cx="5719445" cy="514413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227455" y="518160"/>
            <a:ext cx="9505950" cy="724535"/>
            <a:chOff x="2114" y="1522"/>
            <a:chExt cx="14970" cy="1141"/>
          </a:xfrm>
        </p:grpSpPr>
        <p:sp>
          <p:nvSpPr>
            <p:cNvPr id="15" name="Oval 14"/>
            <p:cNvSpPr/>
            <p:nvPr/>
          </p:nvSpPr>
          <p:spPr>
            <a:xfrm>
              <a:off x="2114" y="1522"/>
              <a:ext cx="1260" cy="1141"/>
            </a:xfrm>
            <a:prstGeom prst="ellipse">
              <a:avLst/>
            </a:prstGeom>
            <a:ln w="28575">
              <a:solidFill>
                <a:srgbClr val="FFFF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3600" b="1"/>
                <a:t>3</a:t>
              </a:r>
            </a:p>
          </p:txBody>
        </p:sp>
        <p:sp>
          <p:nvSpPr>
            <p:cNvPr id="16" name="Text Box 15"/>
            <p:cNvSpPr txBox="1"/>
            <p:nvPr/>
          </p:nvSpPr>
          <p:spPr>
            <a:xfrm>
              <a:off x="3374" y="1522"/>
              <a:ext cx="13710" cy="11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vi-VN" altLang="en-US" sz="4000" b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Thực hành lập tổng: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6710" y="5712460"/>
            <a:ext cx="8382635" cy="947420"/>
            <a:chOff x="270" y="8996"/>
            <a:chExt cx="18142" cy="1492"/>
          </a:xfrm>
        </p:grpSpPr>
        <p:sp>
          <p:nvSpPr>
            <p:cNvPr id="17" name="Rectangles 16"/>
            <p:cNvSpPr/>
            <p:nvPr/>
          </p:nvSpPr>
          <p:spPr>
            <a:xfrm>
              <a:off x="270" y="9833"/>
              <a:ext cx="1391" cy="65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s 17"/>
            <p:cNvSpPr/>
            <p:nvPr/>
          </p:nvSpPr>
          <p:spPr>
            <a:xfrm>
              <a:off x="17288" y="8996"/>
              <a:ext cx="1124" cy="10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s 2"/>
          <p:cNvSpPr/>
          <p:nvPr/>
        </p:nvSpPr>
        <p:spPr>
          <a:xfrm>
            <a:off x="9153525" y="1725930"/>
            <a:ext cx="680720" cy="73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4</a:t>
            </a:r>
          </a:p>
        </p:txBody>
      </p:sp>
      <p:sp>
        <p:nvSpPr>
          <p:cNvPr id="5" name="Rectangles 4"/>
          <p:cNvSpPr/>
          <p:nvPr/>
        </p:nvSpPr>
        <p:spPr>
          <a:xfrm>
            <a:off x="9833610" y="1725930"/>
            <a:ext cx="734060" cy="73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+</a:t>
            </a:r>
          </a:p>
        </p:txBody>
      </p:sp>
      <p:sp>
        <p:nvSpPr>
          <p:cNvPr id="6" name="Rectangles 5"/>
          <p:cNvSpPr/>
          <p:nvPr/>
        </p:nvSpPr>
        <p:spPr>
          <a:xfrm>
            <a:off x="10568305" y="1725930"/>
            <a:ext cx="713740" cy="73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600" b="1"/>
              <a:t>30</a:t>
            </a:r>
          </a:p>
        </p:txBody>
      </p:sp>
      <p:sp>
        <p:nvSpPr>
          <p:cNvPr id="7" name="Rectangles 6"/>
          <p:cNvSpPr/>
          <p:nvPr/>
        </p:nvSpPr>
        <p:spPr>
          <a:xfrm>
            <a:off x="9154795" y="2907665"/>
            <a:ext cx="812800" cy="7308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20</a:t>
            </a:r>
          </a:p>
        </p:txBody>
      </p:sp>
      <p:sp>
        <p:nvSpPr>
          <p:cNvPr id="8" name="Rectangles 7"/>
          <p:cNvSpPr/>
          <p:nvPr/>
        </p:nvSpPr>
        <p:spPr>
          <a:xfrm>
            <a:off x="10733405" y="2915285"/>
            <a:ext cx="812800" cy="7308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600" b="1"/>
              <a:t>2</a:t>
            </a:r>
          </a:p>
        </p:txBody>
      </p:sp>
      <p:sp>
        <p:nvSpPr>
          <p:cNvPr id="9" name="Rectangles 8"/>
          <p:cNvSpPr/>
          <p:nvPr/>
        </p:nvSpPr>
        <p:spPr>
          <a:xfrm>
            <a:off x="9967595" y="2915285"/>
            <a:ext cx="765810" cy="7308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+</a:t>
            </a:r>
          </a:p>
        </p:txBody>
      </p:sp>
      <p:sp>
        <p:nvSpPr>
          <p:cNvPr id="10" name="Rectangles 9"/>
          <p:cNvSpPr/>
          <p:nvPr/>
        </p:nvSpPr>
        <p:spPr>
          <a:xfrm>
            <a:off x="9224010" y="4160520"/>
            <a:ext cx="812800" cy="73088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2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10849610" y="4160520"/>
            <a:ext cx="812800" cy="73088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3600" b="1"/>
              <a:t>30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10036810" y="4160520"/>
            <a:ext cx="812800" cy="73088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+</a:t>
            </a:r>
          </a:p>
        </p:txBody>
      </p:sp>
      <p:sp>
        <p:nvSpPr>
          <p:cNvPr id="22" name="Rectangles 21"/>
          <p:cNvSpPr/>
          <p:nvPr/>
        </p:nvSpPr>
        <p:spPr>
          <a:xfrm>
            <a:off x="1953260" y="1536700"/>
            <a:ext cx="713740" cy="73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2</a:t>
            </a:r>
          </a:p>
        </p:txBody>
      </p:sp>
      <p:sp>
        <p:nvSpPr>
          <p:cNvPr id="23" name="Rectangles 22"/>
          <p:cNvSpPr/>
          <p:nvPr/>
        </p:nvSpPr>
        <p:spPr>
          <a:xfrm>
            <a:off x="546735" y="1536700"/>
            <a:ext cx="680720" cy="73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4</a:t>
            </a:r>
          </a:p>
        </p:txBody>
      </p:sp>
      <p:sp>
        <p:nvSpPr>
          <p:cNvPr id="24" name="Rectangles 23"/>
          <p:cNvSpPr/>
          <p:nvPr/>
        </p:nvSpPr>
        <p:spPr>
          <a:xfrm>
            <a:off x="1227455" y="1536700"/>
            <a:ext cx="734060" cy="73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 dirty="0"/>
              <a:t>+</a:t>
            </a:r>
          </a:p>
        </p:txBody>
      </p:sp>
      <p:sp>
        <p:nvSpPr>
          <p:cNvPr id="25" name="Rectangles 24"/>
          <p:cNvSpPr/>
          <p:nvPr/>
        </p:nvSpPr>
        <p:spPr>
          <a:xfrm>
            <a:off x="407035" y="2854325"/>
            <a:ext cx="812800" cy="7308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20</a:t>
            </a:r>
          </a:p>
        </p:txBody>
      </p:sp>
      <p:sp>
        <p:nvSpPr>
          <p:cNvPr id="26" name="Rectangles 25"/>
          <p:cNvSpPr/>
          <p:nvPr/>
        </p:nvSpPr>
        <p:spPr>
          <a:xfrm>
            <a:off x="1986915" y="2854325"/>
            <a:ext cx="812800" cy="7308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30</a:t>
            </a:r>
          </a:p>
        </p:txBody>
      </p:sp>
      <p:sp>
        <p:nvSpPr>
          <p:cNvPr id="27" name="Rectangles 26"/>
          <p:cNvSpPr/>
          <p:nvPr/>
        </p:nvSpPr>
        <p:spPr>
          <a:xfrm>
            <a:off x="1221105" y="2854325"/>
            <a:ext cx="765810" cy="7308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+</a:t>
            </a:r>
          </a:p>
        </p:txBody>
      </p:sp>
      <p:sp>
        <p:nvSpPr>
          <p:cNvPr id="28" name="Rectangles 27"/>
          <p:cNvSpPr/>
          <p:nvPr/>
        </p:nvSpPr>
        <p:spPr>
          <a:xfrm>
            <a:off x="-6793230" y="1475740"/>
            <a:ext cx="713740" cy="73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2</a:t>
            </a:r>
          </a:p>
        </p:txBody>
      </p:sp>
      <p:sp>
        <p:nvSpPr>
          <p:cNvPr id="29" name="Rectangles 28"/>
          <p:cNvSpPr/>
          <p:nvPr/>
        </p:nvSpPr>
        <p:spPr>
          <a:xfrm>
            <a:off x="-8207375" y="1454785"/>
            <a:ext cx="680720" cy="73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4</a:t>
            </a:r>
          </a:p>
        </p:txBody>
      </p:sp>
      <p:sp>
        <p:nvSpPr>
          <p:cNvPr id="30" name="Rectangles 29"/>
          <p:cNvSpPr/>
          <p:nvPr/>
        </p:nvSpPr>
        <p:spPr>
          <a:xfrm>
            <a:off x="-7527290" y="1454785"/>
            <a:ext cx="734060" cy="73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+</a:t>
            </a:r>
          </a:p>
        </p:txBody>
      </p:sp>
      <p:sp>
        <p:nvSpPr>
          <p:cNvPr id="35" name="Rectangles 34"/>
          <p:cNvSpPr/>
          <p:nvPr/>
        </p:nvSpPr>
        <p:spPr>
          <a:xfrm>
            <a:off x="-6793230" y="1465580"/>
            <a:ext cx="713740" cy="73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2</a:t>
            </a:r>
          </a:p>
        </p:txBody>
      </p:sp>
      <p:sp>
        <p:nvSpPr>
          <p:cNvPr id="36" name="Rectangles 35"/>
          <p:cNvSpPr/>
          <p:nvPr/>
        </p:nvSpPr>
        <p:spPr>
          <a:xfrm>
            <a:off x="-8207375" y="1444625"/>
            <a:ext cx="680720" cy="73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4</a:t>
            </a:r>
          </a:p>
        </p:txBody>
      </p:sp>
      <p:sp>
        <p:nvSpPr>
          <p:cNvPr id="38" name="Rectangles 37"/>
          <p:cNvSpPr/>
          <p:nvPr/>
        </p:nvSpPr>
        <p:spPr>
          <a:xfrm>
            <a:off x="-7527290" y="1444625"/>
            <a:ext cx="734060" cy="73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+</a:t>
            </a:r>
          </a:p>
        </p:txBody>
      </p:sp>
      <p:sp>
        <p:nvSpPr>
          <p:cNvPr id="39" name="Rectangles 38"/>
          <p:cNvSpPr/>
          <p:nvPr/>
        </p:nvSpPr>
        <p:spPr>
          <a:xfrm>
            <a:off x="1972310" y="4364355"/>
            <a:ext cx="812800" cy="73088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4</a:t>
            </a:r>
          </a:p>
        </p:txBody>
      </p:sp>
      <p:sp>
        <p:nvSpPr>
          <p:cNvPr id="40" name="Rectangles 39"/>
          <p:cNvSpPr/>
          <p:nvPr/>
        </p:nvSpPr>
        <p:spPr>
          <a:xfrm>
            <a:off x="1159510" y="4364355"/>
            <a:ext cx="812800" cy="73088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+</a:t>
            </a:r>
          </a:p>
        </p:txBody>
      </p:sp>
      <p:sp>
        <p:nvSpPr>
          <p:cNvPr id="41" name="Rectangles 40"/>
          <p:cNvSpPr/>
          <p:nvPr/>
        </p:nvSpPr>
        <p:spPr>
          <a:xfrm>
            <a:off x="346710" y="4354195"/>
            <a:ext cx="812800" cy="73088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20</a:t>
            </a:r>
          </a:p>
        </p:txBody>
      </p:sp>
      <p:sp>
        <p:nvSpPr>
          <p:cNvPr id="42" name="Rectangles 41"/>
          <p:cNvSpPr/>
          <p:nvPr/>
        </p:nvSpPr>
        <p:spPr>
          <a:xfrm>
            <a:off x="-8470265" y="3048000"/>
            <a:ext cx="812800" cy="7308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20</a:t>
            </a:r>
          </a:p>
        </p:txBody>
      </p:sp>
      <p:sp>
        <p:nvSpPr>
          <p:cNvPr id="43" name="Rectangles 42"/>
          <p:cNvSpPr/>
          <p:nvPr/>
        </p:nvSpPr>
        <p:spPr>
          <a:xfrm>
            <a:off x="-6890385" y="3048000"/>
            <a:ext cx="812800" cy="7308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30</a:t>
            </a:r>
          </a:p>
        </p:txBody>
      </p:sp>
      <p:sp>
        <p:nvSpPr>
          <p:cNvPr id="44" name="Rectangles 43"/>
          <p:cNvSpPr/>
          <p:nvPr/>
        </p:nvSpPr>
        <p:spPr>
          <a:xfrm>
            <a:off x="-7656195" y="3048000"/>
            <a:ext cx="765810" cy="7308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+</a:t>
            </a:r>
          </a:p>
        </p:txBody>
      </p:sp>
      <p:sp>
        <p:nvSpPr>
          <p:cNvPr id="45" name="Rectangles 44"/>
          <p:cNvSpPr/>
          <p:nvPr/>
        </p:nvSpPr>
        <p:spPr>
          <a:xfrm>
            <a:off x="-15670530" y="1669415"/>
            <a:ext cx="713740" cy="73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2</a:t>
            </a:r>
          </a:p>
        </p:txBody>
      </p:sp>
      <p:sp>
        <p:nvSpPr>
          <p:cNvPr id="46" name="Rectangles 45"/>
          <p:cNvSpPr/>
          <p:nvPr/>
        </p:nvSpPr>
        <p:spPr>
          <a:xfrm>
            <a:off x="-17084675" y="1648460"/>
            <a:ext cx="680720" cy="73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4</a:t>
            </a:r>
          </a:p>
        </p:txBody>
      </p:sp>
      <p:sp>
        <p:nvSpPr>
          <p:cNvPr id="47" name="Rectangles 46"/>
          <p:cNvSpPr/>
          <p:nvPr/>
        </p:nvSpPr>
        <p:spPr>
          <a:xfrm>
            <a:off x="-16404590" y="1648460"/>
            <a:ext cx="734060" cy="730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1" animBg="1"/>
      <p:bldP spid="29" grpId="1" animBg="1"/>
      <p:bldP spid="30" grpId="1" animBg="1"/>
      <p:bldP spid="35" grpId="1" animBg="1"/>
      <p:bldP spid="36" grpId="1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1" animBg="1"/>
      <p:bldP spid="43" grpId="1" animBg="1"/>
      <p:bldP spid="44" grpId="1" animBg="1"/>
      <p:bldP spid="45" grpId="1" animBg="1"/>
      <p:bldP spid="46" grpId="1" animBg="1"/>
      <p:bldP spid="4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E3AA3-49BB-4349-BBB0-DE3F886D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643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2, 3, 23, 25, 14,12,11, 10, 42, 54….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CDF53-B984-4E70-AE91-307A05DD6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 + 3 = 5</a:t>
            </a:r>
          </a:p>
        </p:txBody>
      </p:sp>
    </p:spTree>
    <p:extLst>
      <p:ext uri="{BB962C8B-B14F-4D97-AF65-F5344CB8AC3E}">
        <p14:creationId xmlns:p14="http://schemas.microsoft.com/office/powerpoint/2010/main" val="352643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219324" y="103346"/>
            <a:ext cx="11972676" cy="6870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4157" y="354213"/>
            <a:ext cx="8215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năm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30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9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8303" y="1037149"/>
            <a:ext cx="852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    </a:t>
            </a:r>
            <a:r>
              <a:rPr lang="vi-VN" sz="3200" b="1" u="sng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Toán</a:t>
            </a:r>
            <a:endParaRPr lang="en-US" sz="3200" b="1" u="sng" dirty="0">
              <a:solidFill>
                <a:srgbClr val="7030A0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830631" y="1580403"/>
            <a:ext cx="1240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200" b="1" u="sng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-93"/>
                <a:ea typeface="SimSun" panose="02010600030101010101" pitchFamily="2" charset="-122"/>
              </a:rPr>
              <a:t> Số hạng- Tổng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8B31D-05A5-44CC-A72D-F78F8A79A0E9}"/>
              </a:ext>
            </a:extLst>
          </p:cNvPr>
          <p:cNvSpPr txBox="1"/>
          <p:nvPr/>
        </p:nvSpPr>
        <p:spPr>
          <a:xfrm>
            <a:off x="-274957" y="2719976"/>
            <a:ext cx="11497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  </a:t>
            </a:r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2. Tìm tổng, biết các số hạng lần lượt là: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38238C-B8C5-4CA8-99E5-6110BC8BA6EA}"/>
              </a:ext>
            </a:extLst>
          </p:cNvPr>
          <p:cNvSpPr txBox="1"/>
          <p:nvPr/>
        </p:nvSpPr>
        <p:spPr>
          <a:xfrm>
            <a:off x="907343" y="3397262"/>
            <a:ext cx="11497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10 và 15:</a:t>
            </a:r>
          </a:p>
          <a:p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7030A0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F6FF8-6F27-475C-B4B8-56E025A4A2EE}"/>
              </a:ext>
            </a:extLst>
          </p:cNvPr>
          <p:cNvSpPr txBox="1"/>
          <p:nvPr/>
        </p:nvSpPr>
        <p:spPr>
          <a:xfrm>
            <a:off x="907343" y="3477032"/>
            <a:ext cx="114978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b="1" dirty="0">
              <a:solidFill>
                <a:srgbClr val="7030A0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20 và 30:</a:t>
            </a:r>
            <a:r>
              <a:rPr lang="vi-VN" sz="36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14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697885" y="2550636"/>
            <a:ext cx="8981946" cy="1108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635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50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Xin</a:t>
            </a:r>
            <a:r>
              <a:rPr lang="en-US" sz="5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0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chào</a:t>
            </a:r>
            <a:r>
              <a:rPr lang="en-US" sz="5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0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và</a:t>
            </a:r>
            <a:r>
              <a:rPr lang="en-US" sz="5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0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hẹn</a:t>
            </a:r>
            <a:r>
              <a:rPr lang="en-US" sz="5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0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gặp</a:t>
            </a:r>
            <a:r>
              <a:rPr lang="en-US" sz="5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0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lại</a:t>
            </a:r>
            <a:r>
              <a:rPr lang="en-US" sz="5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0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các</a:t>
            </a:r>
            <a:r>
              <a:rPr lang="en-US" sz="5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0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em</a:t>
            </a:r>
            <a:r>
              <a:rPr lang="en-US" sz="5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Microsoft YaHei" panose="020B0503020204020204" charset="-122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177121" y="2210073"/>
            <a:ext cx="10023823" cy="214634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Tx/>
            </a:pPr>
            <a:endParaRPr lang="zh-CN" altLang="en-US" sz="1800" kern="1200">
              <a:solidFill>
                <a:prstClr val="white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19" name="五角星 18"/>
          <p:cNvSpPr/>
          <p:nvPr/>
        </p:nvSpPr>
        <p:spPr>
          <a:xfrm rot="19903756">
            <a:off x="1221323" y="3499281"/>
            <a:ext cx="1056364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Tx/>
            </a:pPr>
            <a:endParaRPr lang="zh-CN" altLang="en-US" sz="1800" kern="1200">
              <a:solidFill>
                <a:prstClr val="white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23" name="五角星 22"/>
          <p:cNvSpPr/>
          <p:nvPr/>
        </p:nvSpPr>
        <p:spPr>
          <a:xfrm rot="21380687">
            <a:off x="1626750" y="4834659"/>
            <a:ext cx="611191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Tx/>
            </a:pPr>
            <a:endParaRPr lang="zh-CN" altLang="en-US" sz="1800" kern="1200">
              <a:solidFill>
                <a:prstClr val="white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36" name="五角星 35"/>
          <p:cNvSpPr/>
          <p:nvPr/>
        </p:nvSpPr>
        <p:spPr>
          <a:xfrm rot="19938392">
            <a:off x="3519585" y="4772656"/>
            <a:ext cx="486379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Tx/>
            </a:pPr>
            <a:endParaRPr lang="zh-CN" altLang="en-US" sz="1800" kern="1200">
              <a:solidFill>
                <a:prstClr val="white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37" name="五角星 36"/>
          <p:cNvSpPr/>
          <p:nvPr/>
        </p:nvSpPr>
        <p:spPr>
          <a:xfrm rot="19938392">
            <a:off x="2633829" y="4422205"/>
            <a:ext cx="486379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Tx/>
            </a:pPr>
            <a:endParaRPr lang="zh-CN" altLang="en-US" sz="1800" kern="1200">
              <a:solidFill>
                <a:prstClr val="white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38" name="五角星 37"/>
          <p:cNvSpPr/>
          <p:nvPr/>
        </p:nvSpPr>
        <p:spPr>
          <a:xfrm rot="19967404">
            <a:off x="9635519" y="4172969"/>
            <a:ext cx="611191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Tx/>
            </a:pPr>
            <a:endParaRPr lang="zh-CN" altLang="en-US" sz="1800" kern="1200">
              <a:solidFill>
                <a:prstClr val="white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39" name="五角星 38"/>
          <p:cNvSpPr/>
          <p:nvPr/>
        </p:nvSpPr>
        <p:spPr>
          <a:xfrm>
            <a:off x="8457663" y="4560807"/>
            <a:ext cx="337916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Tx/>
            </a:pPr>
            <a:endParaRPr lang="zh-CN" altLang="en-US" sz="1800" kern="1200">
              <a:solidFill>
                <a:prstClr val="white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40" name="五角星 39"/>
          <p:cNvSpPr/>
          <p:nvPr/>
        </p:nvSpPr>
        <p:spPr>
          <a:xfrm>
            <a:off x="10830307" y="4557885"/>
            <a:ext cx="248460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Tx/>
            </a:pPr>
            <a:endParaRPr lang="zh-CN" altLang="en-US" sz="1800" kern="1200">
              <a:solidFill>
                <a:prstClr val="white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41" name="五角星 40"/>
          <p:cNvSpPr/>
          <p:nvPr/>
        </p:nvSpPr>
        <p:spPr>
          <a:xfrm>
            <a:off x="11514899" y="4801227"/>
            <a:ext cx="124229" cy="9317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Tx/>
            </a:pPr>
            <a:endParaRPr lang="zh-CN" altLang="en-US" sz="1800" kern="1200">
              <a:solidFill>
                <a:prstClr val="white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42" name="五角星 41"/>
          <p:cNvSpPr/>
          <p:nvPr/>
        </p:nvSpPr>
        <p:spPr>
          <a:xfrm rot="19922997">
            <a:off x="11089271" y="4175781"/>
            <a:ext cx="191732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Tx/>
            </a:pPr>
            <a:endParaRPr lang="zh-CN" altLang="en-US" sz="1800" kern="1200">
              <a:solidFill>
                <a:prstClr val="white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pic>
        <p:nvPicPr>
          <p:cNvPr id="43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258" y="3104762"/>
            <a:ext cx="1113169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2" t="9720" r="34721" b="57453"/>
          <a:stretch>
            <a:fillRect/>
          </a:stretch>
        </p:blipFill>
        <p:spPr>
          <a:xfrm>
            <a:off x="5824305" y="4394361"/>
            <a:ext cx="1197265" cy="1197579"/>
          </a:xfrm>
          <a:prstGeom prst="rect">
            <a:avLst/>
          </a:prstGeom>
        </p:spPr>
      </p:pic>
      <p:pic>
        <p:nvPicPr>
          <p:cNvPr id="16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57" y="817765"/>
            <a:ext cx="8809795" cy="145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92000" cy="685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24985" y="823823"/>
            <a:ext cx="5936433" cy="8001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BÓNG KÌ DIỆU </a:t>
            </a:r>
            <a:endParaRPr lang="en-US" alt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7437393" y="2066336"/>
            <a:ext cx="1489075" cy="1511935"/>
          </a:xfrm>
          <a:prstGeom prst="ellipse">
            <a:avLst/>
          </a:prstGeom>
          <a:blipFill>
            <a:blip r:embed="rId4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b="1" dirty="0">
              <a:solidFill>
                <a:srgbClr val="FFFF00"/>
              </a:solidFill>
            </a:endParaRPr>
          </a:p>
        </p:txBody>
      </p:sp>
      <p:sp>
        <p:nvSpPr>
          <p:cNvPr id="6" name="Oval 5">
            <a:hlinkClick r:id="rId5" action="ppaction://hlinksldjump"/>
          </p:cNvPr>
          <p:cNvSpPr/>
          <p:nvPr/>
        </p:nvSpPr>
        <p:spPr>
          <a:xfrm>
            <a:off x="4845777" y="2066971"/>
            <a:ext cx="1456690" cy="1511300"/>
          </a:xfrm>
          <a:prstGeom prst="ellipse">
            <a:avLst/>
          </a:prstGeom>
          <a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b="1" dirty="0">
              <a:solidFill>
                <a:srgbClr val="FFFF00"/>
              </a:solidFill>
            </a:endParaRPr>
          </a:p>
        </p:txBody>
      </p:sp>
      <p:sp>
        <p:nvSpPr>
          <p:cNvPr id="8" name="Oval 7">
            <a:hlinkClick r:id="rId6" action="ppaction://hlinksldjump"/>
          </p:cNvPr>
          <p:cNvSpPr/>
          <p:nvPr/>
        </p:nvSpPr>
        <p:spPr>
          <a:xfrm>
            <a:off x="1986826" y="2066971"/>
            <a:ext cx="1489075" cy="1511300"/>
          </a:xfrm>
          <a:prstGeom prst="ellipse">
            <a:avLst/>
          </a:prstGeom>
          <a:blipFill>
            <a:blip r:embed="rId4">
              <a:duotone>
                <a:prstClr val="black"/>
                <a:srgbClr val="66FF33">
                  <a:tint val="45000"/>
                  <a:satMod val="400000"/>
                </a:srgbClr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b="1" dirty="0">
              <a:solidFill>
                <a:srgbClr val="FFFF00"/>
              </a:solidFill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4002497" y="4421369"/>
            <a:ext cx="3143250" cy="108585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3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33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3" name="Text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514286" y="2800351"/>
            <a:ext cx="1153715" cy="2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2" name="Action Button: Forward or Next 1">
            <a:hlinkClick r:id="rId7" action="ppaction://hlinksldjump" highlightClick="1"/>
          </p:cNvPr>
          <p:cNvSpPr/>
          <p:nvPr/>
        </p:nvSpPr>
        <p:spPr>
          <a:xfrm>
            <a:off x="10981509" y="6361612"/>
            <a:ext cx="487680" cy="496388"/>
          </a:xfrm>
          <a:prstGeom prst="actionButtonForwardNex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476206" y="2177142"/>
            <a:ext cx="3483428" cy="2195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+ 22 = ?</a:t>
            </a:r>
          </a:p>
        </p:txBody>
      </p:sp>
      <p:sp>
        <p:nvSpPr>
          <p:cNvPr id="12" name="Up Arrow Callout 11"/>
          <p:cNvSpPr/>
          <p:nvPr/>
        </p:nvSpPr>
        <p:spPr>
          <a:xfrm>
            <a:off x="3752850" y="5086350"/>
            <a:ext cx="800100" cy="8001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rgbClr val="FFFFFF"/>
                </a:solidFill>
              </a:rPr>
              <a:t>MỞ</a:t>
            </a:r>
          </a:p>
        </p:txBody>
      </p:sp>
      <p:sp>
        <p:nvSpPr>
          <p:cNvPr id="13" name="Curved Up Arrow 12">
            <a:hlinkClick r:id="rId2" action="ppaction://hlinksldjump"/>
          </p:cNvPr>
          <p:cNvSpPr/>
          <p:nvPr/>
        </p:nvSpPr>
        <p:spPr>
          <a:xfrm>
            <a:off x="9050228" y="641855"/>
            <a:ext cx="742950" cy="5715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63390" y="2112010"/>
            <a:ext cx="3909060" cy="226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+ 22 = 36</a:t>
            </a:r>
          </a:p>
        </p:txBody>
      </p:sp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450149" y="702815"/>
            <a:ext cx="2526506" cy="495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5976655" y="702815"/>
            <a:ext cx="2428875" cy="495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42" y="1371600"/>
            <a:ext cx="3748028" cy="3910986"/>
          </a:xfrm>
          <a:prstGeom prst="rect">
            <a:avLst/>
          </a:prstGeom>
        </p:spPr>
      </p:pic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570288" y="931069"/>
            <a:ext cx="2526506" cy="495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096794" y="931069"/>
            <a:ext cx="2428875" cy="495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/>
          <p:cNvSpPr/>
          <p:nvPr/>
        </p:nvSpPr>
        <p:spPr>
          <a:xfrm>
            <a:off x="3752850" y="5086350"/>
            <a:ext cx="800100" cy="8001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>
                <a:solidFill>
                  <a:srgbClr val="FFFFFF"/>
                </a:solidFill>
              </a:rPr>
              <a:t>MỞ</a:t>
            </a:r>
          </a:p>
        </p:txBody>
      </p:sp>
      <p:sp>
        <p:nvSpPr>
          <p:cNvPr id="13" name="Curved Up Arrow 12">
            <a:hlinkClick r:id="rId5" action="ppaction://hlinksldjump"/>
          </p:cNvPr>
          <p:cNvSpPr/>
          <p:nvPr/>
        </p:nvSpPr>
        <p:spPr>
          <a:xfrm>
            <a:off x="8553450" y="1085850"/>
            <a:ext cx="742950" cy="5715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1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52900" y="1950720"/>
            <a:ext cx="3562781" cy="22821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10cm =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53989" y="1950720"/>
            <a:ext cx="3562781" cy="22821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10cm = …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3752850" y="5086350"/>
            <a:ext cx="800100" cy="8001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>
                <a:solidFill>
                  <a:srgbClr val="FFFFFF"/>
                </a:solidFill>
              </a:rPr>
              <a:t>MỞ</a:t>
            </a:r>
          </a:p>
        </p:txBody>
      </p:sp>
      <p:sp>
        <p:nvSpPr>
          <p:cNvPr id="13" name="Curved Up Arrow 12">
            <a:hlinkClick r:id="rId2" action="ppaction://hlinksldjump"/>
          </p:cNvPr>
          <p:cNvSpPr/>
          <p:nvPr/>
        </p:nvSpPr>
        <p:spPr>
          <a:xfrm>
            <a:off x="8553450" y="1085850"/>
            <a:ext cx="742950" cy="5715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10" name="Picture 9" descr="cau mon 5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66FF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554448" y="774049"/>
            <a:ext cx="2526506" cy="495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u mon 5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66FF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080954" y="774048"/>
            <a:ext cx="2428875" cy="495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10728_09445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ni-hinh-nen-slide-dep-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90" y="635"/>
            <a:ext cx="11996420" cy="6857365"/>
          </a:xfrm>
          <a:prstGeom prst="rect">
            <a:avLst/>
          </a:prstGeom>
        </p:spPr>
      </p:pic>
      <p:pic>
        <p:nvPicPr>
          <p:cNvPr id="6" name="Content Placeholder 3" descr="20210728_0944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44" y="862884"/>
            <a:ext cx="9247031" cy="363324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</p:pic>
      <p:sp>
        <p:nvSpPr>
          <p:cNvPr id="7" name="Text Box 6"/>
          <p:cNvSpPr txBox="1"/>
          <p:nvPr/>
        </p:nvSpPr>
        <p:spPr>
          <a:xfrm>
            <a:off x="3088640" y="4450522"/>
            <a:ext cx="3944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/>
              <a:t>4        +        2          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452370" y="5498707"/>
            <a:ext cx="1905000" cy="58356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vi-VN" altLang="en-US" sz="3200" b="1">
                <a:solidFill>
                  <a:srgbClr val="FF0000"/>
                </a:solidFill>
              </a:rPr>
              <a:t>Số hạng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882765" y="4496134"/>
            <a:ext cx="25247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/>
              <a:t>   </a:t>
            </a:r>
            <a:r>
              <a:rPr lang="vi-VN" altLang="en-US" sz="4000" b="1" dirty="0">
                <a:sym typeface="+mn-ea"/>
              </a:rPr>
              <a:t>=      </a:t>
            </a:r>
            <a:r>
              <a:rPr lang="vi-VN" altLang="en-US" sz="4000" b="1" dirty="0"/>
              <a:t>6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094345" y="5498134"/>
            <a:ext cx="1332230" cy="58356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</a:rPr>
              <a:t>Tổng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128259" y="5498706"/>
            <a:ext cx="1905000" cy="58356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</a:rPr>
              <a:t>Số hạng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310818" y="5071352"/>
            <a:ext cx="0" cy="4273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176153" y="5013539"/>
            <a:ext cx="0" cy="4273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657429" y="5070779"/>
            <a:ext cx="0" cy="4273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2878137" y="6274435"/>
            <a:ext cx="640524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3200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 ý</a:t>
            </a:r>
            <a:r>
              <a:rPr lang="vi-VN" altLang="en-US"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4 + 2 cũng gọi là tổng</a:t>
            </a:r>
          </a:p>
        </p:txBody>
      </p:sp>
      <p:sp>
        <p:nvSpPr>
          <p:cNvPr id="16" name="Text Box 7"/>
          <p:cNvSpPr txBox="1"/>
          <p:nvPr/>
        </p:nvSpPr>
        <p:spPr>
          <a:xfrm>
            <a:off x="1414780" y="155074"/>
            <a:ext cx="933069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hạng - Tổng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ldLvl="0" animBg="1"/>
      <p:bldP spid="8" grpId="1" animBg="1"/>
      <p:bldP spid="9" grpId="0"/>
      <p:bldP spid="9" grpId="1"/>
      <p:bldP spid="11" grpId="0" bldLvl="0" animBg="1"/>
      <p:bldP spid="11" grpId="1" animBg="1"/>
      <p:bldP spid="3" grpId="0" bldLvl="0" animBg="1"/>
      <p:bldP spid="3" grpId="1" animBg="1"/>
      <p:bldP spid="15" grpId="1"/>
      <p:bldP spid="15" grpId="2"/>
      <p:bldP spid="16" grpId="1"/>
      <p:bldP spid="1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7406005"/>
          </a:xfrm>
          <a:prstGeom prst="rect">
            <a:avLst/>
          </a:prstGeom>
        </p:spPr>
      </p:pic>
      <p:pic>
        <p:nvPicPr>
          <p:cNvPr id="9" name="Content Placeholder 3" descr="20210728_1725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" y="1823720"/>
            <a:ext cx="10996295" cy="375856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342390" y="966470"/>
            <a:ext cx="9505950" cy="723900"/>
            <a:chOff x="2114" y="1522"/>
            <a:chExt cx="14970" cy="1140"/>
          </a:xfrm>
        </p:grpSpPr>
        <p:sp>
          <p:nvSpPr>
            <p:cNvPr id="11" name="Oval 10"/>
            <p:cNvSpPr/>
            <p:nvPr/>
          </p:nvSpPr>
          <p:spPr>
            <a:xfrm>
              <a:off x="2114" y="1522"/>
              <a:ext cx="1260" cy="1141"/>
            </a:xfrm>
            <a:prstGeom prst="ellipse">
              <a:avLst/>
            </a:prstGeom>
            <a:ln w="28575">
              <a:solidFill>
                <a:srgbClr val="FFFF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3600" b="1"/>
                <a:t>1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3374" y="1633"/>
              <a:ext cx="13710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vi-VN" altLang="en-US" sz="3200" b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Nêu số hạng, tổng trong mỗi phép tính sau: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42390" y="4464050"/>
            <a:ext cx="1422400" cy="887095"/>
            <a:chOff x="2114" y="7030"/>
            <a:chExt cx="2240" cy="1397"/>
          </a:xfrm>
        </p:grpSpPr>
        <p:sp>
          <p:nvSpPr>
            <p:cNvPr id="16" name="Text Box 15"/>
            <p:cNvSpPr txBox="1"/>
            <p:nvPr/>
          </p:nvSpPr>
          <p:spPr>
            <a:xfrm>
              <a:off x="2114" y="7703"/>
              <a:ext cx="2240" cy="7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altLang="en-US" sz="2400" b="1" dirty="0">
                  <a:solidFill>
                    <a:srgbClr val="7030A0"/>
                  </a:solidFill>
                </a:rPr>
                <a:t>Số hạng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3377" y="7030"/>
              <a:ext cx="0" cy="6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881630" y="4464050"/>
            <a:ext cx="1471295" cy="887730"/>
            <a:chOff x="4538" y="7030"/>
            <a:chExt cx="2317" cy="1398"/>
          </a:xfrm>
        </p:grpSpPr>
        <p:sp>
          <p:nvSpPr>
            <p:cNvPr id="20" name="Text Box 19"/>
            <p:cNvSpPr txBox="1"/>
            <p:nvPr/>
          </p:nvSpPr>
          <p:spPr>
            <a:xfrm>
              <a:off x="4538" y="7703"/>
              <a:ext cx="2317" cy="7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altLang="en-US" sz="2400" b="1">
                  <a:solidFill>
                    <a:srgbClr val="7030A0"/>
                  </a:solidFill>
                </a:rPr>
                <a:t>Số hạng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5553" y="7030"/>
              <a:ext cx="0" cy="6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498975" y="4464050"/>
            <a:ext cx="1090930" cy="887095"/>
            <a:chOff x="7085" y="7030"/>
            <a:chExt cx="1718" cy="1397"/>
          </a:xfrm>
        </p:grpSpPr>
        <p:sp>
          <p:nvSpPr>
            <p:cNvPr id="23" name="Text Box 22"/>
            <p:cNvSpPr txBox="1"/>
            <p:nvPr/>
          </p:nvSpPr>
          <p:spPr>
            <a:xfrm>
              <a:off x="7085" y="7703"/>
              <a:ext cx="1718" cy="7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altLang="en-US" sz="2400" b="1">
                  <a:solidFill>
                    <a:srgbClr val="FF0000"/>
                  </a:solidFill>
                </a:rPr>
                <a:t>Tổng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7730" y="7030"/>
              <a:ext cx="0" cy="6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971665" y="4334510"/>
            <a:ext cx="1422400" cy="887730"/>
            <a:chOff x="2130" y="7030"/>
            <a:chExt cx="2240" cy="1398"/>
          </a:xfrm>
        </p:grpSpPr>
        <p:sp>
          <p:nvSpPr>
            <p:cNvPr id="29" name="Text Box 28"/>
            <p:cNvSpPr txBox="1"/>
            <p:nvPr/>
          </p:nvSpPr>
          <p:spPr>
            <a:xfrm>
              <a:off x="2130" y="7703"/>
              <a:ext cx="2240" cy="7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altLang="en-US" sz="2400" b="1" dirty="0">
                  <a:solidFill>
                    <a:srgbClr val="7030A0"/>
                  </a:solidFill>
                </a:rPr>
                <a:t>Số hạng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393" y="7030"/>
              <a:ext cx="0" cy="6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617585" y="4334510"/>
            <a:ext cx="1422400" cy="887730"/>
            <a:chOff x="2203" y="7030"/>
            <a:chExt cx="2240" cy="1398"/>
          </a:xfrm>
        </p:grpSpPr>
        <p:sp>
          <p:nvSpPr>
            <p:cNvPr id="32" name="Text Box 31"/>
            <p:cNvSpPr txBox="1"/>
            <p:nvPr/>
          </p:nvSpPr>
          <p:spPr>
            <a:xfrm>
              <a:off x="2203" y="7703"/>
              <a:ext cx="2240" cy="7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altLang="en-US" sz="2400" b="1" dirty="0">
                  <a:solidFill>
                    <a:srgbClr val="7030A0"/>
                  </a:solidFill>
                </a:rPr>
                <a:t>Số hạng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3377" y="7030"/>
              <a:ext cx="0" cy="6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0262870" y="4334510"/>
            <a:ext cx="1090930" cy="887095"/>
            <a:chOff x="7085" y="7030"/>
            <a:chExt cx="1718" cy="1397"/>
          </a:xfrm>
        </p:grpSpPr>
        <p:sp>
          <p:nvSpPr>
            <p:cNvPr id="35" name="Text Box 34"/>
            <p:cNvSpPr txBox="1"/>
            <p:nvPr/>
          </p:nvSpPr>
          <p:spPr>
            <a:xfrm>
              <a:off x="7085" y="7703"/>
              <a:ext cx="1718" cy="7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altLang="en-US" sz="2400" b="1" dirty="0">
                  <a:solidFill>
                    <a:srgbClr val="FF0000"/>
                  </a:solidFill>
                </a:rPr>
                <a:t>Tổng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7730" y="7030"/>
              <a:ext cx="0" cy="6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ight Brace 37"/>
          <p:cNvSpPr/>
          <p:nvPr/>
        </p:nvSpPr>
        <p:spPr>
          <a:xfrm rot="16200000">
            <a:off x="2543175" y="2736215"/>
            <a:ext cx="423545" cy="1384300"/>
          </a:xfrm>
          <a:prstGeom prst="rightBrace">
            <a:avLst>
              <a:gd name="adj1" fmla="val 8333"/>
              <a:gd name="adj2" fmla="val 5215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Text Box 38"/>
          <p:cNvSpPr txBox="1"/>
          <p:nvPr/>
        </p:nvSpPr>
        <p:spPr>
          <a:xfrm>
            <a:off x="2063115" y="2473960"/>
            <a:ext cx="1332230" cy="58356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</a:rPr>
              <a:t>Tổng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7815580" y="2473960"/>
            <a:ext cx="1332230" cy="58356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</a:rPr>
              <a:t>Tổng</a:t>
            </a:r>
          </a:p>
        </p:txBody>
      </p:sp>
      <p:sp>
        <p:nvSpPr>
          <p:cNvPr id="41" name="Right Brace 40"/>
          <p:cNvSpPr/>
          <p:nvPr/>
        </p:nvSpPr>
        <p:spPr>
          <a:xfrm rot="16200000">
            <a:off x="8243570" y="2736215"/>
            <a:ext cx="423545" cy="1384300"/>
          </a:xfrm>
          <a:prstGeom prst="rightBrace">
            <a:avLst>
              <a:gd name="adj1" fmla="val 8333"/>
              <a:gd name="adj2" fmla="val 5215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2260600" y="1593850"/>
            <a:ext cx="2445385" cy="266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908550" y="1640840"/>
            <a:ext cx="1049655" cy="95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148195" y="1650365"/>
            <a:ext cx="3464560" cy="304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672445" y="4334510"/>
            <a:ext cx="0" cy="4273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" y="-63500"/>
            <a:ext cx="12190730" cy="6921500"/>
          </a:xfrm>
          <a:prstGeom prst="rect">
            <a:avLst/>
          </a:prstGeom>
        </p:spPr>
      </p:pic>
      <p:pic>
        <p:nvPicPr>
          <p:cNvPr id="16" name="Picture 15" descr="20210728_1815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6609"/>
            <a:ext cx="12191365" cy="5509204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343660" y="191452"/>
            <a:ext cx="9505950" cy="724535"/>
            <a:chOff x="2114" y="1522"/>
            <a:chExt cx="14970" cy="1141"/>
          </a:xfrm>
        </p:grpSpPr>
        <p:sp>
          <p:nvSpPr>
            <p:cNvPr id="11" name="Oval 10"/>
            <p:cNvSpPr/>
            <p:nvPr/>
          </p:nvSpPr>
          <p:spPr>
            <a:xfrm>
              <a:off x="2114" y="1522"/>
              <a:ext cx="1260" cy="1141"/>
            </a:xfrm>
            <a:prstGeom prst="ellipse">
              <a:avLst/>
            </a:prstGeom>
            <a:ln w="28575">
              <a:solidFill>
                <a:srgbClr val="FFFF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000" b="1"/>
                <a:t>2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3374" y="1633"/>
              <a:ext cx="13710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vi-VN" altLang="en-US" sz="3600" b="1" dirty="0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Tìm tổng, biết các số hạng lần lượt là:</a:t>
              </a:r>
            </a:p>
          </p:txBody>
        </p:sp>
      </p:grpSp>
      <p:sp>
        <p:nvSpPr>
          <p:cNvPr id="8" name="Text Box 7"/>
          <p:cNvSpPr txBox="1"/>
          <p:nvPr/>
        </p:nvSpPr>
        <p:spPr>
          <a:xfrm>
            <a:off x="1101090" y="5387975"/>
            <a:ext cx="24898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dirty="0">
                <a:solidFill>
                  <a:srgbClr val="FF0000"/>
                </a:solidFill>
              </a:rPr>
              <a:t>10  +  5 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590925" y="5387975"/>
            <a:ext cx="18561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>
                <a:solidFill>
                  <a:srgbClr val="FF0000"/>
                </a:solidFill>
              </a:rPr>
              <a:t>=  15  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022465" y="5387975"/>
            <a:ext cx="28365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>
                <a:solidFill>
                  <a:srgbClr val="FF0000"/>
                </a:solidFill>
              </a:rPr>
              <a:t>20  +  30  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9859010" y="5387975"/>
            <a:ext cx="18561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>
                <a:solidFill>
                  <a:srgbClr val="FF0000"/>
                </a:solidFill>
              </a:rPr>
              <a:t>=  50 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91080" y="897255"/>
            <a:ext cx="1751965" cy="88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447030" y="895985"/>
            <a:ext cx="2507615" cy="1079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235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TRÁI BÓNG KÌ DIỆU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2, 3, 23, 25, 14,12,11, 10, 42, 54….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VY Nguyễn</dc:creator>
  <cp:lastModifiedBy>Ngọc Hoàng IT</cp:lastModifiedBy>
  <cp:revision>35</cp:revision>
  <dcterms:created xsi:type="dcterms:W3CDTF">2021-07-28T03:32:00Z</dcterms:created>
  <dcterms:modified xsi:type="dcterms:W3CDTF">2021-09-29T09:32:58Z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1033-11.2.0.10265</vt:lpwstr>
  </property>
  <property fmtid="{D5CDD505-2E9C-101B-9397-08002B2CF9AE}" pid="3" name="ICV">
    <vt:lpwstr>2E1EEB7F89124711B5C5E4BD1FFACE4F</vt:lpwstr>
  </property>
</Properties>
</file>