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8" r:id="rId3"/>
    <p:sldMasterId id="2147483736" r:id="rId4"/>
  </p:sldMasterIdLst>
  <p:notesMasterIdLst>
    <p:notesMasterId r:id="rId15"/>
  </p:notesMasterIdLst>
  <p:sldIdLst>
    <p:sldId id="257" r:id="rId5"/>
    <p:sldId id="2007577104" r:id="rId6"/>
    <p:sldId id="2007577105" r:id="rId7"/>
    <p:sldId id="2007577108" r:id="rId8"/>
    <p:sldId id="318" r:id="rId9"/>
    <p:sldId id="2007577099" r:id="rId10"/>
    <p:sldId id="2007577100" r:id="rId11"/>
    <p:sldId id="2007577101" r:id="rId12"/>
    <p:sldId id="350" r:id="rId13"/>
    <p:sldId id="2007577094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E5828-03B8-4E81-BB72-34E06982127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90E7B-FFAC-4E4E-A708-7C0139957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85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67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15320-CFA9-423E-8E5B-A49AD446D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48496-71BF-4A09-BB33-63750E35E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5154C-ACB3-42B1-868B-A7E8BC9B7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F861-FECF-4AEF-848E-D07645A5AD9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707EA-851C-4558-8948-DFF93624E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10870-189B-49A6-8EFA-B8766D454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79CC-6ACB-4FA6-8F09-2FB631DA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0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FE717-A213-4FB5-95E0-F677EA43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186E74-D44F-4D11-B23F-4CBC235718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8178C-70E7-4EAF-889F-11CCEF4AE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13869-5774-49FB-A51C-93C9B261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F861-FECF-4AEF-848E-D07645A5AD9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722F9-F48E-409B-910C-3D198F735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F3D17-CD9D-4C98-8AEA-4A55194FD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79CC-6ACB-4FA6-8F09-2FB631DA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91ECB-7986-47F0-8FDC-F1B111DD5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D98B11-BCC6-4D09-AFFF-5262CE844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A768D-477D-41F6-9ABE-9C9F15099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F861-FECF-4AEF-848E-D07645A5AD9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295A6-6AD5-4124-AA7B-4253B8476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D5BBB-D439-44E0-8F4B-E2AAF14C9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79CC-6ACB-4FA6-8F09-2FB631DA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39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5BE264-4D33-4DBD-AE54-0423B959A5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3EFD69-AFCE-4748-BF61-EEC7A56FC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BBF74-CFD4-41C7-B4FA-2CDEDD17F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F861-FECF-4AEF-848E-D07645A5AD9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AE0AC-2E0D-4B9E-B154-49CE400F6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3F8E-F636-4B15-B01E-945C351B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79CC-6ACB-4FA6-8F09-2FB631DA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1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166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507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012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640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574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10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95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545FD-9F9D-4D50-AB47-8DFEDC988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3C151-5CE0-4AFC-B05A-BA8B3C332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EB4A8-B67D-44CD-82B1-07051CB7D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F861-FECF-4AEF-848E-D07645A5AD9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E099C-8B5D-43E3-BC13-750794782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7E441-80A0-4B7B-B734-8B82F1928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79CC-6ACB-4FA6-8F09-2FB631DA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2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724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982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733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498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47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21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47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43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5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0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545FD-9F9D-4D50-AB47-8DFEDC988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3C151-5CE0-4AFC-B05A-BA8B3C332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EB4A8-B67D-44CD-82B1-07051CB7D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F861-FECF-4AEF-848E-D07645A5AD9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E099C-8B5D-43E3-BC13-750794782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7E441-80A0-4B7B-B734-8B82F1928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79CC-6ACB-4FA6-8F09-2FB631DA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607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097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7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24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431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56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42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73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778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1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180C8-5033-4F21-9231-E80A86F49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D8D4B-5A1B-4158-AA32-58CFD85CD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61C8B-B4D0-40AA-BE57-00264C4A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F861-FECF-4AEF-848E-D07645A5AD9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788F4-2BE8-4560-A8FC-FF2D12A5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4AFD0-9207-42C0-859F-BC4DEA0F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79CC-6ACB-4FA6-8F09-2FB631DA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931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597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089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35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54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1017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208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751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843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075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14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3C3D3-7A03-4616-AFB7-22CDB0C7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95D20-3F8D-4459-8ECE-CDCEF8678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9CD22-0455-4122-85D7-8DF48588C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E5443-CBB4-4D0F-A408-5A2C16311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F861-FECF-4AEF-848E-D07645A5AD9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7C7C5-D67E-44D7-A441-DEAC7C2A0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968F2-DC8B-49FC-9266-2A245005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79CC-6ACB-4FA6-8F09-2FB631DA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427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372173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5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5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7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7E012-44A5-4DDE-9E67-229E12C91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D563E-F542-40F0-BD38-226D738D9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F5D50-2793-43D7-A968-0DE1D4E7F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300B29-F576-42FE-96FF-9172ADC3B9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1D70FE-5A77-4C57-B0A6-507B6A2CFE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BE0343-D86C-44D6-93E6-85A65506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F861-FECF-4AEF-848E-D07645A5AD9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A2B858-5EB6-404A-B28C-802628FA9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ABA666-13C3-46CE-BF13-FCEC55AA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79CC-6ACB-4FA6-8F09-2FB631DA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1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97FE7-A33C-439E-A600-DB50F035A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C376ED-6729-479F-9CE9-0986D2943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F861-FECF-4AEF-848E-D07645A5AD9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DD1F78-B3F6-45CE-BD23-249B94E3D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B7C4A-2E91-429E-AC56-AB9F1C1F1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79CC-6ACB-4FA6-8F09-2FB631DA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1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046238-FB59-41F5-82FB-6243DE61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F861-FECF-4AEF-848E-D07645A5AD9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82AA6B-C03D-4D0A-931B-07162F50C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FB9C5-C611-4D2A-A68D-43289411F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79CC-6ACB-4FA6-8F09-2FB631DA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2468-FAF5-4E8D-8996-C63FA01BE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BE26E-E3B6-4F43-909D-0B8ECDEE2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4A955-5C84-4CA5-9AB5-95F45419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89A6F-28EF-45A1-9D6D-E4817BFA1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F861-FECF-4AEF-848E-D07645A5AD9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FD383-5FBE-4D72-B2BB-F60BD78D8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C6F3A-8FB7-4562-A257-87890F9B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79CC-6ACB-4FA6-8F09-2FB631DA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7165E-E9A3-44F4-A03F-A20387E26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F34DC-E3AC-4088-81CE-BAF98FCEF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DF792-74D3-4A48-9A2D-5F79F1958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0F861-FECF-4AEF-848E-D07645A5AD9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22FE2-7F89-4D04-B3C0-3B674E5AD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0B87B-A802-48BA-88EE-F92E39D3C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79CC-6ACB-4FA6-8F09-2FB631DA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7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5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69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B6420-30C7-436E-B94E-C4769C49B56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2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52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6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57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1" r:id="rId15"/>
    <p:sldLayoutId id="2147483754" r:id="rId16"/>
    <p:sldLayoutId id="2147483758" r:id="rId17"/>
    <p:sldLayoutId id="2147483756" r:id="rId18"/>
    <p:sldLayoutId id="2147483755" r:id="rId19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uLnTx/>
                <a:uFillTx/>
                <a:latin typeface="Arial"/>
                <a:ea typeface="字魂17号-萌趣果冻体"/>
                <a:cs typeface="Arial"/>
                <a:sym typeface="+mn-ea"/>
              </a:rPr>
              <a:t>Chào mừng các em </a:t>
            </a: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uLnTx/>
                <a:uFillTx/>
                <a:latin typeface="Arial"/>
                <a:ea typeface="字魂17号-萌趣果冻体"/>
                <a:cs typeface="Arial"/>
                <a:sym typeface="+mn-ea"/>
              </a:rPr>
              <a:t>đến với tiết Toán</a:t>
            </a:r>
            <a:endParaRPr kumimoji="0" lang="en-US" altLang="zh-CN" sz="4800" b="1" i="1" u="none" strike="noStrike" kern="1200" cap="none" spc="0" normalizeH="0" baseline="0" noProof="0" dirty="0">
              <a:ln w="12700">
                <a:solidFill>
                  <a:srgbClr val="FC6E5B"/>
                </a:solidFill>
                <a:prstDash val="solid"/>
              </a:ln>
              <a:pattFill prst="pct50">
                <a:fgClr>
                  <a:srgbClr val="FC6E5B"/>
                </a:fgClr>
                <a:bgClr>
                  <a:srgbClr val="FC6E5B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FC6E5B"/>
                </a:outerShdw>
              </a:effectLst>
              <a:uLnTx/>
              <a:uFillTx/>
              <a:latin typeface="Arial"/>
              <a:ea typeface="字魂17号-萌趣果冻体"/>
              <a:cs typeface="Arial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529" y="180772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8000" b="1" dirty="0" err="1">
                <a:solidFill>
                  <a:srgbClr val="0070C0"/>
                </a:solidFill>
              </a:rPr>
              <a:t>Củng</a:t>
            </a:r>
            <a:r>
              <a:rPr lang="en-US" sz="8000" b="1" dirty="0">
                <a:solidFill>
                  <a:srgbClr val="0070C0"/>
                </a:solidFill>
              </a:rPr>
              <a:t> </a:t>
            </a:r>
            <a:r>
              <a:rPr lang="en-US" sz="8000" b="1" dirty="0" err="1">
                <a:solidFill>
                  <a:srgbClr val="0070C0"/>
                </a:solidFill>
              </a:rPr>
              <a:t>cố</a:t>
            </a:r>
            <a:r>
              <a:rPr lang="en-US" sz="8000" b="1" dirty="0">
                <a:solidFill>
                  <a:srgbClr val="0070C0"/>
                </a:solidFill>
              </a:rPr>
              <a:t> </a:t>
            </a:r>
            <a:r>
              <a:rPr lang="en-US" sz="8000" b="1" dirty="0" err="1">
                <a:solidFill>
                  <a:srgbClr val="0070C0"/>
                </a:solidFill>
              </a:rPr>
              <a:t>bài</a:t>
            </a:r>
            <a:r>
              <a:rPr lang="en-US" sz="8000" b="1" dirty="0">
                <a:solidFill>
                  <a:srgbClr val="0070C0"/>
                </a:solidFill>
              </a:rPr>
              <a:t> </a:t>
            </a:r>
            <a:r>
              <a:rPr lang="en-US" sz="8000" b="1" dirty="0" err="1">
                <a:solidFill>
                  <a:srgbClr val="0070C0"/>
                </a:solidFill>
              </a:rPr>
              <a:t>học</a:t>
            </a:r>
            <a:br>
              <a:rPr lang="en-US" sz="8000" b="1" dirty="0">
                <a:solidFill>
                  <a:srgbClr val="0070C0"/>
                </a:solidFill>
              </a:rPr>
            </a:br>
            <a:r>
              <a:rPr lang="en-US" sz="8000" b="1" dirty="0" err="1">
                <a:solidFill>
                  <a:srgbClr val="0070C0"/>
                </a:solidFill>
              </a:rPr>
              <a:t>Tạm</a:t>
            </a:r>
            <a:r>
              <a:rPr lang="en-US" sz="8000" b="1" dirty="0">
                <a:solidFill>
                  <a:srgbClr val="0070C0"/>
                </a:solidFill>
              </a:rPr>
              <a:t> </a:t>
            </a:r>
            <a:r>
              <a:rPr lang="en-US" sz="8000" b="1" dirty="0" err="1">
                <a:solidFill>
                  <a:srgbClr val="0070C0"/>
                </a:solidFill>
              </a:rPr>
              <a:t>biệt</a:t>
            </a:r>
            <a:r>
              <a:rPr lang="en-US" sz="8000" b="1" dirty="0">
                <a:solidFill>
                  <a:srgbClr val="0070C0"/>
                </a:solidFill>
              </a:rPr>
              <a:t> </a:t>
            </a:r>
            <a:r>
              <a:rPr lang="en-US" sz="8000" b="1" dirty="0" err="1">
                <a:solidFill>
                  <a:srgbClr val="0070C0"/>
                </a:solidFill>
              </a:rPr>
              <a:t>các</a:t>
            </a:r>
            <a:r>
              <a:rPr lang="en-US" sz="8000" b="1" dirty="0">
                <a:solidFill>
                  <a:srgbClr val="0070C0"/>
                </a:solidFill>
              </a:rPr>
              <a:t> </a:t>
            </a:r>
            <a:r>
              <a:rPr lang="en-US" sz="8000" b="1" dirty="0" err="1">
                <a:solidFill>
                  <a:srgbClr val="0070C0"/>
                </a:solidFill>
              </a:rPr>
              <a:t>em</a:t>
            </a:r>
            <a:endParaRPr lang="en-US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3089328"/>
            <a:ext cx="7818554" cy="404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19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E9F13-1DE3-48E4-A6A8-1684293D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`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52ADB-9658-49A3-B17A-525E6B8E7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E60DD8-CEE0-4F87-88A9-5EFA3AEF2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E0908F-EF99-431E-8D6E-4BC40E78F237}"/>
              </a:ext>
            </a:extLst>
          </p:cNvPr>
          <p:cNvSpPr txBox="1"/>
          <p:nvPr/>
        </p:nvSpPr>
        <p:spPr>
          <a:xfrm>
            <a:off x="3677243" y="1268535"/>
            <a:ext cx="7293935" cy="1087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cm = ….dm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5E7A33-6D19-4743-AF54-69EE0D7CD16B}"/>
              </a:ext>
            </a:extLst>
          </p:cNvPr>
          <p:cNvSpPr txBox="1">
            <a:spLocks/>
          </p:cNvSpPr>
          <p:nvPr/>
        </p:nvSpPr>
        <p:spPr>
          <a:xfrm>
            <a:off x="5603742" y="1540688"/>
            <a:ext cx="890071" cy="66278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851AC9-8E35-481E-98E2-E1385A97B33F}"/>
              </a:ext>
            </a:extLst>
          </p:cNvPr>
          <p:cNvSpPr txBox="1"/>
          <p:nvPr/>
        </p:nvSpPr>
        <p:spPr>
          <a:xfrm>
            <a:off x="3677243" y="2591680"/>
            <a:ext cx="6165540" cy="1087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7dm = ….   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8021F4-761C-4717-BC46-C568F4858991}"/>
              </a:ext>
            </a:extLst>
          </p:cNvPr>
          <p:cNvSpPr txBox="1"/>
          <p:nvPr/>
        </p:nvSpPr>
        <p:spPr>
          <a:xfrm>
            <a:off x="5220495" y="2893255"/>
            <a:ext cx="6165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70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844A8B-DD00-4387-9404-BE35C92F6728}"/>
              </a:ext>
            </a:extLst>
          </p:cNvPr>
          <p:cNvSpPr txBox="1"/>
          <p:nvPr/>
        </p:nvSpPr>
        <p:spPr>
          <a:xfrm>
            <a:off x="7699530" y="5002813"/>
            <a:ext cx="6165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CDD5FF-025D-4E1D-94C9-7FE93C707E63}"/>
              </a:ext>
            </a:extLst>
          </p:cNvPr>
          <p:cNvSpPr txBox="1"/>
          <p:nvPr/>
        </p:nvSpPr>
        <p:spPr>
          <a:xfrm>
            <a:off x="2847109" y="3825727"/>
            <a:ext cx="7135090" cy="2002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4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 hay dm</a:t>
            </a:r>
          </a:p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 …….</a:t>
            </a:r>
          </a:p>
        </p:txBody>
      </p:sp>
    </p:spTree>
    <p:extLst>
      <p:ext uri="{BB962C8B-B14F-4D97-AF65-F5344CB8AC3E}">
        <p14:creationId xmlns:p14="http://schemas.microsoft.com/office/powerpoint/2010/main" val="4085149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E9F13-1DE3-48E4-A6A8-1684293D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`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52ADB-9658-49A3-B17A-525E6B8E7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E60DD8-CEE0-4F87-88A9-5EFA3AEF2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E3DAFE-C754-4E9F-AF71-F031F5A992FA}"/>
              </a:ext>
            </a:extLst>
          </p:cNvPr>
          <p:cNvSpPr/>
          <p:nvPr/>
        </p:nvSpPr>
        <p:spPr>
          <a:xfrm>
            <a:off x="2903060" y="2548274"/>
            <a:ext cx="60031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AACB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AACB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4: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AACB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Đề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AACB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xi -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AACB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mét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AACB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216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9167E-6 -1.85185E-6 L -4.79167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928104"/>
      </p:ext>
    </p:extLst>
  </p:cSld>
  <p:clrMapOvr>
    <a:masterClrMapping/>
  </p:clrMapOvr>
  <p:transition>
    <p:sndAc>
      <p:stSnd>
        <p:snd r:embed="rId2" name="applaus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988C94-FF26-4F68-90B8-F80857E5F14E}"/>
              </a:ext>
            </a:extLst>
          </p:cNvPr>
          <p:cNvSpPr/>
          <p:nvPr/>
        </p:nvSpPr>
        <p:spPr>
          <a:xfrm>
            <a:off x="180753" y="0"/>
            <a:ext cx="1892596" cy="669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3. </a:t>
            </a:r>
            <a:r>
              <a:rPr lang="en-US" sz="4000" dirty="0" err="1"/>
              <a:t>Số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8E182F-E330-43FF-A1D3-49BAD762B5FD}"/>
              </a:ext>
            </a:extLst>
          </p:cNvPr>
          <p:cNvSpPr txBox="1"/>
          <p:nvPr/>
        </p:nvSpPr>
        <p:spPr>
          <a:xfrm>
            <a:off x="404037" y="1222744"/>
            <a:ext cx="4444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 dm =       cm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B08ABA-06A4-4BB6-B550-722F94FB2677}"/>
              </a:ext>
            </a:extLst>
          </p:cNvPr>
          <p:cNvSpPr/>
          <p:nvPr/>
        </p:nvSpPr>
        <p:spPr>
          <a:xfrm>
            <a:off x="2413591" y="1414130"/>
            <a:ext cx="595423" cy="527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2AE6B2-75D5-4DB1-89C9-0743DA2D33F4}"/>
              </a:ext>
            </a:extLst>
          </p:cNvPr>
          <p:cNvSpPr txBox="1"/>
          <p:nvPr/>
        </p:nvSpPr>
        <p:spPr>
          <a:xfrm>
            <a:off x="308344" y="2775097"/>
            <a:ext cx="4444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10 cm =       dm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04797F-09DE-4B6B-8885-D2F3F07505BC}"/>
              </a:ext>
            </a:extLst>
          </p:cNvPr>
          <p:cNvSpPr/>
          <p:nvPr/>
        </p:nvSpPr>
        <p:spPr>
          <a:xfrm>
            <a:off x="2530549" y="2941939"/>
            <a:ext cx="595423" cy="527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FE5FD6-B469-4432-A423-0059D3C667EC}"/>
              </a:ext>
            </a:extLst>
          </p:cNvPr>
          <p:cNvSpPr txBox="1"/>
          <p:nvPr/>
        </p:nvSpPr>
        <p:spPr>
          <a:xfrm>
            <a:off x="5333999" y="1222743"/>
            <a:ext cx="4444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 dm =       cm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1AF38A-9D48-44E6-B0F7-70C59BF846DA}"/>
              </a:ext>
            </a:extLst>
          </p:cNvPr>
          <p:cNvSpPr/>
          <p:nvPr/>
        </p:nvSpPr>
        <p:spPr>
          <a:xfrm>
            <a:off x="7357730" y="1374464"/>
            <a:ext cx="595423" cy="527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D3D3C3-69C7-4109-85E8-43C0F33E966B}"/>
              </a:ext>
            </a:extLst>
          </p:cNvPr>
          <p:cNvSpPr txBox="1"/>
          <p:nvPr/>
        </p:nvSpPr>
        <p:spPr>
          <a:xfrm>
            <a:off x="5333999" y="2764463"/>
            <a:ext cx="4444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20 cm =      dm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4D0674-7EA3-405B-A674-533B97A7A04C}"/>
              </a:ext>
            </a:extLst>
          </p:cNvPr>
          <p:cNvSpPr/>
          <p:nvPr/>
        </p:nvSpPr>
        <p:spPr>
          <a:xfrm>
            <a:off x="7520764" y="2893677"/>
            <a:ext cx="595423" cy="527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E21968-E16E-47A3-AD67-EE2D46DFC2D7}"/>
              </a:ext>
            </a:extLst>
          </p:cNvPr>
          <p:cNvSpPr/>
          <p:nvPr/>
        </p:nvSpPr>
        <p:spPr>
          <a:xfrm>
            <a:off x="2307265" y="1407189"/>
            <a:ext cx="818707" cy="527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10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05F85A-AD81-4FA9-B7F8-B021097730DE}"/>
              </a:ext>
            </a:extLst>
          </p:cNvPr>
          <p:cNvSpPr/>
          <p:nvPr/>
        </p:nvSpPr>
        <p:spPr>
          <a:xfrm>
            <a:off x="2413591" y="2941939"/>
            <a:ext cx="818707" cy="527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32BD91-D72B-41F0-871D-CC8A2ADA0D0B}"/>
              </a:ext>
            </a:extLst>
          </p:cNvPr>
          <p:cNvSpPr/>
          <p:nvPr/>
        </p:nvSpPr>
        <p:spPr>
          <a:xfrm>
            <a:off x="7246087" y="1374464"/>
            <a:ext cx="818707" cy="527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20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C832A8-EF62-4F02-B809-EC3A9144E84B}"/>
              </a:ext>
            </a:extLst>
          </p:cNvPr>
          <p:cNvSpPr/>
          <p:nvPr/>
        </p:nvSpPr>
        <p:spPr>
          <a:xfrm>
            <a:off x="7432158" y="2893677"/>
            <a:ext cx="744279" cy="527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14429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988C94-FF26-4F68-90B8-F80857E5F14E}"/>
              </a:ext>
            </a:extLst>
          </p:cNvPr>
          <p:cNvSpPr/>
          <p:nvPr/>
        </p:nvSpPr>
        <p:spPr>
          <a:xfrm>
            <a:off x="180753" y="0"/>
            <a:ext cx="3763926" cy="669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Calibri" panose="020F0502020204030204"/>
              </a:rPr>
              <a:t>4.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/>
              </a:rPr>
              <a:t>Tính</a:t>
            </a:r>
            <a:r>
              <a:rPr lang="en-US" sz="4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/>
              </a:rPr>
              <a:t>theo</a:t>
            </a:r>
            <a:r>
              <a:rPr lang="en-US" sz="4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/>
              </a:rPr>
              <a:t>mẫu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8E182F-E330-43FF-A1D3-49BAD762B5FD}"/>
              </a:ext>
            </a:extLst>
          </p:cNvPr>
          <p:cNvSpPr txBox="1"/>
          <p:nvPr/>
        </p:nvSpPr>
        <p:spPr>
          <a:xfrm>
            <a:off x="2791855" y="1743110"/>
            <a:ext cx="4444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 dm  + 6 dm =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EC62F6-D721-4B6C-89E8-2E91298F1A31}"/>
              </a:ext>
            </a:extLst>
          </p:cNvPr>
          <p:cNvSpPr/>
          <p:nvPr/>
        </p:nvSpPr>
        <p:spPr>
          <a:xfrm>
            <a:off x="4214036" y="488285"/>
            <a:ext cx="6184605" cy="6698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FF0000"/>
                </a:solidFill>
                <a:latin typeface="Calibri" panose="020F0502020204030204"/>
              </a:rPr>
              <a:t>Mẫu</a:t>
            </a:r>
            <a:r>
              <a:rPr lang="en-US" sz="4000" dirty="0">
                <a:solidFill>
                  <a:srgbClr val="FF0000"/>
                </a:solidFill>
                <a:latin typeface="Calibri" panose="020F0502020204030204"/>
              </a:rPr>
              <a:t>: 12 dm + 5 dm = 17 dm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C9C3BD-A8A8-4B85-B564-2B5154A55ACE}"/>
              </a:ext>
            </a:extLst>
          </p:cNvPr>
          <p:cNvSpPr txBox="1"/>
          <p:nvPr/>
        </p:nvSpPr>
        <p:spPr>
          <a:xfrm>
            <a:off x="2791855" y="2755273"/>
            <a:ext cx="4444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 dm - 7 dm =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3B5153-D273-4A81-A537-10C857D53ABB}"/>
              </a:ext>
            </a:extLst>
          </p:cNvPr>
          <p:cNvSpPr txBox="1"/>
          <p:nvPr/>
        </p:nvSpPr>
        <p:spPr>
          <a:xfrm>
            <a:off x="2728798" y="3541735"/>
            <a:ext cx="6081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dm + 4 dm - 3 dm =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4D4410-0A03-477E-BE3F-8AF02C88AC77}"/>
              </a:ext>
            </a:extLst>
          </p:cNvPr>
          <p:cNvSpPr txBox="1"/>
          <p:nvPr/>
        </p:nvSpPr>
        <p:spPr>
          <a:xfrm>
            <a:off x="2728798" y="4513494"/>
            <a:ext cx="6081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 dm - 8 dm  - 10 dm 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049CDE-91C7-463B-AB8A-A2CEC5A745A1}"/>
              </a:ext>
            </a:extLst>
          </p:cNvPr>
          <p:cNvSpPr txBox="1"/>
          <p:nvPr/>
        </p:nvSpPr>
        <p:spPr>
          <a:xfrm>
            <a:off x="6645343" y="1730071"/>
            <a:ext cx="1708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19 dm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2B1DB5-EE2A-4801-A11E-09194A1E9E4B}"/>
              </a:ext>
            </a:extLst>
          </p:cNvPr>
          <p:cNvSpPr txBox="1"/>
          <p:nvPr/>
        </p:nvSpPr>
        <p:spPr>
          <a:xfrm>
            <a:off x="6576215" y="2758468"/>
            <a:ext cx="1708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20 dm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5BD6EC-EDB6-4093-A2F0-A8AE02577ED6}"/>
              </a:ext>
            </a:extLst>
          </p:cNvPr>
          <p:cNvSpPr txBox="1"/>
          <p:nvPr/>
        </p:nvSpPr>
        <p:spPr>
          <a:xfrm>
            <a:off x="8132133" y="3506503"/>
            <a:ext cx="1708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11 dm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674ACB-B6EA-46DD-B0A4-763AE8BBE4A1}"/>
              </a:ext>
            </a:extLst>
          </p:cNvPr>
          <p:cNvSpPr txBox="1"/>
          <p:nvPr/>
        </p:nvSpPr>
        <p:spPr>
          <a:xfrm>
            <a:off x="8421466" y="4446978"/>
            <a:ext cx="1708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30 dm</a:t>
            </a:r>
          </a:p>
        </p:txBody>
      </p:sp>
    </p:spTree>
    <p:extLst>
      <p:ext uri="{BB962C8B-B14F-4D97-AF65-F5344CB8AC3E}">
        <p14:creationId xmlns:p14="http://schemas.microsoft.com/office/powerpoint/2010/main" val="3782423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 animBg="1"/>
      <p:bldP spid="25" grpId="0"/>
      <p:bldP spid="26" grpId="0"/>
      <p:bldP spid="27" grpId="0"/>
      <p:bldP spid="4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988C94-FF26-4F68-90B8-F80857E5F14E}"/>
              </a:ext>
            </a:extLst>
          </p:cNvPr>
          <p:cNvSpPr/>
          <p:nvPr/>
        </p:nvSpPr>
        <p:spPr>
          <a:xfrm>
            <a:off x="818708" y="138223"/>
            <a:ext cx="9409814" cy="1414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5.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Thực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cắt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băng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giấy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(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hoặc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sợ</a:t>
            </a:r>
            <a:r>
              <a:rPr lang="en-US" sz="3200" dirty="0" err="1">
                <a:solidFill>
                  <a:prstClr val="white"/>
                </a:solidFill>
                <a:latin typeface="UTM Avo" panose="02040603050506020204" pitchFamily="18" charset="0"/>
              </a:rPr>
              <a:t>i</a:t>
            </a:r>
            <a:r>
              <a:rPr lang="en-US" sz="32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UTM Avo" panose="02040603050506020204" pitchFamily="18" charset="0"/>
              </a:rPr>
              <a:t>dây</a:t>
            </a:r>
            <a:r>
              <a:rPr lang="en-US" sz="3200" dirty="0">
                <a:solidFill>
                  <a:prstClr val="white"/>
                </a:solidFill>
                <a:latin typeface="UTM Avo" panose="02040603050506020204" pitchFamily="18" charset="0"/>
              </a:rPr>
              <a:t>) </a:t>
            </a:r>
            <a:r>
              <a:rPr lang="en-US" sz="3200" dirty="0" err="1">
                <a:solidFill>
                  <a:prstClr val="white"/>
                </a:solidFill>
                <a:latin typeface="UTM Avo" panose="02040603050506020204" pitchFamily="18" charset="0"/>
              </a:rPr>
              <a:t>có</a:t>
            </a:r>
            <a:r>
              <a:rPr lang="en-US" sz="32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UTM Avo" panose="02040603050506020204" pitchFamily="18" charset="0"/>
              </a:rPr>
              <a:t>độ</a:t>
            </a:r>
            <a:r>
              <a:rPr lang="en-US" sz="32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UTM Avo" panose="02040603050506020204" pitchFamily="18" charset="0"/>
              </a:rPr>
              <a:t>dài</a:t>
            </a:r>
            <a:r>
              <a:rPr lang="en-US" sz="3200" dirty="0">
                <a:solidFill>
                  <a:prstClr val="white"/>
                </a:solidFill>
                <a:latin typeface="UTM Avo" panose="02040603050506020204" pitchFamily="18" charset="0"/>
              </a:rPr>
              <a:t> 1dm, 2dm, 3dm. </a:t>
            </a:r>
            <a:r>
              <a:rPr lang="en-US" sz="3200" dirty="0" err="1">
                <a:solidFill>
                  <a:prstClr val="white"/>
                </a:solidFill>
                <a:latin typeface="UTM Avo" panose="02040603050506020204" pitchFamily="18" charset="0"/>
              </a:rPr>
              <a:t>Hãy</a:t>
            </a:r>
            <a:r>
              <a:rPr lang="en-US" sz="32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UTM Avo" panose="02040603050506020204" pitchFamily="18" charset="0"/>
              </a:rPr>
              <a:t>dán</a:t>
            </a:r>
            <a:r>
              <a:rPr lang="en-US" sz="32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UTM Avo" panose="02040603050506020204" pitchFamily="18" charset="0"/>
              </a:rPr>
              <a:t>băng</a:t>
            </a:r>
            <a:r>
              <a:rPr lang="en-US" sz="32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UTM Avo" panose="02040603050506020204" pitchFamily="18" charset="0"/>
              </a:rPr>
              <a:t>giấy</a:t>
            </a:r>
            <a:r>
              <a:rPr lang="en-US" sz="3200" dirty="0">
                <a:solidFill>
                  <a:prstClr val="white"/>
                </a:solidFill>
                <a:latin typeface="UTM Avo" panose="02040603050506020204" pitchFamily="18" charset="0"/>
              </a:rPr>
              <a:t> 1 dm </a:t>
            </a:r>
            <a:r>
              <a:rPr lang="en-US" sz="3200" dirty="0" err="1">
                <a:solidFill>
                  <a:prstClr val="white"/>
                </a:solidFill>
                <a:latin typeface="UTM Avo" panose="02040603050506020204" pitchFamily="18" charset="0"/>
              </a:rPr>
              <a:t>vào</a:t>
            </a:r>
            <a:r>
              <a:rPr lang="en-US" sz="32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UTM Avo" panose="02040603050506020204" pitchFamily="18" charset="0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1240B6-A827-431A-8E5F-0D3738F4F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7680" y="1849012"/>
            <a:ext cx="5742524" cy="40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64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0" y="207852"/>
            <a:ext cx="11972676" cy="6870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4157" y="354213"/>
            <a:ext cx="8215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ba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28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9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8303" y="1037149"/>
            <a:ext cx="8524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     </a:t>
            </a:r>
            <a:r>
              <a:rPr lang="vi-VN" sz="3200" b="1" u="sng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Toán</a:t>
            </a:r>
            <a:endParaRPr lang="en-US" sz="3200" b="1" u="sng" dirty="0">
              <a:solidFill>
                <a:srgbClr val="7030A0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978412" y="1621924"/>
            <a:ext cx="1240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200" b="1" u="sng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:</a:t>
            </a:r>
            <a:r>
              <a:rPr lang="vi-VN" sz="3200" b="1" dirty="0">
                <a:solidFill>
                  <a:srgbClr val="7030A0"/>
                </a:solidFill>
                <a:latin typeface="HP001 4 hàng" panose="020B0603050302020204" pitchFamily="34" charset="-93"/>
                <a:ea typeface="SimSun" panose="02010600030101010101" pitchFamily="2" charset="-122"/>
              </a:rPr>
              <a:t> Đề- xi- mét</a:t>
            </a:r>
            <a:r>
              <a:rPr lang="vi-VN" sz="3600" b="1" dirty="0">
                <a:solidFill>
                  <a:srgbClr val="7030A0"/>
                </a:solidFill>
                <a:latin typeface="HP001 4 hàng" panose="020B0603050302020204" pitchFamily="34" charset="-93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( Tiết 2)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-93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B8B31D-05A5-44CC-A72D-F78F8A79A0E9}"/>
              </a:ext>
            </a:extLst>
          </p:cNvPr>
          <p:cNvSpPr txBox="1"/>
          <p:nvPr/>
        </p:nvSpPr>
        <p:spPr>
          <a:xfrm>
            <a:off x="-339612" y="2918793"/>
            <a:ext cx="114978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   </a:t>
            </a:r>
            <a:r>
              <a:rPr lang="vi-VN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4. Tính:</a:t>
            </a:r>
          </a:p>
          <a:p>
            <a:r>
              <a:rPr lang="vi-VN" sz="36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          13 dm + 6 dm =</a:t>
            </a:r>
          </a:p>
          <a:p>
            <a:r>
              <a:rPr lang="vi-VN" sz="36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          27 dm – 7 dm =</a:t>
            </a:r>
          </a:p>
          <a:p>
            <a:r>
              <a:rPr lang="vi-VN" sz="36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          10 dm+ 4 dm – 3 dm =</a:t>
            </a:r>
          </a:p>
          <a:p>
            <a:r>
              <a:rPr lang="vi-VN" sz="36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          48 dm – 8 dm- 10 dm =</a:t>
            </a:r>
          </a:p>
        </p:txBody>
      </p:sp>
    </p:spTree>
    <p:extLst>
      <p:ext uri="{BB962C8B-B14F-4D97-AF65-F5344CB8AC3E}">
        <p14:creationId xmlns:p14="http://schemas.microsoft.com/office/powerpoint/2010/main" val="335152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6974419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222</Words>
  <Application>Microsoft Office PowerPoint</Application>
  <PresentationFormat>Widescreen</PresentationFormat>
  <Paragraphs>48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HP001 4 hàng</vt:lpstr>
      <vt:lpstr>ITC Avant Garde Std Bk</vt:lpstr>
      <vt:lpstr>Times New Roman</vt:lpstr>
      <vt:lpstr>UTM Avo</vt:lpstr>
      <vt:lpstr>方正卡通简体</vt:lpstr>
      <vt:lpstr>Office Theme</vt:lpstr>
      <vt:lpstr>Office 主题​​</vt:lpstr>
      <vt:lpstr>1_Office Theme</vt:lpstr>
      <vt:lpstr>5_Office Theme</vt:lpstr>
      <vt:lpstr>PowerPoint Presentation</vt:lpstr>
      <vt:lpstr>PowerPoint Presentation</vt:lpstr>
      <vt:lpstr>`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 Tạm biệt các 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Ngọc Hoàng IT</cp:lastModifiedBy>
  <cp:revision>21</cp:revision>
  <dcterms:created xsi:type="dcterms:W3CDTF">2021-06-23T13:38:51Z</dcterms:created>
  <dcterms:modified xsi:type="dcterms:W3CDTF">2021-09-28T09:02:55Z</dcterms:modified>
</cp:coreProperties>
</file>