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  <p:sldMasterId id="2147483677" r:id="rId3"/>
  </p:sldMasterIdLst>
  <p:notesMasterIdLst>
    <p:notesMasterId r:id="rId18"/>
  </p:notesMasterIdLst>
  <p:sldIdLst>
    <p:sldId id="320" r:id="rId4"/>
    <p:sldId id="317" r:id="rId5"/>
    <p:sldId id="318" r:id="rId6"/>
    <p:sldId id="312" r:id="rId7"/>
    <p:sldId id="313" r:id="rId8"/>
    <p:sldId id="264" r:id="rId9"/>
    <p:sldId id="279" r:id="rId10"/>
    <p:sldId id="280" r:id="rId11"/>
    <p:sldId id="319" r:id="rId12"/>
    <p:sldId id="314" r:id="rId13"/>
    <p:sldId id="281" r:id="rId14"/>
    <p:sldId id="282" r:id="rId15"/>
    <p:sldId id="269" r:id="rId16"/>
    <p:sldId id="3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09/02/2026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09/02/2026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0"/>
            <a:ext cx="12126012" cy="64385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496367" y="3514987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80702" y="4499481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0702" y="5468994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5862" y="5434182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3"/>
            <a:ext cx="12192000" cy="6429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0792" y="5550488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Oval 12"/>
          <p:cNvSpPr/>
          <p:nvPr/>
        </p:nvSpPr>
        <p:spPr>
          <a:xfrm>
            <a:off x="4493394" y="5563429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4" name="Oval 13"/>
          <p:cNvSpPr/>
          <p:nvPr/>
        </p:nvSpPr>
        <p:spPr>
          <a:xfrm>
            <a:off x="7363326" y="5550486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Oval 14"/>
          <p:cNvSpPr/>
          <p:nvPr/>
        </p:nvSpPr>
        <p:spPr>
          <a:xfrm>
            <a:off x="10335928" y="5550487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6" y="97065"/>
            <a:ext cx="12051874" cy="4239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37" y="2611713"/>
            <a:ext cx="1244338" cy="1224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845" y="2835442"/>
            <a:ext cx="1158368" cy="948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364" y="2773679"/>
            <a:ext cx="1280916" cy="1048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610" y="2854840"/>
            <a:ext cx="1104266" cy="94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409" y="3670780"/>
            <a:ext cx="1160277" cy="922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65" y="3601000"/>
            <a:ext cx="1166268" cy="9926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523" y="3670780"/>
            <a:ext cx="1166790" cy="947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065" y="3619094"/>
            <a:ext cx="1123356" cy="99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18984" y="762000"/>
            <a:ext cx="11673016" cy="206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200" dirty="0">
                <a:latin typeface=".VnAvant" panose="020B7200000000000000" pitchFamily="34" charset="0"/>
              </a:rPr>
              <a:t>Thứ </a:t>
            </a:r>
            <a:r>
              <a:rPr lang="en-US" altLang="en-US" sz="3200" dirty="0" smtClean="0">
                <a:latin typeface=".VnAvant" panose="020B7200000000000000" pitchFamily="34" charset="0"/>
              </a:rPr>
              <a:t>H</a:t>
            </a:r>
            <a:r>
              <a:rPr lang="vi-VN" altLang="en-US" sz="3200" dirty="0" smtClean="0">
                <a:latin typeface=".VnAvant" panose="020B7200000000000000" pitchFamily="34" charset="0"/>
              </a:rPr>
              <a:t>ai </a:t>
            </a:r>
            <a:r>
              <a:rPr lang="vi-VN" altLang="en-US" sz="3200" dirty="0">
                <a:latin typeface=".VnAvant" panose="020B7200000000000000" pitchFamily="34" charset="0"/>
              </a:rPr>
              <a:t>ngày </a:t>
            </a:r>
            <a:r>
              <a:rPr lang="en-US" altLang="en-US" sz="3200" dirty="0" smtClean="0">
                <a:latin typeface=".VnAvant" panose="020B7200000000000000" pitchFamily="34" charset="0"/>
              </a:rPr>
              <a:t>15</a:t>
            </a:r>
            <a:r>
              <a:rPr lang="vi-VN" altLang="en-US" sz="3200" dirty="0" smtClean="0">
                <a:latin typeface=".VnAvant" panose="020B7200000000000000" pitchFamily="34" charset="0"/>
              </a:rPr>
              <a:t> </a:t>
            </a:r>
            <a:r>
              <a:rPr lang="vi-VN" altLang="en-US" sz="3200" dirty="0">
                <a:latin typeface=".VnAvant" panose="020B7200000000000000" pitchFamily="34" charset="0"/>
              </a:rPr>
              <a:t>tháng 9 năm </a:t>
            </a:r>
            <a:r>
              <a:rPr lang="vi-VN" altLang="en-US" sz="3200" dirty="0" smtClean="0">
                <a:latin typeface=".VnAvant" panose="020B7200000000000000" pitchFamily="34" charset="0"/>
              </a:rPr>
              <a:t>202</a:t>
            </a:r>
            <a:r>
              <a:rPr lang="en-US" altLang="en-US" sz="3200" dirty="0" smtClean="0">
                <a:latin typeface=".VnAvant" panose="020B7200000000000000" pitchFamily="34" charset="0"/>
              </a:rPr>
              <a:t>5</a:t>
            </a:r>
            <a:endParaRPr lang="vi-VN" altLang="en-US" sz="3200" dirty="0">
              <a:latin typeface=".VnAvant" panose="020B7200000000000000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vi-VN" altLang="en-US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vi-VN" alt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vi-VN" altLang="en-US" sz="3200" u="sng" dirty="0">
              <a:latin typeface=".VnAvant" panose="020B7200000000000000" pitchFamily="34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37751" y="2025650"/>
            <a:ext cx="1168125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4000" u="sng" dirty="0" smtClean="0">
                <a:latin typeface=".VnAvant" panose="020B7200000000000000" pitchFamily="34" charset="0"/>
                <a:ea typeface="SimSun" panose="02010600030101010101" pitchFamily="2" charset="-122"/>
              </a:rPr>
              <a:t>Bài</a:t>
            </a:r>
            <a:r>
              <a:rPr lang="vi-VN" altLang="en-US" sz="4000" dirty="0" smtClean="0">
                <a:latin typeface=".VnAvant" panose="020B7200000000000000" pitchFamily="34" charset="0"/>
                <a:ea typeface="SimSun" panose="02010600030101010101" pitchFamily="2" charset="-122"/>
              </a:rPr>
              <a:t>:</a:t>
            </a:r>
            <a:r>
              <a:rPr lang="vi-VN" altLang="en-US" sz="4000" dirty="0" smtClean="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Tia </a:t>
            </a:r>
            <a:r>
              <a:rPr lang="vi-VN" altLang="en-US" sz="4000" dirty="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số. </a:t>
            </a:r>
            <a:r>
              <a:rPr lang="vi-VN" altLang="en-US" sz="4000" dirty="0" smtClean="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Số</a:t>
            </a:r>
            <a:r>
              <a:rPr lang="en-US" altLang="en-US" sz="4000" smtClean="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 </a:t>
            </a:r>
            <a:r>
              <a:rPr lang="vi-VN" altLang="en-US" sz="4000" smtClean="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liền </a:t>
            </a:r>
            <a:r>
              <a:rPr lang="vi-VN" altLang="en-US" sz="4000" dirty="0">
                <a:solidFill>
                  <a:srgbClr val="FF0000"/>
                </a:solidFill>
                <a:latin typeface=".VnAvant" panose="020B7200000000000000" pitchFamily="34" charset="0"/>
                <a:ea typeface="SimSun" panose="02010600030101010101" pitchFamily="2" charset="-122"/>
              </a:rPr>
              <a:t>trước-số liền sau</a:t>
            </a:r>
          </a:p>
          <a:p>
            <a:pPr algn="l">
              <a:spcBef>
                <a:spcPct val="50000"/>
              </a:spcBef>
            </a:pPr>
            <a:r>
              <a:rPr lang="vi-VN" alt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4. Chọn dấu (&gt;,&lt;) thích hợp </a:t>
            </a:r>
          </a:p>
          <a:p>
            <a:pPr algn="ctr">
              <a:spcBef>
                <a:spcPct val="50000"/>
              </a:spcBef>
            </a:pPr>
            <a:r>
              <a:rPr lang="vi-VN" altLang="en-US" sz="4000" dirty="0">
                <a:latin typeface=".VnAvant" panose="020B7200000000000000" pitchFamily="34" charset="0"/>
                <a:ea typeface="SimSun" panose="02010600030101010101" pitchFamily="2" charset="-122"/>
              </a:rPr>
              <a:t>88 ...91 , 92...90 , 98...89 , 95...100</a:t>
            </a:r>
          </a:p>
          <a:p>
            <a:pPr algn="ctr">
              <a:spcBef>
                <a:spcPct val="50000"/>
              </a:spcBef>
            </a:pPr>
            <a:endParaRPr lang="vi-VN" altLang="en-US" sz="4000" dirty="0">
              <a:latin typeface=".VnAvant" panose="020B7200000000000000" pitchFamily="34" charset="0"/>
              <a:ea typeface="SimSun" panose="02010600030101010101" pitchFamily="2" charset="-122"/>
            </a:endParaRPr>
          </a:p>
          <a:p>
            <a:pPr algn="ctr">
              <a:spcBef>
                <a:spcPct val="50000"/>
              </a:spcBef>
            </a:pPr>
            <a:endParaRPr lang="vi-VN" altLang="en-US" sz="4000" dirty="0">
              <a:latin typeface=".VnAvant" panose="020B7200000000000000" pitchFamily="34" charset="0"/>
              <a:ea typeface="SimSun" panose="02010600030101010101" pitchFamily="2" charset="-122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90" y="231057"/>
            <a:ext cx="1694696" cy="2161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704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88395" y="379877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2168" y="379733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55941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86074" y="3747414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99980" y="376132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25377" y="374561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50774" y="366244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9283" y="367504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79910" y="5291607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91043" y="5931044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028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28349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80148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31947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3746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7582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79619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31418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35016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44180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31947" y="3115835"/>
            <a:ext cx="651800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7916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79619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114423" y="3146415"/>
            <a:ext cx="79163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36568" y="4859121"/>
            <a:ext cx="88971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57241" y="5570030"/>
            <a:ext cx="11482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99</Words>
  <Application>Microsoft Office PowerPoint</Application>
  <PresentationFormat>Widescreen</PresentationFormat>
  <Paragraphs>50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Microsoft YaHei</vt:lpstr>
      <vt:lpstr>宋体</vt:lpstr>
      <vt:lpstr>宋体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32</cp:revision>
  <dcterms:created xsi:type="dcterms:W3CDTF">2021-05-04T09:55:00Z</dcterms:created>
  <dcterms:modified xsi:type="dcterms:W3CDTF">2026-02-09T07:43:02Z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