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60" r:id="rId2"/>
    <p:sldId id="263" r:id="rId3"/>
    <p:sldId id="264" r:id="rId4"/>
    <p:sldId id="265" r:id="rId5"/>
    <p:sldId id="266" r:id="rId6"/>
    <p:sldId id="259" r:id="rId7"/>
    <p:sldId id="261" r:id="rId8"/>
    <p:sldId id="262" r:id="rId9"/>
    <p:sldId id="267" r:id="rId10"/>
    <p:sldId id="268" r:id="rId11"/>
    <p:sldId id="270" r:id="rId12"/>
    <p:sldId id="271" r:id="rId13"/>
    <p:sldId id="269" r:id="rId14"/>
    <p:sldId id="273" r:id="rId15"/>
    <p:sldId id="272" r:id="rId16"/>
    <p:sldId id="274" r:id="rId17"/>
    <p:sldId id="275" r:id="rId18"/>
    <p:sldId id="277" r:id="rId19"/>
    <p:sldId id="276" r:id="rId20"/>
    <p:sldId id="278" r:id="rId21"/>
    <p:sldId id="284" r:id="rId22"/>
    <p:sldId id="285" r:id="rId23"/>
    <p:sldId id="279" r:id="rId24"/>
    <p:sldId id="286" r:id="rId25"/>
    <p:sldId id="288" r:id="rId26"/>
    <p:sldId id="287" r:id="rId27"/>
  </p:sldIdLst>
  <p:sldSz cx="18288000" cy="10287000"/>
  <p:notesSz cx="6858000" cy="9144000"/>
  <p:embeddedFontLst>
    <p:embeddedFont>
      <p:font typeface="Amasis MT Pro Black" panose="02040A04050005020304" pitchFamily="18" charset="0"/>
      <p:bold r:id="rId29"/>
      <p:bold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744"/>
    <a:srgbClr val="FEFFF1"/>
    <a:srgbClr val="D46D50"/>
    <a:srgbClr val="545454"/>
    <a:srgbClr val="5B71CC"/>
    <a:srgbClr val="C3622E"/>
    <a:srgbClr val="FDEADA"/>
    <a:srgbClr val="3B877D"/>
    <a:srgbClr val="E0F0F6"/>
    <a:srgbClr val="D7EA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68179-79DB-46B8-9EF8-801B5DE11577}"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D0EDC-3796-45AF-A02F-3793237CC30B}" type="slidenum">
              <a:rPr lang="en-US" smtClean="0"/>
              <a:t>‹#›</a:t>
            </a:fld>
            <a:endParaRPr lang="en-US"/>
          </a:p>
        </p:txBody>
      </p:sp>
    </p:spTree>
    <p:extLst>
      <p:ext uri="{BB962C8B-B14F-4D97-AF65-F5344CB8AC3E}">
        <p14:creationId xmlns:p14="http://schemas.microsoft.com/office/powerpoint/2010/main" val="274228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1D0EDC-3796-45AF-A02F-3793237CC30B}" type="slidenum">
              <a:rPr lang="en-US" smtClean="0"/>
              <a:t>22</a:t>
            </a:fld>
            <a:endParaRPr lang="en-US"/>
          </a:p>
        </p:txBody>
      </p:sp>
    </p:spTree>
    <p:extLst>
      <p:ext uri="{BB962C8B-B14F-4D97-AF65-F5344CB8AC3E}">
        <p14:creationId xmlns:p14="http://schemas.microsoft.com/office/powerpoint/2010/main" val="157075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gif"/><Relationship Id="rId5" Type="http://schemas.openxmlformats.org/officeDocument/2006/relationships/image" Target="../media/image69.sv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2.svg"/><Relationship Id="rId7" Type="http://schemas.openxmlformats.org/officeDocument/2006/relationships/image" Target="../media/image9.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sv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5.sv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14.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3.png"/><Relationship Id="rId5" Type="http://schemas.openxmlformats.org/officeDocument/2006/relationships/image" Target="../media/image90.svg"/><Relationship Id="rId10" Type="http://schemas.openxmlformats.org/officeDocument/2006/relationships/image" Target="../media/image12.png"/><Relationship Id="rId4" Type="http://schemas.openxmlformats.org/officeDocument/2006/relationships/image" Target="../media/image89.png"/><Relationship Id="rId9" Type="http://schemas.openxmlformats.org/officeDocument/2006/relationships/image" Target="../media/image94.sv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0.svg"/></Relationships>
</file>

<file path=ppt/slides/_rels/slide23.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svg"/><Relationship Id="rId10" Type="http://schemas.openxmlformats.org/officeDocument/2006/relationships/image" Target="../media/image70.gif"/><Relationship Id="rId4" Type="http://schemas.openxmlformats.org/officeDocument/2006/relationships/image" Target="../media/image109.png"/><Relationship Id="rId9" Type="http://schemas.openxmlformats.org/officeDocument/2006/relationships/image" Target="../media/image114.svg"/></Relationships>
</file>

<file path=ppt/slides/_rels/slide25.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28.sv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16.sv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0.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49.svg"/><Relationship Id="rId2" Type="http://schemas.openxmlformats.org/officeDocument/2006/relationships/image" Target="../media/image36.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19.svg"/><Relationship Id="rId10" Type="http://schemas.openxmlformats.org/officeDocument/2006/relationships/image" Target="../media/image44.png"/><Relationship Id="rId19" Type="http://schemas.openxmlformats.org/officeDocument/2006/relationships/image" Target="../media/image51.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1.sv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5.gif"/><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ADED7DD-80E9-E9FB-995A-F1A58271A112}"/>
              </a:ext>
            </a:extLst>
          </p:cNvPr>
          <p:cNvSpPr/>
          <p:nvPr/>
        </p:nvSpPr>
        <p:spPr>
          <a:xfrm>
            <a:off x="1027695" y="342900"/>
            <a:ext cx="17260305" cy="8381998"/>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3">
              <a:extLst>
                <a:ext uri="{96DAC541-7B7A-43D3-8B79-37D633B846F1}">
                  <asvg:svgBlip xmlns:asvg="http://schemas.microsoft.com/office/drawing/2016/SVG/main" r:embed="rId4"/>
                </a:ext>
              </a:extLst>
            </a:blip>
            <a:stretch>
              <a:fillRect t="-220346"/>
            </a:stretch>
          </a:blipFill>
        </p:spPr>
        <p:txBody>
          <a:bodyPr/>
          <a:lstStyle/>
          <a:p>
            <a:endParaRPr lang="en-US"/>
          </a:p>
        </p:txBody>
      </p:sp>
      <p:sp>
        <p:nvSpPr>
          <p:cNvPr id="3" name="Freeform 3">
            <a:extLst>
              <a:ext uri="{FF2B5EF4-FFF2-40B4-BE49-F238E27FC236}">
                <a16:creationId xmlns:a16="http://schemas.microsoft.com/office/drawing/2014/main" id="{4488D349-74F6-FD78-9FF0-EA6ED9F21601}"/>
              </a:ext>
            </a:extLst>
          </p:cNvPr>
          <p:cNvSpPr/>
          <p:nvPr/>
        </p:nvSpPr>
        <p:spPr>
          <a:xfrm rot="1838892">
            <a:off x="1737325" y="2414262"/>
            <a:ext cx="1043838" cy="849768"/>
          </a:xfrm>
          <a:custGeom>
            <a:avLst/>
            <a:gdLst/>
            <a:ahLst/>
            <a:cxnLst/>
            <a:rect l="l" t="t" r="r" b="b"/>
            <a:pathLst>
              <a:path w="358866" h="337986">
                <a:moveTo>
                  <a:pt x="0" y="0"/>
                </a:moveTo>
                <a:lnTo>
                  <a:pt x="358866" y="0"/>
                </a:lnTo>
                <a:lnTo>
                  <a:pt x="358866" y="337986"/>
                </a:lnTo>
                <a:lnTo>
                  <a:pt x="0" y="337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171E595B-B0A0-BB66-87AC-0075C3D240D4}"/>
              </a:ext>
            </a:extLst>
          </p:cNvPr>
          <p:cNvSpPr/>
          <p:nvPr/>
        </p:nvSpPr>
        <p:spPr>
          <a:xfrm>
            <a:off x="9296400" y="9334502"/>
            <a:ext cx="2041642" cy="501130"/>
          </a:xfrm>
          <a:custGeom>
            <a:avLst/>
            <a:gdLst/>
            <a:ahLst/>
            <a:cxnLst/>
            <a:rect l="l" t="t" r="r" b="b"/>
            <a:pathLst>
              <a:path w="1262938" h="309994">
                <a:moveTo>
                  <a:pt x="0" y="0"/>
                </a:moveTo>
                <a:lnTo>
                  <a:pt x="1262938" y="0"/>
                </a:lnTo>
                <a:lnTo>
                  <a:pt x="1262938" y="309994"/>
                </a:lnTo>
                <a:lnTo>
                  <a:pt x="0" y="309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85509A45-4661-A559-2E97-B38C753B4D6F}"/>
              </a:ext>
            </a:extLst>
          </p:cNvPr>
          <p:cNvSpPr/>
          <p:nvPr/>
        </p:nvSpPr>
        <p:spPr>
          <a:xfrm rot="2104911">
            <a:off x="15653569" y="1833889"/>
            <a:ext cx="1664117" cy="1056714"/>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A606CA3E-BDE7-97A3-BF3F-5EAD673FEA2A}"/>
              </a:ext>
            </a:extLst>
          </p:cNvPr>
          <p:cNvSpPr/>
          <p:nvPr/>
        </p:nvSpPr>
        <p:spPr>
          <a:xfrm rot="-8352667">
            <a:off x="1032985" y="7793587"/>
            <a:ext cx="1742087" cy="1106224"/>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27">
            <a:extLst>
              <a:ext uri="{FF2B5EF4-FFF2-40B4-BE49-F238E27FC236}">
                <a16:creationId xmlns:a16="http://schemas.microsoft.com/office/drawing/2014/main" id="{056AD934-44D1-60CD-B864-5C42386BCD40}"/>
              </a:ext>
            </a:extLst>
          </p:cNvPr>
          <p:cNvSpPr/>
          <p:nvPr/>
        </p:nvSpPr>
        <p:spPr>
          <a:xfrm rot="-10324902">
            <a:off x="14877638" y="8184571"/>
            <a:ext cx="2435443" cy="149998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9F89F43-DC6A-8317-80D1-9E0C24480526}"/>
              </a:ext>
            </a:extLst>
          </p:cNvPr>
          <p:cNvSpPr txBox="1"/>
          <p:nvPr/>
        </p:nvSpPr>
        <p:spPr>
          <a:xfrm>
            <a:off x="1866900" y="3611416"/>
            <a:ext cx="14554200"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CHÀO MỪNG CÁC EM ĐẾN VỚI BÀI HỌC NGÀY HÔM NAY!</a:t>
            </a:r>
          </a:p>
        </p:txBody>
      </p:sp>
    </p:spTree>
    <p:extLst>
      <p:ext uri="{BB962C8B-B14F-4D97-AF65-F5344CB8AC3E}">
        <p14:creationId xmlns:p14="http://schemas.microsoft.com/office/powerpoint/2010/main" val="2992541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493E1BB-0A8E-C059-4425-6B390C24D64B}"/>
              </a:ext>
            </a:extLst>
          </p:cNvPr>
          <p:cNvGrpSpPr/>
          <p:nvPr/>
        </p:nvGrpSpPr>
        <p:grpSpPr>
          <a:xfrm>
            <a:off x="571500" y="5372100"/>
            <a:ext cx="17145000" cy="4433073"/>
            <a:chOff x="532194" y="5553440"/>
            <a:chExt cx="17145000" cy="4433073"/>
          </a:xfrm>
        </p:grpSpPr>
        <p:grpSp>
          <p:nvGrpSpPr>
            <p:cNvPr id="26" name="Group 25">
              <a:extLst>
                <a:ext uri="{FF2B5EF4-FFF2-40B4-BE49-F238E27FC236}">
                  <a16:creationId xmlns:a16="http://schemas.microsoft.com/office/drawing/2014/main" id="{9D332C27-27B7-CA5E-06CC-C2F4FD53DE6B}"/>
                </a:ext>
              </a:extLst>
            </p:cNvPr>
            <p:cNvGrpSpPr/>
            <p:nvPr/>
          </p:nvGrpSpPr>
          <p:grpSpPr>
            <a:xfrm>
              <a:off x="532194" y="5553440"/>
              <a:ext cx="17145000" cy="4433073"/>
              <a:chOff x="571500" y="1223963"/>
              <a:chExt cx="17145000" cy="4433073"/>
            </a:xfrm>
          </p:grpSpPr>
          <p:sp>
            <p:nvSpPr>
              <p:cNvPr id="27" name="Rectangle 26">
                <a:extLst>
                  <a:ext uri="{FF2B5EF4-FFF2-40B4-BE49-F238E27FC236}">
                    <a16:creationId xmlns:a16="http://schemas.microsoft.com/office/drawing/2014/main" id="{B514392D-3161-C166-548E-794F5B168AA9}"/>
                  </a:ext>
                </a:extLst>
              </p:cNvPr>
              <p:cNvSpPr/>
              <p:nvPr/>
            </p:nvSpPr>
            <p:spPr>
              <a:xfrm>
                <a:off x="571500" y="1223963"/>
                <a:ext cx="17145000" cy="4433073"/>
              </a:xfrm>
              <a:prstGeom prst="rect">
                <a:avLst/>
              </a:prstGeom>
              <a:solidFill>
                <a:srgbClr val="D7EA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7076017-D81E-1413-A1B6-9DE79A5BD32B}"/>
                  </a:ext>
                </a:extLst>
              </p:cNvPr>
              <p:cNvSpPr txBox="1"/>
              <p:nvPr/>
            </p:nvSpPr>
            <p:spPr>
              <a:xfrm>
                <a:off x="8529280" y="2078933"/>
                <a:ext cx="8545845" cy="2955746"/>
              </a:xfrm>
              <a:prstGeom prst="rect">
                <a:avLst/>
              </a:prstGeom>
              <a:noFill/>
            </p:spPr>
            <p:txBody>
              <a:bodyPr wrap="square" rtlCol="0">
                <a:spAutoFit/>
              </a:bodyPr>
              <a:lstStyle/>
              <a:p>
                <a:pPr algn="just">
                  <a:lnSpc>
                    <a:spcPct val="150000"/>
                  </a:lnSpc>
                </a:pPr>
                <a:r>
                  <a:rPr lang="en-US" sz="3200" b="1">
                    <a:latin typeface="Arial" panose="020B0604020202020204" pitchFamily="34" charset="0"/>
                    <a:cs typeface="Arial" panose="020B0604020202020204" pitchFamily="34" charset="0"/>
                  </a:rPr>
                  <a:t>Có những phần mềm miễn phí. </a:t>
                </a:r>
              </a:p>
              <a:p>
                <a:pPr marL="457200" indent="-457200" algn="just">
                  <a:lnSpc>
                    <a:spcPct val="150000"/>
                  </a:lnSpc>
                  <a:buFont typeface="Arial" panose="020B0604020202020204" pitchFamily="34" charset="0"/>
                  <a:buChar char="•"/>
                </a:pPr>
                <a:r>
                  <a:rPr lang="en-US" sz="3200">
                    <a:latin typeface="Arial" panose="020B0604020202020204" pitchFamily="34" charset="0"/>
                    <a:cs typeface="Arial" panose="020B0604020202020204" pitchFamily="34" charset="0"/>
                  </a:rPr>
                  <a:t>Phần mềm luyện gõ 10 ngón RapidTyping. </a:t>
                </a:r>
              </a:p>
              <a:p>
                <a:pPr marL="457200" indent="-457200" algn="just">
                  <a:lnSpc>
                    <a:spcPct val="150000"/>
                  </a:lnSpc>
                  <a:buFont typeface="Arial" panose="020B0604020202020204" pitchFamily="34" charset="0"/>
                  <a:buChar char="•"/>
                </a:pPr>
                <a:r>
                  <a:rPr lang="en-US" sz="3200">
                    <a:latin typeface="Arial" panose="020B0604020202020204" pitchFamily="34" charset="0"/>
                    <a:cs typeface="Arial" panose="020B0604020202020204" pitchFamily="34" charset="0"/>
                  </a:rPr>
                  <a:t>Phần mềm luyện kĩ năng dùng chuột, Mouse Skills. </a:t>
                </a:r>
              </a:p>
            </p:txBody>
          </p:sp>
        </p:grpSp>
        <p:pic>
          <p:nvPicPr>
            <p:cNvPr id="20" name="Picture 19">
              <a:extLst>
                <a:ext uri="{FF2B5EF4-FFF2-40B4-BE49-F238E27FC236}">
                  <a16:creationId xmlns:a16="http://schemas.microsoft.com/office/drawing/2014/main" id="{78086870-A37E-FB32-BF1C-173B7D4D7707}"/>
                </a:ext>
              </a:extLst>
            </p:cNvPr>
            <p:cNvPicPr>
              <a:picLocks noChangeAspect="1"/>
            </p:cNvPicPr>
            <p:nvPr/>
          </p:nvPicPr>
          <p:blipFill>
            <a:blip r:embed="rId2"/>
            <a:stretch>
              <a:fillRect/>
            </a:stretch>
          </p:blipFill>
          <p:spPr>
            <a:xfrm>
              <a:off x="914400" y="6202872"/>
              <a:ext cx="3134208" cy="3134208"/>
            </a:xfrm>
            <a:prstGeom prst="rect">
              <a:avLst/>
            </a:prstGeom>
          </p:spPr>
        </p:pic>
        <p:pic>
          <p:nvPicPr>
            <p:cNvPr id="22" name="Picture 21">
              <a:extLst>
                <a:ext uri="{FF2B5EF4-FFF2-40B4-BE49-F238E27FC236}">
                  <a16:creationId xmlns:a16="http://schemas.microsoft.com/office/drawing/2014/main" id="{78DA1D0F-F29F-1912-1BDF-B603B373BC40}"/>
                </a:ext>
              </a:extLst>
            </p:cNvPr>
            <p:cNvPicPr>
              <a:picLocks noChangeAspect="1"/>
            </p:cNvPicPr>
            <p:nvPr/>
          </p:nvPicPr>
          <p:blipFill>
            <a:blip r:embed="rId3"/>
            <a:stretch>
              <a:fillRect/>
            </a:stretch>
          </p:blipFill>
          <p:spPr>
            <a:xfrm>
              <a:off x="5029199" y="6497729"/>
              <a:ext cx="2819400" cy="2777109"/>
            </a:xfrm>
            <a:prstGeom prst="rect">
              <a:avLst/>
            </a:prstGeom>
          </p:spPr>
        </p:pic>
      </p:grpSp>
      <p:grpSp>
        <p:nvGrpSpPr>
          <p:cNvPr id="25" name="Group 24">
            <a:extLst>
              <a:ext uri="{FF2B5EF4-FFF2-40B4-BE49-F238E27FC236}">
                <a16:creationId xmlns:a16="http://schemas.microsoft.com/office/drawing/2014/main" id="{4D2F9FE5-63DD-298A-C06A-807573D9BD89}"/>
              </a:ext>
            </a:extLst>
          </p:cNvPr>
          <p:cNvGrpSpPr/>
          <p:nvPr/>
        </p:nvGrpSpPr>
        <p:grpSpPr>
          <a:xfrm>
            <a:off x="571500" y="613183"/>
            <a:ext cx="17299811" cy="4433073"/>
            <a:chOff x="571500" y="1223963"/>
            <a:chExt cx="17299811" cy="4433073"/>
          </a:xfrm>
        </p:grpSpPr>
        <p:sp>
          <p:nvSpPr>
            <p:cNvPr id="23" name="Rectangle 22">
              <a:extLst>
                <a:ext uri="{FF2B5EF4-FFF2-40B4-BE49-F238E27FC236}">
                  <a16:creationId xmlns:a16="http://schemas.microsoft.com/office/drawing/2014/main" id="{5FB30F0D-1E4A-1FF3-85A0-E036DEF02D5C}"/>
                </a:ext>
              </a:extLst>
            </p:cNvPr>
            <p:cNvSpPr/>
            <p:nvPr/>
          </p:nvSpPr>
          <p:spPr>
            <a:xfrm>
              <a:off x="571500" y="1223963"/>
              <a:ext cx="17145000" cy="4433073"/>
            </a:xfrm>
            <a:prstGeom prst="rect">
              <a:avLst/>
            </a:prstGeom>
            <a:solidFill>
              <a:srgbClr val="FDE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ua Key Office Home &amp; Student 2021 bản quyền MS giá rẻ">
              <a:extLst>
                <a:ext uri="{FF2B5EF4-FFF2-40B4-BE49-F238E27FC236}">
                  <a16:creationId xmlns:a16="http://schemas.microsoft.com/office/drawing/2014/main" id="{C3E932FC-EC56-2D5E-5F4E-D2757626CB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6622" y="1852613"/>
              <a:ext cx="3328987" cy="33289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2131900-E3E8-B789-1C92-1DA8402376D8}"/>
                </a:ext>
              </a:extLst>
            </p:cNvPr>
            <p:cNvPicPr>
              <a:picLocks noChangeAspect="1"/>
            </p:cNvPicPr>
            <p:nvPr/>
          </p:nvPicPr>
          <p:blipFill rotWithShape="1">
            <a:blip r:embed="rId5"/>
            <a:srcRect t="17334" b="16000"/>
            <a:stretch/>
          </p:blipFill>
          <p:spPr>
            <a:xfrm>
              <a:off x="13680311" y="2625318"/>
              <a:ext cx="4191000" cy="2794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4" name="TextBox 23">
              <a:extLst>
                <a:ext uri="{FF2B5EF4-FFF2-40B4-BE49-F238E27FC236}">
                  <a16:creationId xmlns:a16="http://schemas.microsoft.com/office/drawing/2014/main" id="{A75D5F7D-78E4-BE05-4DE4-2B3A9A76648B}"/>
                </a:ext>
              </a:extLst>
            </p:cNvPr>
            <p:cNvSpPr txBox="1"/>
            <p:nvPr/>
          </p:nvSpPr>
          <p:spPr>
            <a:xfrm>
              <a:off x="1163910" y="1223963"/>
              <a:ext cx="9123090" cy="4433073"/>
            </a:xfrm>
            <a:prstGeom prst="rect">
              <a:avLst/>
            </a:prstGeom>
            <a:noFill/>
          </p:spPr>
          <p:txBody>
            <a:bodyPr wrap="square" rtlCol="0">
              <a:spAutoFit/>
            </a:bodyPr>
            <a:lstStyle/>
            <a:p>
              <a:pPr algn="just">
                <a:lnSpc>
                  <a:spcPct val="150000"/>
                </a:lnSpc>
              </a:pPr>
              <a:r>
                <a:rPr lang="en-US" sz="3200" b="1">
                  <a:latin typeface="Arial" panose="020B0604020202020204" pitchFamily="34" charset="0"/>
                  <a:cs typeface="Arial" panose="020B0604020202020204" pitchFamily="34" charset="0"/>
                </a:rPr>
                <a:t>Có những phần mềm không miễn phí. </a:t>
              </a:r>
            </a:p>
            <a:p>
              <a:pPr marL="457200" indent="-457200" algn="just">
                <a:lnSpc>
                  <a:spcPct val="150000"/>
                </a:lnSpc>
                <a:buFont typeface="Arial" panose="020B0604020202020204" pitchFamily="34" charset="0"/>
                <a:buChar char="•"/>
              </a:pPr>
              <a:r>
                <a:rPr lang="en-US" sz="3200">
                  <a:latin typeface="Arial" panose="020B0604020202020204" pitchFamily="34" charset="0"/>
                  <a:cs typeface="Arial" panose="020B0604020202020204" pitchFamily="34" charset="0"/>
                </a:rPr>
                <a:t>Hệ diều hành của Windows</a:t>
              </a:r>
            </a:p>
            <a:p>
              <a:pPr marL="457200" indent="-457200" algn="just">
                <a:lnSpc>
                  <a:spcPct val="150000"/>
                </a:lnSpc>
                <a:buFont typeface="Arial" panose="020B0604020202020204" pitchFamily="34" charset="0"/>
                <a:buChar char="•"/>
              </a:pPr>
              <a:r>
                <a:rPr lang="en-US" sz="3200">
                  <a:latin typeface="Arial" panose="020B0604020202020204" pitchFamily="34" charset="0"/>
                  <a:cs typeface="Arial" panose="020B0604020202020204" pitchFamily="34" charset="0"/>
                </a:rPr>
                <a:t>Phần mềm Microsoft office (chứa trong đó là phần mềm Microsoft Word cho phép soạn thảo văn bản, phần mềm Microsoft Powerpoint để tạo bản trình chiếu. </a:t>
              </a:r>
            </a:p>
          </p:txBody>
        </p:sp>
      </p:grpSp>
    </p:spTree>
    <p:extLst>
      <p:ext uri="{BB962C8B-B14F-4D97-AF65-F5344CB8AC3E}">
        <p14:creationId xmlns:p14="http://schemas.microsoft.com/office/powerpoint/2010/main" val="503626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right)">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sp>
        <p:nvSpPr>
          <p:cNvPr id="3" name="Freeform 3"/>
          <p:cNvSpPr/>
          <p:nvPr/>
        </p:nvSpPr>
        <p:spPr>
          <a:xfrm>
            <a:off x="1720240" y="3612934"/>
            <a:ext cx="5541674" cy="6132637"/>
          </a:xfrm>
          <a:custGeom>
            <a:avLst/>
            <a:gdLst/>
            <a:ahLst/>
            <a:cxnLst/>
            <a:rect l="l" t="t" r="r" b="b"/>
            <a:pathLst>
              <a:path w="5541674" h="6132637">
                <a:moveTo>
                  <a:pt x="0" y="0"/>
                </a:moveTo>
                <a:lnTo>
                  <a:pt x="5541675" y="0"/>
                </a:lnTo>
                <a:lnTo>
                  <a:pt x="5541675" y="6132637"/>
                </a:lnTo>
                <a:lnTo>
                  <a:pt x="0" y="61326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14D9501-7441-2D4E-DE46-1038865BAC70}"/>
              </a:ext>
            </a:extLst>
          </p:cNvPr>
          <p:cNvGrpSpPr/>
          <p:nvPr/>
        </p:nvGrpSpPr>
        <p:grpSpPr>
          <a:xfrm>
            <a:off x="2438400" y="1066800"/>
            <a:ext cx="5257800" cy="1409700"/>
            <a:chOff x="2615644" y="1223962"/>
            <a:chExt cx="5257800" cy="1409700"/>
          </a:xfrm>
        </p:grpSpPr>
        <p:sp>
          <p:nvSpPr>
            <p:cNvPr id="8" name="Rectangle: Rounded Corners 7">
              <a:extLst>
                <a:ext uri="{FF2B5EF4-FFF2-40B4-BE49-F238E27FC236}">
                  <a16:creationId xmlns:a16="http://schemas.microsoft.com/office/drawing/2014/main" id="{328653A3-B074-B0E0-4F9D-2FC844132DEC}"/>
                </a:ext>
              </a:extLst>
            </p:cNvPr>
            <p:cNvSpPr/>
            <p:nvPr/>
          </p:nvSpPr>
          <p:spPr>
            <a:xfrm>
              <a:off x="2615644" y="1223962"/>
              <a:ext cx="5105400" cy="1257300"/>
            </a:xfrm>
            <a:prstGeom prst="roundRect">
              <a:avLst>
                <a:gd name="adj" fmla="val 15531"/>
              </a:avLst>
            </a:prstGeom>
            <a:noFill/>
            <a:ln w="38100">
              <a:solidFill>
                <a:srgbClr val="D46D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56F15E1-307F-C3FA-0C15-FFE6B5B51049}"/>
                </a:ext>
              </a:extLst>
            </p:cNvPr>
            <p:cNvSpPr/>
            <p:nvPr/>
          </p:nvSpPr>
          <p:spPr>
            <a:xfrm>
              <a:off x="2768044" y="1376362"/>
              <a:ext cx="5105400" cy="1257300"/>
            </a:xfrm>
            <a:prstGeom prst="roundRect">
              <a:avLst>
                <a:gd name="adj" fmla="val 15531"/>
              </a:avLst>
            </a:prstGeom>
            <a:solidFill>
              <a:srgbClr val="D46D50"/>
            </a:solidFill>
            <a:ln w="38100">
              <a:solidFill>
                <a:srgbClr val="D46D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p:cNvSpPr txBox="1"/>
            <p:nvPr/>
          </p:nvSpPr>
          <p:spPr>
            <a:xfrm>
              <a:off x="3398010" y="1556216"/>
              <a:ext cx="3845468" cy="859851"/>
            </a:xfrm>
            <a:prstGeom prst="rect">
              <a:avLst/>
            </a:prstGeom>
          </p:spPr>
          <p:txBody>
            <a:bodyPr wrap="square" lIns="0" tIns="0" rIns="0" bIns="0" rtlCol="0" anchor="t">
              <a:spAutoFit/>
            </a:bodyPr>
            <a:lstStyle/>
            <a:p>
              <a:pPr marL="0" marR="0" lvl="0" indent="0" algn="r" defTabSz="914400" rtl="0" eaLnBrk="1" fontAlgn="auto" latinLnBrk="0" hangingPunct="1">
                <a:lnSpc>
                  <a:spcPts val="6720"/>
                </a:lnSpc>
                <a:spcBef>
                  <a:spcPts val="0"/>
                </a:spcBef>
                <a:spcAft>
                  <a:spcPts val="0"/>
                </a:spcAft>
                <a:buClrTx/>
                <a:buSzTx/>
                <a:buFontTx/>
                <a:buNone/>
                <a:tabLst/>
                <a:defRPr/>
              </a:pPr>
              <a:r>
                <a:rPr kumimoji="0" lang="en-US" sz="5600" b="1" i="0" u="none" strike="noStrike" kern="1200" cap="none" spc="0" normalizeH="0" baseline="0" noProof="0">
                  <a:ln>
                    <a:noFill/>
                  </a:ln>
                  <a:solidFill>
                    <a:schemeClr val="bg1"/>
                  </a:solidFill>
                  <a:effectLst/>
                  <a:uLnTx/>
                  <a:uFillTx/>
                  <a:latin typeface="Courier New" panose="02070309020205020404" pitchFamily="49" charset="0"/>
                  <a:cs typeface="Courier New" panose="02070309020205020404" pitchFamily="49" charset="0"/>
                </a:rPr>
                <a:t>Kết luận </a:t>
              </a:r>
            </a:p>
          </p:txBody>
        </p:sp>
      </p:grpSp>
      <p:sp>
        <p:nvSpPr>
          <p:cNvPr id="6" name="Freeform 6"/>
          <p:cNvSpPr/>
          <p:nvPr/>
        </p:nvSpPr>
        <p:spPr>
          <a:xfrm>
            <a:off x="-1806788" y="1219200"/>
            <a:ext cx="3845468" cy="411480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7"/>
          <p:cNvPicPr>
            <a:picLocks noChangeAspect="1"/>
          </p:cNvPicPr>
          <p:nvPr/>
        </p:nvPicPr>
        <p:blipFill>
          <a:blip r:embed="rId6"/>
          <a:srcRect/>
          <a:stretch>
            <a:fillRect/>
          </a:stretch>
        </p:blipFill>
        <p:spPr>
          <a:xfrm>
            <a:off x="7296818" y="3677706"/>
            <a:ext cx="1003042" cy="970842"/>
          </a:xfrm>
          <a:prstGeom prst="rect">
            <a:avLst/>
          </a:prstGeom>
        </p:spPr>
      </p:pic>
      <p:sp>
        <p:nvSpPr>
          <p:cNvPr id="11" name="Speech Bubble: Rectangle with Corners Rounded 10">
            <a:extLst>
              <a:ext uri="{FF2B5EF4-FFF2-40B4-BE49-F238E27FC236}">
                <a16:creationId xmlns:a16="http://schemas.microsoft.com/office/drawing/2014/main" id="{060102EB-A1E5-9E43-4AE4-347FD0B2AC5D}"/>
              </a:ext>
            </a:extLst>
          </p:cNvPr>
          <p:cNvSpPr/>
          <p:nvPr/>
        </p:nvSpPr>
        <p:spPr>
          <a:xfrm>
            <a:off x="8915400" y="2467323"/>
            <a:ext cx="8458200" cy="2781300"/>
          </a:xfrm>
          <a:prstGeom prst="wedgeRoundRectCallout">
            <a:avLst>
              <a:gd name="adj1" fmla="val -60412"/>
              <a:gd name="adj2" fmla="val 38850"/>
              <a:gd name="adj3" fmla="val 16667"/>
            </a:avLst>
          </a:prstGeom>
          <a:solidFill>
            <a:schemeClr val="bg1"/>
          </a:solidFill>
          <a:ln>
            <a:solidFill>
              <a:srgbClr val="D46D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Phần mềm miễn phí là phần mềm không phải trả phí khi sử dụng. </a:t>
            </a:r>
          </a:p>
        </p:txBody>
      </p:sp>
      <p:sp>
        <p:nvSpPr>
          <p:cNvPr id="12" name="Speech Bubble: Rectangle with Corners Rounded 11">
            <a:extLst>
              <a:ext uri="{FF2B5EF4-FFF2-40B4-BE49-F238E27FC236}">
                <a16:creationId xmlns:a16="http://schemas.microsoft.com/office/drawing/2014/main" id="{E224D6E0-0E70-5855-D88C-3A6128702FF5}"/>
              </a:ext>
            </a:extLst>
          </p:cNvPr>
          <p:cNvSpPr/>
          <p:nvPr/>
        </p:nvSpPr>
        <p:spPr>
          <a:xfrm>
            <a:off x="8939213" y="5972524"/>
            <a:ext cx="8458200" cy="2781300"/>
          </a:xfrm>
          <a:prstGeom prst="wedgeRoundRectCallout">
            <a:avLst>
              <a:gd name="adj1" fmla="val -59399"/>
              <a:gd name="adj2" fmla="val -37691"/>
              <a:gd name="adj3" fmla="val 16667"/>
            </a:avLst>
          </a:prstGeom>
          <a:solidFill>
            <a:schemeClr val="bg1"/>
          </a:solidFill>
          <a:ln>
            <a:solidFill>
              <a:srgbClr val="D46D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Phần mềm không miễn phí là phần mềm cần trả phí để sử dụng.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A80EA2F-0AC6-B827-075E-C4B425BEA018}"/>
              </a:ext>
            </a:extLst>
          </p:cNvPr>
          <p:cNvSpPr/>
          <p:nvPr/>
        </p:nvSpPr>
        <p:spPr>
          <a:xfrm>
            <a:off x="1284667" y="1430746"/>
            <a:ext cx="10363200" cy="7696200"/>
          </a:xfrm>
          <a:prstGeom prst="roundRect">
            <a:avLst>
              <a:gd name="adj" fmla="val 8498"/>
            </a:avLst>
          </a:prstGeom>
          <a:solidFill>
            <a:srgbClr val="FFD96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9">
            <a:extLst>
              <a:ext uri="{FF2B5EF4-FFF2-40B4-BE49-F238E27FC236}">
                <a16:creationId xmlns:a16="http://schemas.microsoft.com/office/drawing/2014/main" id="{AD9D8638-8EB2-3992-AFCA-5A5A91353E53}"/>
              </a:ext>
            </a:extLst>
          </p:cNvPr>
          <p:cNvSpPr/>
          <p:nvPr/>
        </p:nvSpPr>
        <p:spPr>
          <a:xfrm>
            <a:off x="12214640" y="4706517"/>
            <a:ext cx="5285588" cy="5760685"/>
          </a:xfrm>
          <a:custGeom>
            <a:avLst/>
            <a:gdLst/>
            <a:ahLst/>
            <a:cxnLst/>
            <a:rect l="l" t="t" r="r" b="b"/>
            <a:pathLst>
              <a:path w="1105383" h="1220804">
                <a:moveTo>
                  <a:pt x="0" y="0"/>
                </a:moveTo>
                <a:lnTo>
                  <a:pt x="1105383" y="0"/>
                </a:lnTo>
                <a:lnTo>
                  <a:pt x="1105383" y="1220804"/>
                </a:lnTo>
                <a:lnTo>
                  <a:pt x="0" y="1220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EBE2F8C-131B-7BD7-A258-D4986140FA9C}"/>
              </a:ext>
            </a:extLst>
          </p:cNvPr>
          <p:cNvSpPr/>
          <p:nvPr/>
        </p:nvSpPr>
        <p:spPr>
          <a:xfrm>
            <a:off x="1550973" y="1790699"/>
            <a:ext cx="9830587" cy="1371601"/>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421E46E-6C40-5336-A1A8-D43692215F71}"/>
              </a:ext>
            </a:extLst>
          </p:cNvPr>
          <p:cNvSpPr/>
          <p:nvPr/>
        </p:nvSpPr>
        <p:spPr>
          <a:xfrm>
            <a:off x="1550973" y="3522253"/>
            <a:ext cx="9830587" cy="5376863"/>
          </a:xfrm>
          <a:prstGeom prst="roundRect">
            <a:avLst>
              <a:gd name="adj" fmla="val 796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
            <a:extLst>
              <a:ext uri="{FF2B5EF4-FFF2-40B4-BE49-F238E27FC236}">
                <a16:creationId xmlns:a16="http://schemas.microsoft.com/office/drawing/2014/main" id="{93AF71FD-C09F-20A0-BD3A-D38A154984D9}"/>
              </a:ext>
            </a:extLst>
          </p:cNvPr>
          <p:cNvSpPr/>
          <p:nvPr/>
        </p:nvSpPr>
        <p:spPr>
          <a:xfrm rot="20246506">
            <a:off x="10794258" y="2490799"/>
            <a:ext cx="1174604" cy="1515618"/>
          </a:xfrm>
          <a:custGeom>
            <a:avLst/>
            <a:gdLst/>
            <a:ahLst/>
            <a:cxnLst/>
            <a:rect l="l" t="t" r="r" b="b"/>
            <a:pathLst>
              <a:path w="3188970" h="4114800">
                <a:moveTo>
                  <a:pt x="0" y="0"/>
                </a:moveTo>
                <a:lnTo>
                  <a:pt x="3188970" y="0"/>
                </a:lnTo>
                <a:lnTo>
                  <a:pt x="31889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A314D504-76C8-2034-0BF6-6A9BF1A8CAE2}"/>
              </a:ext>
            </a:extLst>
          </p:cNvPr>
          <p:cNvSpPr txBox="1"/>
          <p:nvPr/>
        </p:nvSpPr>
        <p:spPr>
          <a:xfrm>
            <a:off x="2003199" y="3930648"/>
            <a:ext cx="8926134" cy="4408194"/>
          </a:xfrm>
          <a:prstGeom prst="rect">
            <a:avLst/>
          </a:prstGeom>
          <a:noFill/>
        </p:spPr>
        <p:txBody>
          <a:bodyPr wrap="square">
            <a:spAutoFit/>
          </a:bodyPr>
          <a:lstStyle/>
          <a:p>
            <a:pPr algn="ctr">
              <a:lnSpc>
                <a:spcPct val="150000"/>
              </a:lnSpc>
            </a:pPr>
            <a:r>
              <a:rPr lang="en-US" sz="6500" b="1">
                <a:latin typeface="Arial" panose="020B0604020202020204" pitchFamily="34" charset="0"/>
                <a:cs typeface="Arial" panose="020B0604020202020204" pitchFamily="34" charset="0"/>
              </a:rPr>
              <a:t>KHÔNG ĐƯỢC </a:t>
            </a:r>
          </a:p>
          <a:p>
            <a:pPr algn="ctr">
              <a:lnSpc>
                <a:spcPct val="150000"/>
              </a:lnSpc>
            </a:pPr>
            <a:r>
              <a:rPr lang="en-US" sz="6500" b="1">
                <a:latin typeface="Arial" panose="020B0604020202020204" pitchFamily="34" charset="0"/>
                <a:cs typeface="Arial" panose="020B0604020202020204" pitchFamily="34" charset="0"/>
              </a:rPr>
              <a:t>VI PHẠM BẢN QUYỀN PHẦM MỀM</a:t>
            </a:r>
          </a:p>
        </p:txBody>
      </p:sp>
      <p:sp>
        <p:nvSpPr>
          <p:cNvPr id="12" name="TextBox 11">
            <a:extLst>
              <a:ext uri="{FF2B5EF4-FFF2-40B4-BE49-F238E27FC236}">
                <a16:creationId xmlns:a16="http://schemas.microsoft.com/office/drawing/2014/main" id="{B68E75B7-7A67-FBA3-9839-BC112F1BDD42}"/>
              </a:ext>
            </a:extLst>
          </p:cNvPr>
          <p:cNvSpPr txBox="1"/>
          <p:nvPr/>
        </p:nvSpPr>
        <p:spPr>
          <a:xfrm>
            <a:off x="4191000" y="1945311"/>
            <a:ext cx="4800600" cy="1092607"/>
          </a:xfrm>
          <a:prstGeom prst="rect">
            <a:avLst/>
          </a:prstGeom>
          <a:noFill/>
        </p:spPr>
        <p:txBody>
          <a:bodyPr wrap="square" rtlCol="0">
            <a:spAutoFit/>
          </a:bodyPr>
          <a:lstStyle/>
          <a:p>
            <a:pPr algn="ctr"/>
            <a:r>
              <a:rPr lang="en-US" sz="6500" b="1">
                <a:solidFill>
                  <a:srgbClr val="C00000"/>
                </a:solidFill>
                <a:latin typeface="Arial" panose="020B0604020202020204" pitchFamily="34" charset="0"/>
                <a:cs typeface="Arial" panose="020B0604020202020204" pitchFamily="34" charset="0"/>
              </a:rPr>
              <a:t>PHẦN 2</a:t>
            </a:r>
          </a:p>
        </p:txBody>
      </p:sp>
    </p:spTree>
    <p:extLst>
      <p:ext uri="{BB962C8B-B14F-4D97-AF65-F5344CB8AC3E}">
        <p14:creationId xmlns:p14="http://schemas.microsoft.com/office/powerpoint/2010/main" val="541344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F03088C-32D9-0EAC-1EE8-18F0EDD9E2D2}"/>
              </a:ext>
            </a:extLst>
          </p:cNvPr>
          <p:cNvGrpSpPr/>
          <p:nvPr/>
        </p:nvGrpSpPr>
        <p:grpSpPr>
          <a:xfrm>
            <a:off x="10591800" y="495300"/>
            <a:ext cx="6858000" cy="9296400"/>
            <a:chOff x="10363200" y="495300"/>
            <a:chExt cx="6858000" cy="9296400"/>
          </a:xfrm>
        </p:grpSpPr>
        <p:sp>
          <p:nvSpPr>
            <p:cNvPr id="4" name="Rectangle: Rounded Corners 3">
              <a:extLst>
                <a:ext uri="{FF2B5EF4-FFF2-40B4-BE49-F238E27FC236}">
                  <a16:creationId xmlns:a16="http://schemas.microsoft.com/office/drawing/2014/main" id="{E862C0AE-23E8-7ECC-EB39-95158DB6F222}"/>
                </a:ext>
              </a:extLst>
            </p:cNvPr>
            <p:cNvSpPr/>
            <p:nvPr/>
          </p:nvSpPr>
          <p:spPr>
            <a:xfrm>
              <a:off x="11353800" y="495300"/>
              <a:ext cx="4876800" cy="9296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FC0A66DF-65AB-121C-BAD4-A60CA1335750}"/>
                </a:ext>
              </a:extLst>
            </p:cNvPr>
            <p:cNvSpPr/>
            <p:nvPr/>
          </p:nvSpPr>
          <p:spPr>
            <a:xfrm>
              <a:off x="10363200" y="2423954"/>
              <a:ext cx="6858000" cy="4540567"/>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pSp>
      <p:sp>
        <p:nvSpPr>
          <p:cNvPr id="6" name="Freeform 27">
            <a:extLst>
              <a:ext uri="{FF2B5EF4-FFF2-40B4-BE49-F238E27FC236}">
                <a16:creationId xmlns:a16="http://schemas.microsoft.com/office/drawing/2014/main" id="{39B6CB5A-3526-A49E-7C73-2ED8B7400D7B}"/>
              </a:ext>
            </a:extLst>
          </p:cNvPr>
          <p:cNvSpPr/>
          <p:nvPr/>
        </p:nvSpPr>
        <p:spPr>
          <a:xfrm rot="-10324902">
            <a:off x="15449081" y="8528612"/>
            <a:ext cx="1640177" cy="93639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7">
            <a:extLst>
              <a:ext uri="{FF2B5EF4-FFF2-40B4-BE49-F238E27FC236}">
                <a16:creationId xmlns:a16="http://schemas.microsoft.com/office/drawing/2014/main" id="{1C4B950A-2CC3-1D58-B748-97825AB28A04}"/>
              </a:ext>
            </a:extLst>
          </p:cNvPr>
          <p:cNvSpPr/>
          <p:nvPr/>
        </p:nvSpPr>
        <p:spPr>
          <a:xfrm rot="19275357">
            <a:off x="11359836" y="524749"/>
            <a:ext cx="1120079" cy="656627"/>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6542F0EF-28EB-2197-509E-AAA051F68E99}"/>
              </a:ext>
            </a:extLst>
          </p:cNvPr>
          <p:cNvGrpSpPr/>
          <p:nvPr/>
        </p:nvGrpSpPr>
        <p:grpSpPr>
          <a:xfrm>
            <a:off x="524788" y="558232"/>
            <a:ext cx="9762212" cy="9170535"/>
            <a:chOff x="510599" y="616402"/>
            <a:chExt cx="9762212" cy="9170535"/>
          </a:xfrm>
        </p:grpSpPr>
        <p:grpSp>
          <p:nvGrpSpPr>
            <p:cNvPr id="13" name="Group 12">
              <a:extLst>
                <a:ext uri="{FF2B5EF4-FFF2-40B4-BE49-F238E27FC236}">
                  <a16:creationId xmlns:a16="http://schemas.microsoft.com/office/drawing/2014/main" id="{C555080E-A7A6-DB22-8424-A6871DD58FE7}"/>
                </a:ext>
              </a:extLst>
            </p:cNvPr>
            <p:cNvGrpSpPr/>
            <p:nvPr/>
          </p:nvGrpSpPr>
          <p:grpSpPr>
            <a:xfrm>
              <a:off x="1127873" y="1633537"/>
              <a:ext cx="9144938" cy="8153400"/>
              <a:chOff x="1142062" y="1257300"/>
              <a:chExt cx="9144938" cy="8153400"/>
            </a:xfrm>
          </p:grpSpPr>
          <p:sp>
            <p:nvSpPr>
              <p:cNvPr id="12" name="Rectangle 11">
                <a:extLst>
                  <a:ext uri="{FF2B5EF4-FFF2-40B4-BE49-F238E27FC236}">
                    <a16:creationId xmlns:a16="http://schemas.microsoft.com/office/drawing/2014/main" id="{682FF88E-78FE-BEBB-E608-1BBAF8962CB4}"/>
                  </a:ext>
                </a:extLst>
              </p:cNvPr>
              <p:cNvSpPr/>
              <p:nvPr/>
            </p:nvSpPr>
            <p:spPr>
              <a:xfrm>
                <a:off x="1142062" y="1257300"/>
                <a:ext cx="9144938" cy="815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25F975-D96A-4A28-9735-8C3A7B813BF1}"/>
                  </a:ext>
                </a:extLst>
              </p:cNvPr>
              <p:cNvSpPr txBox="1"/>
              <p:nvPr/>
            </p:nvSpPr>
            <p:spPr>
              <a:xfrm>
                <a:off x="1445924" y="1599676"/>
                <a:ext cx="8459138" cy="7468648"/>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Nếu em vẽ một bức tranh, không được sự đồng ý của em thì một bạn khác có được tự tiện lấy bức tranh đó để sử dụng hay không? </a:t>
                </a:r>
              </a:p>
              <a:p>
                <a:pPr marL="571500" indent="-571500" algn="just">
                  <a:lnSpc>
                    <a:spcPct val="150000"/>
                  </a:lnSpc>
                  <a:buFont typeface="Arial" panose="020B0604020202020204" pitchFamily="34" charset="0"/>
                  <a:buChar char="•"/>
                </a:pPr>
                <a:r>
                  <a:rPr lang="vi-VN" sz="3600"/>
                  <a:t>Tại sao các ca sĩ trình diễn một bài hát của một nhạc sĩ nào đó thì phải được phép của nhạc sĩ đó hoặc được sự đồng ý của người đại diện cho nhạc sĩ đó?</a:t>
                </a:r>
              </a:p>
            </p:txBody>
          </p:sp>
        </p:grpSp>
        <p:sp>
          <p:nvSpPr>
            <p:cNvPr id="14" name="Freeform 4">
              <a:extLst>
                <a:ext uri="{FF2B5EF4-FFF2-40B4-BE49-F238E27FC236}">
                  <a16:creationId xmlns:a16="http://schemas.microsoft.com/office/drawing/2014/main" id="{EED4E483-9F18-1FE4-F96C-42F3BBBCA46D}"/>
                </a:ext>
              </a:extLst>
            </p:cNvPr>
            <p:cNvSpPr/>
            <p:nvPr/>
          </p:nvSpPr>
          <p:spPr>
            <a:xfrm>
              <a:off x="510599" y="616402"/>
              <a:ext cx="1600593" cy="1686449"/>
            </a:xfrm>
            <a:custGeom>
              <a:avLst/>
              <a:gdLst/>
              <a:ahLst/>
              <a:cxnLst/>
              <a:rect l="l" t="t" r="r" b="b"/>
              <a:pathLst>
                <a:path w="3905319" h="4114800">
                  <a:moveTo>
                    <a:pt x="0" y="0"/>
                  </a:moveTo>
                  <a:lnTo>
                    <a:pt x="3905319" y="0"/>
                  </a:lnTo>
                  <a:lnTo>
                    <a:pt x="390531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Tree>
    <p:extLst>
      <p:ext uri="{BB962C8B-B14F-4D97-AF65-F5344CB8AC3E}">
        <p14:creationId xmlns:p14="http://schemas.microsoft.com/office/powerpoint/2010/main" val="1021837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16224-3940-7AD8-A79C-9564DC33A3B0}"/>
              </a:ext>
            </a:extLst>
          </p:cNvPr>
          <p:cNvSpPr/>
          <p:nvPr/>
        </p:nvSpPr>
        <p:spPr>
          <a:xfrm>
            <a:off x="-228600" y="0"/>
            <a:ext cx="9144000" cy="10287000"/>
          </a:xfrm>
          <a:prstGeom prst="rect">
            <a:avLst/>
          </a:prstGeom>
          <a:solidFill>
            <a:srgbClr val="FDE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A669E6-84E5-3C62-B075-4350839D1B6D}"/>
              </a:ext>
            </a:extLst>
          </p:cNvPr>
          <p:cNvSpPr/>
          <p:nvPr/>
        </p:nvSpPr>
        <p:spPr>
          <a:xfrm>
            <a:off x="9167812" y="0"/>
            <a:ext cx="9144000" cy="10287000"/>
          </a:xfrm>
          <a:prstGeom prst="rect">
            <a:avLst/>
          </a:prstGeom>
          <a:solidFill>
            <a:srgbClr val="D7EA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a:extLst>
              <a:ext uri="{FF2B5EF4-FFF2-40B4-BE49-F238E27FC236}">
                <a16:creationId xmlns:a16="http://schemas.microsoft.com/office/drawing/2014/main" id="{3343FFE0-998E-32BD-FF45-A0C42F8A6CDB}"/>
              </a:ext>
            </a:extLst>
          </p:cNvPr>
          <p:cNvSpPr/>
          <p:nvPr/>
        </p:nvSpPr>
        <p:spPr>
          <a:xfrm rot="315468">
            <a:off x="12090006" y="6244775"/>
            <a:ext cx="5334731" cy="4395818"/>
          </a:xfrm>
          <a:custGeom>
            <a:avLst/>
            <a:gdLst/>
            <a:ahLst/>
            <a:cxnLst/>
            <a:rect l="l" t="t" r="r" b="b"/>
            <a:pathLst>
              <a:path w="9833203" h="8229600">
                <a:moveTo>
                  <a:pt x="0" y="0"/>
                </a:moveTo>
                <a:lnTo>
                  <a:pt x="9833203" y="0"/>
                </a:lnTo>
                <a:lnTo>
                  <a:pt x="9833203" y="8229600"/>
                </a:lnTo>
                <a:lnTo>
                  <a:pt x="0" y="8229600"/>
                </a:lnTo>
                <a:lnTo>
                  <a:pt x="0" y="0"/>
                </a:lnTo>
                <a:close/>
              </a:path>
            </a:pathLst>
          </a:custGeom>
          <a:blipFill>
            <a:blip r:embed="rId2"/>
            <a:stretch>
              <a:fillRect/>
            </a:stretch>
          </a:blipFill>
        </p:spPr>
        <p:txBody>
          <a:bodyPr/>
          <a:lstStyle/>
          <a:p>
            <a:endParaRPr lang="en-US"/>
          </a:p>
        </p:txBody>
      </p:sp>
      <p:sp>
        <p:nvSpPr>
          <p:cNvPr id="3" name="Freeform 4">
            <a:extLst>
              <a:ext uri="{FF2B5EF4-FFF2-40B4-BE49-F238E27FC236}">
                <a16:creationId xmlns:a16="http://schemas.microsoft.com/office/drawing/2014/main" id="{787CADC4-31E4-E044-6002-D99EC0DEF82C}"/>
              </a:ext>
            </a:extLst>
          </p:cNvPr>
          <p:cNvSpPr/>
          <p:nvPr/>
        </p:nvSpPr>
        <p:spPr>
          <a:xfrm rot="677032">
            <a:off x="342688" y="6889532"/>
            <a:ext cx="2644161" cy="3763931"/>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257DAEC8-EBA2-B421-CE58-67E6731C9B09}"/>
              </a:ext>
            </a:extLst>
          </p:cNvPr>
          <p:cNvSpPr/>
          <p:nvPr/>
        </p:nvSpPr>
        <p:spPr>
          <a:xfrm rot="2122928">
            <a:off x="16127566" y="693187"/>
            <a:ext cx="1227693" cy="118632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4EFED42D-94D1-C6B0-7C6A-1BC466EBEC37}"/>
              </a:ext>
            </a:extLst>
          </p:cNvPr>
          <p:cNvSpPr/>
          <p:nvPr/>
        </p:nvSpPr>
        <p:spPr>
          <a:xfrm>
            <a:off x="1091163" y="447304"/>
            <a:ext cx="2209800" cy="1372124"/>
          </a:xfrm>
          <a:custGeom>
            <a:avLst/>
            <a:gdLst/>
            <a:ahLst/>
            <a:cxnLst/>
            <a:rect l="l" t="t" r="r" b="b"/>
            <a:pathLst>
              <a:path w="6915630" h="4114800">
                <a:moveTo>
                  <a:pt x="0" y="0"/>
                </a:moveTo>
                <a:lnTo>
                  <a:pt x="6915630" y="0"/>
                </a:lnTo>
                <a:lnTo>
                  <a:pt x="691563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0A5FD87-3671-A68D-60D4-B523D8BA359F}"/>
              </a:ext>
            </a:extLst>
          </p:cNvPr>
          <p:cNvSpPr txBox="1"/>
          <p:nvPr/>
        </p:nvSpPr>
        <p:spPr>
          <a:xfrm>
            <a:off x="838200" y="2170993"/>
            <a:ext cx="7467600" cy="414466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Không được tùy tiện dùng một bức tranh do người khác vẽ mà chưa có sự đồng ý của họ, nên đề tên tác giả khi sử dụng sản phẩm của người khác.   </a:t>
            </a:r>
          </a:p>
        </p:txBody>
      </p:sp>
      <p:sp>
        <p:nvSpPr>
          <p:cNvPr id="12" name="TextBox 11">
            <a:extLst>
              <a:ext uri="{FF2B5EF4-FFF2-40B4-BE49-F238E27FC236}">
                <a16:creationId xmlns:a16="http://schemas.microsoft.com/office/drawing/2014/main" id="{6C0731E2-5959-6FBC-FD85-6C426E5BAD8F}"/>
              </a:ext>
            </a:extLst>
          </p:cNvPr>
          <p:cNvSpPr txBox="1"/>
          <p:nvPr/>
        </p:nvSpPr>
        <p:spPr>
          <a:xfrm>
            <a:off x="9753600" y="2170993"/>
            <a:ext cx="7467600" cy="331366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Khi sử dụng một bài hát, trình bày một tác phẩm nào đó nên có được sự đồng ý của tác giả trước khi thực hiện. </a:t>
            </a:r>
          </a:p>
        </p:txBody>
      </p:sp>
    </p:spTree>
    <p:extLst>
      <p:ext uri="{BB962C8B-B14F-4D97-AF65-F5344CB8AC3E}">
        <p14:creationId xmlns:p14="http://schemas.microsoft.com/office/powerpoint/2010/main" val="1026062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2" name="Freeform 42">
            <a:extLst>
              <a:ext uri="{FF2B5EF4-FFF2-40B4-BE49-F238E27FC236}">
                <a16:creationId xmlns:a16="http://schemas.microsoft.com/office/drawing/2014/main" id="{C6987E75-25A4-FB30-7E1D-31D84217EEE0}"/>
              </a:ext>
            </a:extLst>
          </p:cNvPr>
          <p:cNvSpPr/>
          <p:nvPr/>
        </p:nvSpPr>
        <p:spPr>
          <a:xfrm rot="1501854">
            <a:off x="11569516" y="2727450"/>
            <a:ext cx="7178366" cy="5899875"/>
          </a:xfrm>
          <a:custGeom>
            <a:avLst/>
            <a:gdLst/>
            <a:ahLst/>
            <a:cxnLst/>
            <a:rect l="l" t="t" r="r" b="b"/>
            <a:pathLst>
              <a:path w="4923332" h="4557767">
                <a:moveTo>
                  <a:pt x="0" y="0"/>
                </a:moveTo>
                <a:lnTo>
                  <a:pt x="4923332" y="0"/>
                </a:lnTo>
                <a:lnTo>
                  <a:pt x="4923332" y="4557768"/>
                </a:lnTo>
                <a:lnTo>
                  <a:pt x="0" y="4557768"/>
                </a:lnTo>
                <a:lnTo>
                  <a:pt x="0" y="0"/>
                </a:lnTo>
                <a:close/>
              </a:path>
            </a:pathLst>
          </a:custGeom>
          <a:blipFill>
            <a:blip r:embed="rId2"/>
            <a:stretch>
              <a:fillRect l="-477" r="-2852" b="-874"/>
            </a:stretch>
          </a:blipFill>
        </p:spPr>
        <p:txBody>
          <a:bodyPr/>
          <a:lstStyle/>
          <a:p>
            <a:endParaRPr lang="en-US"/>
          </a:p>
        </p:txBody>
      </p:sp>
      <p:sp>
        <p:nvSpPr>
          <p:cNvPr id="2" name="Freeform 5">
            <a:extLst>
              <a:ext uri="{FF2B5EF4-FFF2-40B4-BE49-F238E27FC236}">
                <a16:creationId xmlns:a16="http://schemas.microsoft.com/office/drawing/2014/main" id="{1D4603F9-CE90-C204-0B7B-7A4470C647F7}"/>
              </a:ext>
            </a:extLst>
          </p:cNvPr>
          <p:cNvSpPr/>
          <p:nvPr/>
        </p:nvSpPr>
        <p:spPr>
          <a:xfrm>
            <a:off x="10539412" y="3086100"/>
            <a:ext cx="6815138" cy="7004605"/>
          </a:xfrm>
          <a:custGeom>
            <a:avLst/>
            <a:gdLst/>
            <a:ahLst/>
            <a:cxnLst/>
            <a:rect l="l" t="t" r="r" b="b"/>
            <a:pathLst>
              <a:path w="3935245" h="4114800">
                <a:moveTo>
                  <a:pt x="0" y="0"/>
                </a:moveTo>
                <a:lnTo>
                  <a:pt x="3935246" y="0"/>
                </a:lnTo>
                <a:lnTo>
                  <a:pt x="393524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3F7778E4-791E-735F-C98B-4F812B818A0B}"/>
              </a:ext>
            </a:extLst>
          </p:cNvPr>
          <p:cNvGrpSpPr/>
          <p:nvPr/>
        </p:nvGrpSpPr>
        <p:grpSpPr>
          <a:xfrm>
            <a:off x="1676400" y="1028700"/>
            <a:ext cx="8763000" cy="2209800"/>
            <a:chOff x="990600" y="800100"/>
            <a:chExt cx="8763000" cy="2209800"/>
          </a:xfrm>
        </p:grpSpPr>
        <p:sp>
          <p:nvSpPr>
            <p:cNvPr id="16" name="Rectangle 15">
              <a:extLst>
                <a:ext uri="{FF2B5EF4-FFF2-40B4-BE49-F238E27FC236}">
                  <a16:creationId xmlns:a16="http://schemas.microsoft.com/office/drawing/2014/main" id="{00DD5ABB-8A13-CDD2-AFF9-F8B2A3BD2B75}"/>
                </a:ext>
              </a:extLst>
            </p:cNvPr>
            <p:cNvSpPr/>
            <p:nvPr/>
          </p:nvSpPr>
          <p:spPr>
            <a:xfrm>
              <a:off x="1143000" y="952500"/>
              <a:ext cx="8610600" cy="20574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7B63139-E231-E150-C3D0-7230B67E6737}"/>
                </a:ext>
              </a:extLst>
            </p:cNvPr>
            <p:cNvSpPr/>
            <p:nvPr/>
          </p:nvSpPr>
          <p:spPr>
            <a:xfrm>
              <a:off x="990600" y="800100"/>
              <a:ext cx="8610600" cy="2057400"/>
            </a:xfrm>
            <a:prstGeom prst="rect">
              <a:avLst/>
            </a:prstGeom>
            <a:solidFill>
              <a:srgbClr val="C4874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E915133-6068-B8C0-F5D0-8991172AD327}"/>
                </a:ext>
              </a:extLst>
            </p:cNvPr>
            <p:cNvSpPr txBox="1"/>
            <p:nvPr/>
          </p:nvSpPr>
          <p:spPr>
            <a:xfrm>
              <a:off x="1219200" y="1002964"/>
              <a:ext cx="8153400" cy="1651671"/>
            </a:xfrm>
            <a:prstGeom prst="rect">
              <a:avLst/>
            </a:prstGeom>
            <a:noFill/>
          </p:spPr>
          <p:txBody>
            <a:bodyPr wrap="square">
              <a:spAutoFit/>
            </a:bodyPr>
            <a:lstStyle/>
            <a:p>
              <a:pPr algn="just">
                <a:lnSpc>
                  <a:spcPct val="150000"/>
                </a:lnSpc>
              </a:pPr>
              <a:r>
                <a:rPr lang="en-US" sz="3600">
                  <a:solidFill>
                    <a:schemeClr val="bg1"/>
                  </a:solidFill>
                  <a:latin typeface="Arial" panose="020B0604020202020204" pitchFamily="34" charset="0"/>
                  <a:cs typeface="Arial" panose="020B0604020202020204" pitchFamily="34" charset="0"/>
                </a:rPr>
                <a:t>Phần mềm cũng là một loại tài sản trí tuệ của một cá nhân hay một tổ chức.</a:t>
              </a:r>
            </a:p>
          </p:txBody>
        </p:sp>
      </p:grpSp>
      <p:grpSp>
        <p:nvGrpSpPr>
          <p:cNvPr id="21" name="Group 20">
            <a:extLst>
              <a:ext uri="{FF2B5EF4-FFF2-40B4-BE49-F238E27FC236}">
                <a16:creationId xmlns:a16="http://schemas.microsoft.com/office/drawing/2014/main" id="{5A1FD148-5D48-040B-5417-44D523A81BDE}"/>
              </a:ext>
            </a:extLst>
          </p:cNvPr>
          <p:cNvGrpSpPr/>
          <p:nvPr/>
        </p:nvGrpSpPr>
        <p:grpSpPr>
          <a:xfrm>
            <a:off x="1676400" y="4006941"/>
            <a:ext cx="8763000" cy="2660803"/>
            <a:chOff x="990600" y="774363"/>
            <a:chExt cx="8763000" cy="2660803"/>
          </a:xfrm>
        </p:grpSpPr>
        <p:sp>
          <p:nvSpPr>
            <p:cNvPr id="22" name="Rectangle 21">
              <a:extLst>
                <a:ext uri="{FF2B5EF4-FFF2-40B4-BE49-F238E27FC236}">
                  <a16:creationId xmlns:a16="http://schemas.microsoft.com/office/drawing/2014/main" id="{4D9DF342-C94D-FF44-7BF6-F2DD857C3594}"/>
                </a:ext>
              </a:extLst>
            </p:cNvPr>
            <p:cNvSpPr/>
            <p:nvPr/>
          </p:nvSpPr>
          <p:spPr>
            <a:xfrm>
              <a:off x="1143000" y="952499"/>
              <a:ext cx="8610600" cy="2482667"/>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3ABDB7-EEF6-7556-5EC0-CC780194D8D3}"/>
                </a:ext>
              </a:extLst>
            </p:cNvPr>
            <p:cNvSpPr/>
            <p:nvPr/>
          </p:nvSpPr>
          <p:spPr>
            <a:xfrm>
              <a:off x="990600" y="800099"/>
              <a:ext cx="8610600" cy="2482667"/>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2C217-0AAC-A64E-04A9-2BF2C5CA6B6D}"/>
                </a:ext>
              </a:extLst>
            </p:cNvPr>
            <p:cNvSpPr txBox="1"/>
            <p:nvPr/>
          </p:nvSpPr>
          <p:spPr>
            <a:xfrm>
              <a:off x="1243012" y="774363"/>
              <a:ext cx="8153400"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Muốn sử dụng phần mềm có bản quyền chúng ta phải được cấp phép bởi tác giả</a:t>
              </a:r>
            </a:p>
          </p:txBody>
        </p:sp>
      </p:grpSp>
      <p:grpSp>
        <p:nvGrpSpPr>
          <p:cNvPr id="25" name="Group 24">
            <a:extLst>
              <a:ext uri="{FF2B5EF4-FFF2-40B4-BE49-F238E27FC236}">
                <a16:creationId xmlns:a16="http://schemas.microsoft.com/office/drawing/2014/main" id="{A4301632-83FE-D2E5-B942-EF9EBFA978A0}"/>
              </a:ext>
            </a:extLst>
          </p:cNvPr>
          <p:cNvGrpSpPr/>
          <p:nvPr/>
        </p:nvGrpSpPr>
        <p:grpSpPr>
          <a:xfrm>
            <a:off x="1676400" y="7283786"/>
            <a:ext cx="8763000" cy="2209800"/>
            <a:chOff x="990600" y="800100"/>
            <a:chExt cx="8763000" cy="2209800"/>
          </a:xfrm>
        </p:grpSpPr>
        <p:sp>
          <p:nvSpPr>
            <p:cNvPr id="26" name="Rectangle 25">
              <a:extLst>
                <a:ext uri="{FF2B5EF4-FFF2-40B4-BE49-F238E27FC236}">
                  <a16:creationId xmlns:a16="http://schemas.microsoft.com/office/drawing/2014/main" id="{A3479583-214C-BA6E-7373-789796E58149}"/>
                </a:ext>
              </a:extLst>
            </p:cNvPr>
            <p:cNvSpPr/>
            <p:nvPr/>
          </p:nvSpPr>
          <p:spPr>
            <a:xfrm>
              <a:off x="1143000" y="952500"/>
              <a:ext cx="8610600" cy="20574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1A0CBB-4F2D-9FB1-0B9C-D9C09317F506}"/>
                </a:ext>
              </a:extLst>
            </p:cNvPr>
            <p:cNvSpPr/>
            <p:nvPr/>
          </p:nvSpPr>
          <p:spPr>
            <a:xfrm>
              <a:off x="990600" y="800100"/>
              <a:ext cx="8610600" cy="2057400"/>
            </a:xfrm>
            <a:prstGeom prst="rect">
              <a:avLst/>
            </a:prstGeom>
            <a:solidFill>
              <a:srgbClr val="C4874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E59E5D1-6265-115A-AA7D-F43E074B2021}"/>
                </a:ext>
              </a:extLst>
            </p:cNvPr>
            <p:cNvSpPr txBox="1"/>
            <p:nvPr/>
          </p:nvSpPr>
          <p:spPr>
            <a:xfrm>
              <a:off x="1219200" y="1002964"/>
              <a:ext cx="8153400" cy="1651671"/>
            </a:xfrm>
            <a:prstGeom prst="rect">
              <a:avLst/>
            </a:prstGeom>
            <a:noFill/>
          </p:spPr>
          <p:txBody>
            <a:bodyPr wrap="square">
              <a:spAutoFit/>
            </a:bodyPr>
            <a:lstStyle/>
            <a:p>
              <a:pPr algn="just">
                <a:lnSpc>
                  <a:spcPct val="150000"/>
                </a:lnSpc>
              </a:pPr>
              <a:r>
                <a:rPr lang="en-US" sz="3600">
                  <a:solidFill>
                    <a:schemeClr val="bg1"/>
                  </a:solidFill>
                  <a:latin typeface="Arial" panose="020B0604020202020204" pitchFamily="34" charset="0"/>
                  <a:cs typeface="Arial" panose="020B0604020202020204" pitchFamily="34" charset="0"/>
                </a:rPr>
                <a:t>Nhiều phần mềm, để có bản quyền thì chúng ta phải trả phí.</a:t>
              </a:r>
            </a:p>
          </p:txBody>
        </p:sp>
      </p:grpSp>
      <p:cxnSp>
        <p:nvCxnSpPr>
          <p:cNvPr id="30" name="Straight Connector 29">
            <a:extLst>
              <a:ext uri="{FF2B5EF4-FFF2-40B4-BE49-F238E27FC236}">
                <a16:creationId xmlns:a16="http://schemas.microsoft.com/office/drawing/2014/main" id="{D97B637F-D550-28C9-AB01-73C108043869}"/>
              </a:ext>
            </a:extLst>
          </p:cNvPr>
          <p:cNvCxnSpPr>
            <a:cxnSpLocks/>
          </p:cNvCxnSpPr>
          <p:nvPr/>
        </p:nvCxnSpPr>
        <p:spPr>
          <a:xfrm>
            <a:off x="914400" y="1930232"/>
            <a:ext cx="0" cy="6261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9E0DA2-BE43-7CC6-CE07-D251B889860F}"/>
              </a:ext>
            </a:extLst>
          </p:cNvPr>
          <p:cNvCxnSpPr>
            <a:cxnSpLocks/>
          </p:cNvCxnSpPr>
          <p:nvPr/>
        </p:nvCxnSpPr>
        <p:spPr>
          <a:xfrm>
            <a:off x="-609600" y="5143500"/>
            <a:ext cx="228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EF2242-FF4B-9353-B657-90CCD8C3715B}"/>
              </a:ext>
            </a:extLst>
          </p:cNvPr>
          <p:cNvCxnSpPr>
            <a:cxnSpLocks/>
          </p:cNvCxnSpPr>
          <p:nvPr/>
        </p:nvCxnSpPr>
        <p:spPr>
          <a:xfrm>
            <a:off x="914400" y="1930232"/>
            <a:ext cx="76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55BF87E-38E1-4860-9863-05798430377E}"/>
              </a:ext>
            </a:extLst>
          </p:cNvPr>
          <p:cNvCxnSpPr>
            <a:cxnSpLocks/>
          </p:cNvCxnSpPr>
          <p:nvPr/>
        </p:nvCxnSpPr>
        <p:spPr>
          <a:xfrm>
            <a:off x="914400" y="8191500"/>
            <a:ext cx="76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891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par>
                                <p:cTn id="23" presetID="22" presetClass="entr" presetSubtype="8"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009438B-13DF-E5CD-8AEE-4DBF5D1A624F}"/>
              </a:ext>
            </a:extLst>
          </p:cNvPr>
          <p:cNvGrpSpPr/>
          <p:nvPr/>
        </p:nvGrpSpPr>
        <p:grpSpPr>
          <a:xfrm>
            <a:off x="-126423" y="1409700"/>
            <a:ext cx="17292782" cy="9290418"/>
            <a:chOff x="309418" y="653682"/>
            <a:chExt cx="17292782" cy="9290418"/>
          </a:xfrm>
        </p:grpSpPr>
        <p:grpSp>
          <p:nvGrpSpPr>
            <p:cNvPr id="8" name="Group 7">
              <a:extLst>
                <a:ext uri="{FF2B5EF4-FFF2-40B4-BE49-F238E27FC236}">
                  <a16:creationId xmlns:a16="http://schemas.microsoft.com/office/drawing/2014/main" id="{35ABE88A-625F-775F-E171-9E69A7369803}"/>
                </a:ext>
              </a:extLst>
            </p:cNvPr>
            <p:cNvGrpSpPr/>
            <p:nvPr/>
          </p:nvGrpSpPr>
          <p:grpSpPr>
            <a:xfrm>
              <a:off x="1295400" y="1181100"/>
              <a:ext cx="16306800" cy="7321182"/>
              <a:chOff x="1524000" y="876300"/>
              <a:chExt cx="16306800" cy="7321182"/>
            </a:xfrm>
          </p:grpSpPr>
          <p:sp>
            <p:nvSpPr>
              <p:cNvPr id="6" name="Trapezoid 5">
                <a:extLst>
                  <a:ext uri="{FF2B5EF4-FFF2-40B4-BE49-F238E27FC236}">
                    <a16:creationId xmlns:a16="http://schemas.microsoft.com/office/drawing/2014/main" id="{4C98CA3B-E70E-D5C2-B872-7232854E04D3}"/>
                  </a:ext>
                </a:extLst>
              </p:cNvPr>
              <p:cNvSpPr/>
              <p:nvPr/>
            </p:nvSpPr>
            <p:spPr>
              <a:xfrm>
                <a:off x="1524000" y="876300"/>
                <a:ext cx="5715000" cy="1587668"/>
              </a:xfrm>
              <a:prstGeom prst="trapezoid">
                <a:avLst/>
              </a:prstGeom>
              <a:solidFill>
                <a:srgbClr val="E0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5BCD80-BE69-1E2E-4AD5-23F04B038F62}"/>
                  </a:ext>
                </a:extLst>
              </p:cNvPr>
              <p:cNvSpPr/>
              <p:nvPr/>
            </p:nvSpPr>
            <p:spPr>
              <a:xfrm>
                <a:off x="1714500" y="1974934"/>
                <a:ext cx="16116300" cy="6222548"/>
              </a:xfrm>
              <a:prstGeom prst="rect">
                <a:avLst/>
              </a:prstGeom>
              <a:solidFill>
                <a:srgbClr val="E0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3242D0B6-F78B-949A-B27C-0602D2D6DB95}"/>
                </a:ext>
              </a:extLst>
            </p:cNvPr>
            <p:cNvSpPr txBox="1"/>
            <p:nvPr/>
          </p:nvSpPr>
          <p:spPr>
            <a:xfrm>
              <a:off x="2093191" y="2738561"/>
              <a:ext cx="15240000"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Để tránh phải trả phí khi dùng phần mềm miễn phí, có người đã sử dụng phiên bản “bẻ khóa” của phần mềm đó. Theo em, với người đó cách gọi nào sau đây là phù hợp?</a:t>
              </a:r>
            </a:p>
          </p:txBody>
        </p:sp>
        <p:sp>
          <p:nvSpPr>
            <p:cNvPr id="9" name="TextBox 8">
              <a:extLst>
                <a:ext uri="{FF2B5EF4-FFF2-40B4-BE49-F238E27FC236}">
                  <a16:creationId xmlns:a16="http://schemas.microsoft.com/office/drawing/2014/main" id="{B035D9B2-7856-2C48-3562-73E5F05AC879}"/>
                </a:ext>
              </a:extLst>
            </p:cNvPr>
            <p:cNvSpPr txBox="1"/>
            <p:nvPr/>
          </p:nvSpPr>
          <p:spPr>
            <a:xfrm>
              <a:off x="2819400" y="1307395"/>
              <a:ext cx="3733800" cy="707886"/>
            </a:xfrm>
            <a:prstGeom prst="rect">
              <a:avLst/>
            </a:prstGeom>
            <a:noFill/>
          </p:spPr>
          <p:txBody>
            <a:bodyPr wrap="square" rtlCol="0">
              <a:spAutoFit/>
            </a:bodyPr>
            <a:lstStyle/>
            <a:p>
              <a:pPr algn="ctr"/>
              <a:r>
                <a:rPr lang="en-US" sz="4000" b="1">
                  <a:solidFill>
                    <a:schemeClr val="tx2">
                      <a:lumMod val="75000"/>
                    </a:schemeClr>
                  </a:solidFill>
                  <a:latin typeface="Arial" panose="020B0604020202020204" pitchFamily="34" charset="0"/>
                  <a:cs typeface="Arial" panose="020B0604020202020204" pitchFamily="34" charset="0"/>
                </a:rPr>
                <a:t>Hoạt động </a:t>
              </a:r>
            </a:p>
          </p:txBody>
        </p:sp>
        <p:sp>
          <p:nvSpPr>
            <p:cNvPr id="10" name="Rectangle 9">
              <a:extLst>
                <a:ext uri="{FF2B5EF4-FFF2-40B4-BE49-F238E27FC236}">
                  <a16:creationId xmlns:a16="http://schemas.microsoft.com/office/drawing/2014/main" id="{35518700-8938-0B38-DCF5-F77E8C1812DF}"/>
                </a:ext>
              </a:extLst>
            </p:cNvPr>
            <p:cNvSpPr/>
            <p:nvPr/>
          </p:nvSpPr>
          <p:spPr>
            <a:xfrm>
              <a:off x="309418" y="653682"/>
              <a:ext cx="1209964" cy="9290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gestion du temps ">
              <a:extLst>
                <a:ext uri="{FF2B5EF4-FFF2-40B4-BE49-F238E27FC236}">
                  <a16:creationId xmlns:a16="http://schemas.microsoft.com/office/drawing/2014/main" id="{D4571A1B-4448-BCBF-66B0-05A94D2F0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982183"/>
              <a:ext cx="1524000" cy="1524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4" name="Table 14">
            <a:extLst>
              <a:ext uri="{FF2B5EF4-FFF2-40B4-BE49-F238E27FC236}">
                <a16:creationId xmlns:a16="http://schemas.microsoft.com/office/drawing/2014/main" id="{307BC934-166D-40CE-FCC5-EFB6AC491E99}"/>
              </a:ext>
            </a:extLst>
          </p:cNvPr>
          <p:cNvGraphicFramePr>
            <a:graphicFrameLocks noGrp="1"/>
          </p:cNvGraphicFramePr>
          <p:nvPr>
            <p:extLst>
              <p:ext uri="{D42A27DB-BD31-4B8C-83A1-F6EECF244321}">
                <p14:modId xmlns:p14="http://schemas.microsoft.com/office/powerpoint/2010/main" val="2345426392"/>
              </p:ext>
            </p:extLst>
          </p:nvPr>
        </p:nvGraphicFramePr>
        <p:xfrm>
          <a:off x="1524000" y="6369644"/>
          <a:ext cx="15240000" cy="2416240"/>
        </p:xfrm>
        <a:graphic>
          <a:graphicData uri="http://schemas.openxmlformats.org/drawingml/2006/table">
            <a:tbl>
              <a:tblPr firstRow="1" bandRow="1">
                <a:tableStyleId>{5C22544A-7EE6-4342-B048-85BDC9FD1C3A}</a:tableStyleId>
              </a:tblPr>
              <a:tblGrid>
                <a:gridCol w="8229601">
                  <a:extLst>
                    <a:ext uri="{9D8B030D-6E8A-4147-A177-3AD203B41FA5}">
                      <a16:colId xmlns:a16="http://schemas.microsoft.com/office/drawing/2014/main" val="90127930"/>
                    </a:ext>
                  </a:extLst>
                </a:gridCol>
                <a:gridCol w="7010399">
                  <a:extLst>
                    <a:ext uri="{9D8B030D-6E8A-4147-A177-3AD203B41FA5}">
                      <a16:colId xmlns:a16="http://schemas.microsoft.com/office/drawing/2014/main" val="2633413409"/>
                    </a:ext>
                  </a:extLst>
                </a:gridCol>
              </a:tblGrid>
              <a:tr h="1208120">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a. Người biết tiết kiệm tiền.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b. Người ăn cắp sản phẩm trí tuệ</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0089924"/>
                  </a:ext>
                </a:extLst>
              </a:tr>
              <a:tr h="1208120">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c. Người vi phạm bản quyền phần mềm.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d. Người biết sử dụng công nghệ.</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8304428"/>
                  </a:ext>
                </a:extLst>
              </a:tr>
            </a:tbl>
          </a:graphicData>
        </a:graphic>
      </p:graphicFrame>
      <p:sp>
        <p:nvSpPr>
          <p:cNvPr id="18" name="TextBox 17">
            <a:extLst>
              <a:ext uri="{FF2B5EF4-FFF2-40B4-BE49-F238E27FC236}">
                <a16:creationId xmlns:a16="http://schemas.microsoft.com/office/drawing/2014/main" id="{E54749EE-A2A1-5922-2BC8-D2DEBF5CE71F}"/>
              </a:ext>
            </a:extLst>
          </p:cNvPr>
          <p:cNvSpPr txBox="1"/>
          <p:nvPr/>
        </p:nvSpPr>
        <p:spPr>
          <a:xfrm>
            <a:off x="869084" y="775831"/>
            <a:ext cx="115062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Đọc và suy nghĩ hoàn thành nhiệm vụ sau đây: </a:t>
            </a:r>
          </a:p>
        </p:txBody>
      </p:sp>
    </p:spTree>
    <p:extLst>
      <p:ext uri="{BB962C8B-B14F-4D97-AF65-F5344CB8AC3E}">
        <p14:creationId xmlns:p14="http://schemas.microsoft.com/office/powerpoint/2010/main" val="3077811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7" name="Freeform 25">
            <a:extLst>
              <a:ext uri="{FF2B5EF4-FFF2-40B4-BE49-F238E27FC236}">
                <a16:creationId xmlns:a16="http://schemas.microsoft.com/office/drawing/2014/main" id="{28F4728D-66CC-5ED4-7438-B879D3EC90C0}"/>
              </a:ext>
            </a:extLst>
          </p:cNvPr>
          <p:cNvSpPr/>
          <p:nvPr/>
        </p:nvSpPr>
        <p:spPr>
          <a:xfrm>
            <a:off x="1653703" y="-190500"/>
            <a:ext cx="2656360" cy="2421215"/>
          </a:xfrm>
          <a:custGeom>
            <a:avLst/>
            <a:gdLst/>
            <a:ahLst/>
            <a:cxnLst/>
            <a:rect l="l" t="t" r="r" b="b"/>
            <a:pathLst>
              <a:path w="674519" h="790066">
                <a:moveTo>
                  <a:pt x="0" y="0"/>
                </a:moveTo>
                <a:lnTo>
                  <a:pt x="674519" y="0"/>
                </a:lnTo>
                <a:lnTo>
                  <a:pt x="674519" y="790066"/>
                </a:lnTo>
                <a:lnTo>
                  <a:pt x="0" y="790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5">
            <a:extLst>
              <a:ext uri="{FF2B5EF4-FFF2-40B4-BE49-F238E27FC236}">
                <a16:creationId xmlns:a16="http://schemas.microsoft.com/office/drawing/2014/main" id="{AE8017BC-9F8B-131D-AEFE-994A1F3C5F88}"/>
              </a:ext>
            </a:extLst>
          </p:cNvPr>
          <p:cNvSpPr/>
          <p:nvPr/>
        </p:nvSpPr>
        <p:spPr>
          <a:xfrm>
            <a:off x="9525" y="7258322"/>
            <a:ext cx="2656360" cy="2421215"/>
          </a:xfrm>
          <a:custGeom>
            <a:avLst/>
            <a:gdLst/>
            <a:ahLst/>
            <a:cxnLst/>
            <a:rect l="l" t="t" r="r" b="b"/>
            <a:pathLst>
              <a:path w="674519" h="790066">
                <a:moveTo>
                  <a:pt x="0" y="0"/>
                </a:moveTo>
                <a:lnTo>
                  <a:pt x="674519" y="0"/>
                </a:lnTo>
                <a:lnTo>
                  <a:pt x="674519" y="790066"/>
                </a:lnTo>
                <a:lnTo>
                  <a:pt x="0" y="790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2">
            <a:extLst>
              <a:ext uri="{FF2B5EF4-FFF2-40B4-BE49-F238E27FC236}">
                <a16:creationId xmlns:a16="http://schemas.microsoft.com/office/drawing/2014/main" id="{5CC5F458-A134-993F-A400-482E0CE07F4D}"/>
              </a:ext>
            </a:extLst>
          </p:cNvPr>
          <p:cNvSpPr/>
          <p:nvPr/>
        </p:nvSpPr>
        <p:spPr>
          <a:xfrm>
            <a:off x="558332" y="1484354"/>
            <a:ext cx="5918668" cy="7318292"/>
          </a:xfrm>
          <a:custGeom>
            <a:avLst/>
            <a:gdLst/>
            <a:ahLst/>
            <a:cxnLst/>
            <a:rect l="l" t="t" r="r" b="b"/>
            <a:pathLst>
              <a:path w="6044422" h="7473784">
                <a:moveTo>
                  <a:pt x="0" y="0"/>
                </a:moveTo>
                <a:lnTo>
                  <a:pt x="6044422" y="0"/>
                </a:lnTo>
                <a:lnTo>
                  <a:pt x="6044422" y="7473784"/>
                </a:lnTo>
                <a:lnTo>
                  <a:pt x="0" y="7473784"/>
                </a:lnTo>
                <a:lnTo>
                  <a:pt x="0" y="0"/>
                </a:lnTo>
                <a:close/>
              </a:path>
            </a:pathLst>
          </a:custGeom>
          <a:blipFill>
            <a:blip r:embed="rId4">
              <a:extLst>
                <a:ext uri="{96DAC541-7B7A-43D3-8B79-37D633B846F1}">
                  <asvg:svgBlip xmlns:asvg="http://schemas.microsoft.com/office/drawing/2016/SVG/main" r:embed="rId5"/>
                </a:ext>
              </a:extLst>
            </a:blip>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pSp>
        <p:nvGrpSpPr>
          <p:cNvPr id="25" name="Group 24">
            <a:extLst>
              <a:ext uri="{FF2B5EF4-FFF2-40B4-BE49-F238E27FC236}">
                <a16:creationId xmlns:a16="http://schemas.microsoft.com/office/drawing/2014/main" id="{F774F3C6-4E3D-611B-A55B-1333634AA560}"/>
              </a:ext>
            </a:extLst>
          </p:cNvPr>
          <p:cNvGrpSpPr/>
          <p:nvPr/>
        </p:nvGrpSpPr>
        <p:grpSpPr>
          <a:xfrm>
            <a:off x="7353300" y="1104900"/>
            <a:ext cx="9334500" cy="8077200"/>
            <a:chOff x="7353300" y="1104900"/>
            <a:chExt cx="9334500" cy="8077200"/>
          </a:xfrm>
        </p:grpSpPr>
        <p:sp>
          <p:nvSpPr>
            <p:cNvPr id="17" name="Rectangle 16">
              <a:extLst>
                <a:ext uri="{FF2B5EF4-FFF2-40B4-BE49-F238E27FC236}">
                  <a16:creationId xmlns:a16="http://schemas.microsoft.com/office/drawing/2014/main" id="{2DF30896-E001-2C4F-0214-89B0A0A6D83B}"/>
                </a:ext>
              </a:extLst>
            </p:cNvPr>
            <p:cNvSpPr/>
            <p:nvPr/>
          </p:nvSpPr>
          <p:spPr>
            <a:xfrm>
              <a:off x="8610600" y="1104900"/>
              <a:ext cx="8077200" cy="80772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9807D111-89C8-D97D-651A-5E6C8C1246B5}"/>
                </a:ext>
              </a:extLst>
            </p:cNvPr>
            <p:cNvSpPr/>
            <p:nvPr/>
          </p:nvSpPr>
          <p:spPr>
            <a:xfrm>
              <a:off x="7353300" y="3848100"/>
              <a:ext cx="1447800" cy="2590800"/>
            </a:xfrm>
            <a:prstGeom prst="leftArrow">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37EA6C9C-9951-8837-1D54-2C0FAC40DD0B}"/>
              </a:ext>
            </a:extLst>
          </p:cNvPr>
          <p:cNvSpPr txBox="1"/>
          <p:nvPr/>
        </p:nvSpPr>
        <p:spPr>
          <a:xfrm>
            <a:off x="9015412" y="1818070"/>
            <a:ext cx="7267575" cy="665086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Mỗi phần mềm có bản quyền có thể cài một “khoá” mà người có bản quyền mới khởi động được phần mềm để dùng. </a:t>
            </a:r>
            <a:endParaRPr lang="en-US" sz="3600"/>
          </a:p>
          <a:p>
            <a:pPr marL="571500" indent="-571500" algn="just">
              <a:lnSpc>
                <a:spcPct val="150000"/>
              </a:lnSpc>
              <a:buFont typeface="Arial" panose="020B0604020202020204" pitchFamily="34" charset="0"/>
              <a:buChar char="•"/>
            </a:pPr>
            <a:r>
              <a:rPr lang="vi-VN" sz="3600"/>
              <a:t>Tuy nhiên có những người tìm cách tác động để dùng mà không trả tiền theo quy định. </a:t>
            </a:r>
            <a:endParaRPr lang="en-US" sz="3600"/>
          </a:p>
          <a:p>
            <a:pPr algn="just">
              <a:lnSpc>
                <a:spcPct val="150000"/>
              </a:lnSpc>
            </a:pPr>
            <a:r>
              <a:rPr lang="en-US" sz="3600">
                <a:sym typeface="Wingdings" panose="05000000000000000000" pitchFamily="2" charset="2"/>
              </a:rPr>
              <a:t> </a:t>
            </a:r>
            <a:r>
              <a:rPr lang="vi-VN" sz="3600"/>
              <a:t>“bẻ khoá” phần mềm.</a:t>
            </a:r>
            <a:endParaRPr lang="en-US" sz="3600"/>
          </a:p>
        </p:txBody>
      </p:sp>
    </p:spTree>
    <p:extLst>
      <p:ext uri="{BB962C8B-B14F-4D97-AF65-F5344CB8AC3E}">
        <p14:creationId xmlns:p14="http://schemas.microsoft.com/office/powerpoint/2010/main" val="4170112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009438B-13DF-E5CD-8AEE-4DBF5D1A624F}"/>
              </a:ext>
            </a:extLst>
          </p:cNvPr>
          <p:cNvGrpSpPr/>
          <p:nvPr/>
        </p:nvGrpSpPr>
        <p:grpSpPr>
          <a:xfrm>
            <a:off x="-228600" y="723900"/>
            <a:ext cx="17292782" cy="9290418"/>
            <a:chOff x="309418" y="653682"/>
            <a:chExt cx="17292782" cy="9290418"/>
          </a:xfrm>
        </p:grpSpPr>
        <p:grpSp>
          <p:nvGrpSpPr>
            <p:cNvPr id="8" name="Group 7">
              <a:extLst>
                <a:ext uri="{FF2B5EF4-FFF2-40B4-BE49-F238E27FC236}">
                  <a16:creationId xmlns:a16="http://schemas.microsoft.com/office/drawing/2014/main" id="{35ABE88A-625F-775F-E171-9E69A7369803}"/>
                </a:ext>
              </a:extLst>
            </p:cNvPr>
            <p:cNvGrpSpPr/>
            <p:nvPr/>
          </p:nvGrpSpPr>
          <p:grpSpPr>
            <a:xfrm>
              <a:off x="1295400" y="1181100"/>
              <a:ext cx="16306800" cy="7321182"/>
              <a:chOff x="1524000" y="876300"/>
              <a:chExt cx="16306800" cy="7321182"/>
            </a:xfrm>
          </p:grpSpPr>
          <p:sp>
            <p:nvSpPr>
              <p:cNvPr id="6" name="Trapezoid 5">
                <a:extLst>
                  <a:ext uri="{FF2B5EF4-FFF2-40B4-BE49-F238E27FC236}">
                    <a16:creationId xmlns:a16="http://schemas.microsoft.com/office/drawing/2014/main" id="{4C98CA3B-E70E-D5C2-B872-7232854E04D3}"/>
                  </a:ext>
                </a:extLst>
              </p:cNvPr>
              <p:cNvSpPr/>
              <p:nvPr/>
            </p:nvSpPr>
            <p:spPr>
              <a:xfrm>
                <a:off x="1524000" y="876300"/>
                <a:ext cx="5715000" cy="1587668"/>
              </a:xfrm>
              <a:prstGeom prst="trapezoid">
                <a:avLst/>
              </a:prstGeom>
              <a:solidFill>
                <a:srgbClr val="E0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5BCD80-BE69-1E2E-4AD5-23F04B038F62}"/>
                  </a:ext>
                </a:extLst>
              </p:cNvPr>
              <p:cNvSpPr/>
              <p:nvPr/>
            </p:nvSpPr>
            <p:spPr>
              <a:xfrm>
                <a:off x="1714500" y="1974934"/>
                <a:ext cx="16116300" cy="6222548"/>
              </a:xfrm>
              <a:prstGeom prst="rect">
                <a:avLst/>
              </a:prstGeom>
              <a:solidFill>
                <a:srgbClr val="E0F0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3242D0B6-F78B-949A-B27C-0602D2D6DB95}"/>
                </a:ext>
              </a:extLst>
            </p:cNvPr>
            <p:cNvSpPr txBox="1"/>
            <p:nvPr/>
          </p:nvSpPr>
          <p:spPr>
            <a:xfrm>
              <a:off x="2093191" y="2738561"/>
              <a:ext cx="15240000" cy="2416239"/>
            </a:xfrm>
            <a:prstGeom prst="rect">
              <a:avLst/>
            </a:prstGeom>
            <a:noFill/>
          </p:spPr>
          <p:txBody>
            <a:bodyPr wrap="square" rtlCol="0">
              <a:spAutoFit/>
            </a:bodyPr>
            <a:lstStyle/>
            <a:p>
              <a:pPr algn="just">
                <a:lnSpc>
                  <a:spcPct val="150000"/>
                </a:lnSpc>
              </a:pPr>
              <a:r>
                <a:rPr lang="en-US" sz="3500">
                  <a:latin typeface="Arial" panose="020B0604020202020204" pitchFamily="34" charset="0"/>
                  <a:cs typeface="Arial" panose="020B0604020202020204" pitchFamily="34" charset="0"/>
                </a:rPr>
                <a:t>Để tránh phải trả phí khi dùng phần mềm miễn phí, có người đã sử dụng phiên bản “bẻ khóa” của phần mềm đó. Theo em, với người đó cách gọi nào sau đây là phù hợp?</a:t>
              </a:r>
            </a:p>
          </p:txBody>
        </p:sp>
        <p:sp>
          <p:nvSpPr>
            <p:cNvPr id="9" name="TextBox 8">
              <a:extLst>
                <a:ext uri="{FF2B5EF4-FFF2-40B4-BE49-F238E27FC236}">
                  <a16:creationId xmlns:a16="http://schemas.microsoft.com/office/drawing/2014/main" id="{B035D9B2-7856-2C48-3562-73E5F05AC879}"/>
                </a:ext>
              </a:extLst>
            </p:cNvPr>
            <p:cNvSpPr txBox="1"/>
            <p:nvPr/>
          </p:nvSpPr>
          <p:spPr>
            <a:xfrm>
              <a:off x="2819400" y="1307395"/>
              <a:ext cx="3733800" cy="707886"/>
            </a:xfrm>
            <a:prstGeom prst="rect">
              <a:avLst/>
            </a:prstGeom>
            <a:noFill/>
          </p:spPr>
          <p:txBody>
            <a:bodyPr wrap="square" rtlCol="0">
              <a:spAutoFit/>
            </a:bodyPr>
            <a:lstStyle/>
            <a:p>
              <a:pPr algn="ctr"/>
              <a:r>
                <a:rPr lang="en-US" sz="4000" b="1">
                  <a:solidFill>
                    <a:schemeClr val="tx2">
                      <a:lumMod val="75000"/>
                    </a:schemeClr>
                  </a:solidFill>
                  <a:latin typeface="Arial" panose="020B0604020202020204" pitchFamily="34" charset="0"/>
                  <a:cs typeface="Arial" panose="020B0604020202020204" pitchFamily="34" charset="0"/>
                </a:rPr>
                <a:t>Hoạt động </a:t>
              </a:r>
            </a:p>
          </p:txBody>
        </p:sp>
        <p:sp>
          <p:nvSpPr>
            <p:cNvPr id="10" name="Rectangle 9">
              <a:extLst>
                <a:ext uri="{FF2B5EF4-FFF2-40B4-BE49-F238E27FC236}">
                  <a16:creationId xmlns:a16="http://schemas.microsoft.com/office/drawing/2014/main" id="{35518700-8938-0B38-DCF5-F77E8C1812DF}"/>
                </a:ext>
              </a:extLst>
            </p:cNvPr>
            <p:cNvSpPr/>
            <p:nvPr/>
          </p:nvSpPr>
          <p:spPr>
            <a:xfrm>
              <a:off x="309418" y="653682"/>
              <a:ext cx="1209964" cy="9290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gestion du temps ">
              <a:extLst>
                <a:ext uri="{FF2B5EF4-FFF2-40B4-BE49-F238E27FC236}">
                  <a16:creationId xmlns:a16="http://schemas.microsoft.com/office/drawing/2014/main" id="{D4571A1B-4448-BCBF-66B0-05A94D2F0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982183"/>
              <a:ext cx="1524000" cy="1524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4" name="Table 14">
            <a:extLst>
              <a:ext uri="{FF2B5EF4-FFF2-40B4-BE49-F238E27FC236}">
                <a16:creationId xmlns:a16="http://schemas.microsoft.com/office/drawing/2014/main" id="{307BC934-166D-40CE-FCC5-EFB6AC491E99}"/>
              </a:ext>
            </a:extLst>
          </p:cNvPr>
          <p:cNvGraphicFramePr>
            <a:graphicFrameLocks noGrp="1"/>
          </p:cNvGraphicFramePr>
          <p:nvPr>
            <p:extLst>
              <p:ext uri="{D42A27DB-BD31-4B8C-83A1-F6EECF244321}">
                <p14:modId xmlns:p14="http://schemas.microsoft.com/office/powerpoint/2010/main" val="373183928"/>
              </p:ext>
            </p:extLst>
          </p:nvPr>
        </p:nvGraphicFramePr>
        <p:xfrm>
          <a:off x="1421823" y="5683844"/>
          <a:ext cx="15240000" cy="2416240"/>
        </p:xfrm>
        <a:graphic>
          <a:graphicData uri="http://schemas.openxmlformats.org/drawingml/2006/table">
            <a:tbl>
              <a:tblPr firstRow="1" bandRow="1">
                <a:tableStyleId>{5C22544A-7EE6-4342-B048-85BDC9FD1C3A}</a:tableStyleId>
              </a:tblPr>
              <a:tblGrid>
                <a:gridCol w="8229601">
                  <a:extLst>
                    <a:ext uri="{9D8B030D-6E8A-4147-A177-3AD203B41FA5}">
                      <a16:colId xmlns:a16="http://schemas.microsoft.com/office/drawing/2014/main" val="90127930"/>
                    </a:ext>
                  </a:extLst>
                </a:gridCol>
                <a:gridCol w="7010399">
                  <a:extLst>
                    <a:ext uri="{9D8B030D-6E8A-4147-A177-3AD203B41FA5}">
                      <a16:colId xmlns:a16="http://schemas.microsoft.com/office/drawing/2014/main" val="2633413409"/>
                    </a:ext>
                  </a:extLst>
                </a:gridCol>
              </a:tblGrid>
              <a:tr h="1208120">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a. Người biết tiết kiệm tiền.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b. Người ăn cắp sản phẩm trí tuệ</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0089924"/>
                  </a:ext>
                </a:extLst>
              </a:tr>
              <a:tr h="1208120">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c. Người vi phạm bản quyền phần mềm.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50000"/>
                        </a:lnSpc>
                      </a:pPr>
                      <a:r>
                        <a:rPr lang="en-US" sz="3500" b="0">
                          <a:solidFill>
                            <a:schemeClr val="tx1"/>
                          </a:solidFill>
                          <a:latin typeface="Arial" panose="020B0604020202020204" pitchFamily="34" charset="0"/>
                          <a:cs typeface="Arial" panose="020B0604020202020204" pitchFamily="34" charset="0"/>
                        </a:rPr>
                        <a:t>d. Người biết sử dụng công nghệ.</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8304428"/>
                  </a:ext>
                </a:extLst>
              </a:tr>
            </a:tbl>
          </a:graphicData>
        </a:graphic>
      </p:graphicFrame>
      <p:sp>
        <p:nvSpPr>
          <p:cNvPr id="2" name="Oval 1">
            <a:extLst>
              <a:ext uri="{FF2B5EF4-FFF2-40B4-BE49-F238E27FC236}">
                <a16:creationId xmlns:a16="http://schemas.microsoft.com/office/drawing/2014/main" id="{18AFC0E8-C304-FBEA-E021-35FD6BD40614}"/>
              </a:ext>
            </a:extLst>
          </p:cNvPr>
          <p:cNvSpPr/>
          <p:nvPr/>
        </p:nvSpPr>
        <p:spPr>
          <a:xfrm>
            <a:off x="1113559" y="7006401"/>
            <a:ext cx="883227" cy="88322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C014C62-34B2-5501-4904-8B1A37B3C440}"/>
              </a:ext>
            </a:extLst>
          </p:cNvPr>
          <p:cNvSpPr/>
          <p:nvPr/>
        </p:nvSpPr>
        <p:spPr>
          <a:xfrm>
            <a:off x="9372600" y="5711326"/>
            <a:ext cx="883227" cy="88322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435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01F609D-F905-0EAC-6131-19BBBE06D853}"/>
              </a:ext>
            </a:extLst>
          </p:cNvPr>
          <p:cNvGrpSpPr/>
          <p:nvPr/>
        </p:nvGrpSpPr>
        <p:grpSpPr>
          <a:xfrm>
            <a:off x="2247900" y="571500"/>
            <a:ext cx="13792200" cy="990600"/>
            <a:chOff x="2247900" y="571500"/>
            <a:chExt cx="13792200" cy="990600"/>
          </a:xfrm>
        </p:grpSpPr>
        <p:sp>
          <p:nvSpPr>
            <p:cNvPr id="2" name="TextBox 1">
              <a:extLst>
                <a:ext uri="{FF2B5EF4-FFF2-40B4-BE49-F238E27FC236}">
                  <a16:creationId xmlns:a16="http://schemas.microsoft.com/office/drawing/2014/main" id="{E8477BCA-0118-1783-75C6-2BD8BF7E94EF}"/>
                </a:ext>
              </a:extLst>
            </p:cNvPr>
            <p:cNvSpPr txBox="1"/>
            <p:nvPr/>
          </p:nvSpPr>
          <p:spPr>
            <a:xfrm>
              <a:off x="2247900" y="571500"/>
              <a:ext cx="137922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Tác hại của việc sử dụng phần mềm bẻ khóa </a:t>
              </a:r>
            </a:p>
          </p:txBody>
        </p:sp>
        <p:cxnSp>
          <p:nvCxnSpPr>
            <p:cNvPr id="4" name="Straight Connector 3">
              <a:extLst>
                <a:ext uri="{FF2B5EF4-FFF2-40B4-BE49-F238E27FC236}">
                  <a16:creationId xmlns:a16="http://schemas.microsoft.com/office/drawing/2014/main" id="{FA86E44B-38DF-8231-3ED6-B19625951665}"/>
                </a:ext>
              </a:extLst>
            </p:cNvPr>
            <p:cNvCxnSpPr/>
            <p:nvPr/>
          </p:nvCxnSpPr>
          <p:spPr>
            <a:xfrm>
              <a:off x="3733800" y="1562100"/>
              <a:ext cx="10820400" cy="0"/>
            </a:xfrm>
            <a:prstGeom prst="line">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8" name="Freeform 2">
            <a:extLst>
              <a:ext uri="{FF2B5EF4-FFF2-40B4-BE49-F238E27FC236}">
                <a16:creationId xmlns:a16="http://schemas.microsoft.com/office/drawing/2014/main" id="{7C6012C7-BCE6-DF3F-1A31-E6E25B369E2E}"/>
              </a:ext>
            </a:extLst>
          </p:cNvPr>
          <p:cNvSpPr/>
          <p:nvPr/>
        </p:nvSpPr>
        <p:spPr>
          <a:xfrm>
            <a:off x="5547320" y="3085260"/>
            <a:ext cx="1843201" cy="1827073"/>
          </a:xfrm>
          <a:custGeom>
            <a:avLst/>
            <a:gdLst/>
            <a:ahLst/>
            <a:cxnLst/>
            <a:rect l="l" t="t" r="r" b="b"/>
            <a:pathLst>
              <a:path w="4151122" h="4114800">
                <a:moveTo>
                  <a:pt x="0" y="0"/>
                </a:moveTo>
                <a:lnTo>
                  <a:pt x="4151122" y="0"/>
                </a:lnTo>
                <a:lnTo>
                  <a:pt x="41511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47AF6CC5-49E5-93F4-643E-1DFD310FAD0A}"/>
              </a:ext>
            </a:extLst>
          </p:cNvPr>
          <p:cNvSpPr/>
          <p:nvPr/>
        </p:nvSpPr>
        <p:spPr>
          <a:xfrm>
            <a:off x="10820400" y="3238500"/>
            <a:ext cx="1970075" cy="1730594"/>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6">
            <a:extLst>
              <a:ext uri="{FF2B5EF4-FFF2-40B4-BE49-F238E27FC236}">
                <a16:creationId xmlns:a16="http://schemas.microsoft.com/office/drawing/2014/main" id="{E6EDEB24-6E4C-BC20-4C0D-A9F11D60568F}"/>
              </a:ext>
            </a:extLst>
          </p:cNvPr>
          <p:cNvSpPr/>
          <p:nvPr/>
        </p:nvSpPr>
        <p:spPr>
          <a:xfrm>
            <a:off x="10820400" y="6687935"/>
            <a:ext cx="1615752" cy="1604001"/>
          </a:xfrm>
          <a:custGeom>
            <a:avLst/>
            <a:gdLst/>
            <a:ahLst/>
            <a:cxnLst/>
            <a:rect l="l" t="t" r="r" b="b"/>
            <a:pathLst>
              <a:path w="4144945" h="4114800">
                <a:moveTo>
                  <a:pt x="0" y="0"/>
                </a:moveTo>
                <a:lnTo>
                  <a:pt x="4144945" y="0"/>
                </a:lnTo>
                <a:lnTo>
                  <a:pt x="414494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7">
            <a:extLst>
              <a:ext uri="{FF2B5EF4-FFF2-40B4-BE49-F238E27FC236}">
                <a16:creationId xmlns:a16="http://schemas.microsoft.com/office/drawing/2014/main" id="{1467F526-7FEC-4483-9E6E-E115010E1032}"/>
              </a:ext>
            </a:extLst>
          </p:cNvPr>
          <p:cNvSpPr/>
          <p:nvPr/>
        </p:nvSpPr>
        <p:spPr>
          <a:xfrm>
            <a:off x="5650569" y="6687935"/>
            <a:ext cx="1730427" cy="1717842"/>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42">
            <a:extLst>
              <a:ext uri="{FF2B5EF4-FFF2-40B4-BE49-F238E27FC236}">
                <a16:creationId xmlns:a16="http://schemas.microsoft.com/office/drawing/2014/main" id="{12604A4C-22BE-D883-95CC-4D46173BC3BF}"/>
              </a:ext>
            </a:extLst>
          </p:cNvPr>
          <p:cNvSpPr/>
          <p:nvPr/>
        </p:nvSpPr>
        <p:spPr>
          <a:xfrm rot="1501854">
            <a:off x="8138452" y="4988532"/>
            <a:ext cx="1943541" cy="1499031"/>
          </a:xfrm>
          <a:custGeom>
            <a:avLst/>
            <a:gdLst/>
            <a:ahLst/>
            <a:cxnLst/>
            <a:rect l="l" t="t" r="r" b="b"/>
            <a:pathLst>
              <a:path w="4923332" h="4557767">
                <a:moveTo>
                  <a:pt x="0" y="0"/>
                </a:moveTo>
                <a:lnTo>
                  <a:pt x="4923332" y="0"/>
                </a:lnTo>
                <a:lnTo>
                  <a:pt x="4923332" y="4557768"/>
                </a:lnTo>
                <a:lnTo>
                  <a:pt x="0" y="4557768"/>
                </a:lnTo>
                <a:lnTo>
                  <a:pt x="0" y="0"/>
                </a:lnTo>
                <a:close/>
              </a:path>
            </a:pathLst>
          </a:custGeom>
          <a:blipFill>
            <a:blip r:embed="rId10"/>
            <a:stretch>
              <a:fillRect l="-477" r="-2852" b="-874"/>
            </a:stretch>
          </a:blipFill>
        </p:spPr>
        <p:txBody>
          <a:bodyPr/>
          <a:lstStyle/>
          <a:p>
            <a:endParaRPr lang="en-US"/>
          </a:p>
        </p:txBody>
      </p:sp>
      <p:sp>
        <p:nvSpPr>
          <p:cNvPr id="28" name="Freeform 43">
            <a:extLst>
              <a:ext uri="{FF2B5EF4-FFF2-40B4-BE49-F238E27FC236}">
                <a16:creationId xmlns:a16="http://schemas.microsoft.com/office/drawing/2014/main" id="{75FAF40E-5806-586D-7870-0E2F08C79932}"/>
              </a:ext>
            </a:extLst>
          </p:cNvPr>
          <p:cNvSpPr/>
          <p:nvPr/>
        </p:nvSpPr>
        <p:spPr>
          <a:xfrm>
            <a:off x="8259188" y="5072309"/>
            <a:ext cx="1535928" cy="1296473"/>
          </a:xfrm>
          <a:custGeom>
            <a:avLst/>
            <a:gdLst/>
            <a:ahLst/>
            <a:cxnLst/>
            <a:rect l="l" t="t" r="r" b="b"/>
            <a:pathLst>
              <a:path w="3533152" h="3142862">
                <a:moveTo>
                  <a:pt x="0" y="0"/>
                </a:moveTo>
                <a:lnTo>
                  <a:pt x="3533152" y="0"/>
                </a:lnTo>
                <a:lnTo>
                  <a:pt x="3533152" y="3142862"/>
                </a:lnTo>
                <a:lnTo>
                  <a:pt x="0" y="3142862"/>
                </a:lnTo>
                <a:lnTo>
                  <a:pt x="0" y="0"/>
                </a:lnTo>
                <a:close/>
              </a:path>
            </a:pathLst>
          </a:custGeom>
          <a:blipFill>
            <a:blip r:embed="rId11"/>
            <a:stretch>
              <a:fillRect/>
            </a:stretch>
          </a:blipFill>
        </p:spPr>
        <p:txBody>
          <a:bodyPr/>
          <a:lstStyle/>
          <a:p>
            <a:endParaRPr lang="en-US"/>
          </a:p>
        </p:txBody>
      </p:sp>
      <p:sp>
        <p:nvSpPr>
          <p:cNvPr id="29" name="Freeform 2">
            <a:extLst>
              <a:ext uri="{FF2B5EF4-FFF2-40B4-BE49-F238E27FC236}">
                <a16:creationId xmlns:a16="http://schemas.microsoft.com/office/drawing/2014/main" id="{34AD85D6-CF90-55F7-B24B-E0BCF761E439}"/>
              </a:ext>
            </a:extLst>
          </p:cNvPr>
          <p:cNvSpPr/>
          <p:nvPr/>
        </p:nvSpPr>
        <p:spPr>
          <a:xfrm flipH="1">
            <a:off x="9993355" y="6019364"/>
            <a:ext cx="968671" cy="1047895"/>
          </a:xfrm>
          <a:custGeom>
            <a:avLst/>
            <a:gdLst/>
            <a:ahLst/>
            <a:cxnLst/>
            <a:rect l="l" t="t" r="r" b="b"/>
            <a:pathLst>
              <a:path w="674519" h="790066">
                <a:moveTo>
                  <a:pt x="674519" y="0"/>
                </a:moveTo>
                <a:lnTo>
                  <a:pt x="0" y="0"/>
                </a:lnTo>
                <a:lnTo>
                  <a:pt x="0" y="790066"/>
                </a:lnTo>
                <a:lnTo>
                  <a:pt x="674519" y="790066"/>
                </a:lnTo>
                <a:lnTo>
                  <a:pt x="67451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0" name="Freeform 26">
            <a:extLst>
              <a:ext uri="{FF2B5EF4-FFF2-40B4-BE49-F238E27FC236}">
                <a16:creationId xmlns:a16="http://schemas.microsoft.com/office/drawing/2014/main" id="{577A9ABE-A012-BBB3-ACD2-167A7A80BC50}"/>
              </a:ext>
            </a:extLst>
          </p:cNvPr>
          <p:cNvSpPr/>
          <p:nvPr/>
        </p:nvSpPr>
        <p:spPr>
          <a:xfrm>
            <a:off x="7164288" y="6169229"/>
            <a:ext cx="921603" cy="938840"/>
          </a:xfrm>
          <a:custGeom>
            <a:avLst/>
            <a:gdLst/>
            <a:ahLst/>
            <a:cxnLst/>
            <a:rect l="l" t="t" r="r" b="b"/>
            <a:pathLst>
              <a:path w="674519" h="790066">
                <a:moveTo>
                  <a:pt x="0" y="0"/>
                </a:moveTo>
                <a:lnTo>
                  <a:pt x="674518" y="0"/>
                </a:lnTo>
                <a:lnTo>
                  <a:pt x="674518" y="790066"/>
                </a:lnTo>
                <a:lnTo>
                  <a:pt x="0" y="7900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Freeform 26">
            <a:extLst>
              <a:ext uri="{FF2B5EF4-FFF2-40B4-BE49-F238E27FC236}">
                <a16:creationId xmlns:a16="http://schemas.microsoft.com/office/drawing/2014/main" id="{C4DFB8D8-991D-6F55-3E2C-823A8321941A}"/>
              </a:ext>
            </a:extLst>
          </p:cNvPr>
          <p:cNvSpPr/>
          <p:nvPr/>
        </p:nvSpPr>
        <p:spPr>
          <a:xfrm rot="4789760">
            <a:off x="7308099" y="4178343"/>
            <a:ext cx="921603" cy="938840"/>
          </a:xfrm>
          <a:custGeom>
            <a:avLst/>
            <a:gdLst/>
            <a:ahLst/>
            <a:cxnLst/>
            <a:rect l="l" t="t" r="r" b="b"/>
            <a:pathLst>
              <a:path w="674519" h="790066">
                <a:moveTo>
                  <a:pt x="0" y="0"/>
                </a:moveTo>
                <a:lnTo>
                  <a:pt x="674518" y="0"/>
                </a:lnTo>
                <a:lnTo>
                  <a:pt x="674518" y="790066"/>
                </a:lnTo>
                <a:lnTo>
                  <a:pt x="0" y="7900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26">
            <a:extLst>
              <a:ext uri="{FF2B5EF4-FFF2-40B4-BE49-F238E27FC236}">
                <a16:creationId xmlns:a16="http://schemas.microsoft.com/office/drawing/2014/main" id="{56034BE2-98B5-328C-B80E-94A7E25BB31E}"/>
              </a:ext>
            </a:extLst>
          </p:cNvPr>
          <p:cNvSpPr/>
          <p:nvPr/>
        </p:nvSpPr>
        <p:spPr>
          <a:xfrm>
            <a:off x="9681371" y="3998796"/>
            <a:ext cx="995625" cy="1145532"/>
          </a:xfrm>
          <a:custGeom>
            <a:avLst/>
            <a:gdLst/>
            <a:ahLst/>
            <a:cxnLst/>
            <a:rect l="l" t="t" r="r" b="b"/>
            <a:pathLst>
              <a:path w="674519" h="790066">
                <a:moveTo>
                  <a:pt x="0" y="0"/>
                </a:moveTo>
                <a:lnTo>
                  <a:pt x="674518" y="0"/>
                </a:lnTo>
                <a:lnTo>
                  <a:pt x="674518" y="790066"/>
                </a:lnTo>
                <a:lnTo>
                  <a:pt x="0" y="7900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4" name="Rectangle: Rounded Corners 33">
            <a:extLst>
              <a:ext uri="{FF2B5EF4-FFF2-40B4-BE49-F238E27FC236}">
                <a16:creationId xmlns:a16="http://schemas.microsoft.com/office/drawing/2014/main" id="{B35065FB-883F-0C7B-6ACC-10488FF413E4}"/>
              </a:ext>
            </a:extLst>
          </p:cNvPr>
          <p:cNvSpPr/>
          <p:nvPr/>
        </p:nvSpPr>
        <p:spPr>
          <a:xfrm>
            <a:off x="1094475" y="2484517"/>
            <a:ext cx="4187046" cy="3028558"/>
          </a:xfrm>
          <a:prstGeom prst="roundRect">
            <a:avLst>
              <a:gd name="adj" fmla="val 68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Mất dữ liệu, các thông tin quan trọng trong máy</a:t>
            </a:r>
          </a:p>
        </p:txBody>
      </p:sp>
      <p:sp>
        <p:nvSpPr>
          <p:cNvPr id="35" name="Rectangle: Rounded Corners 34">
            <a:extLst>
              <a:ext uri="{FF2B5EF4-FFF2-40B4-BE49-F238E27FC236}">
                <a16:creationId xmlns:a16="http://schemas.microsoft.com/office/drawing/2014/main" id="{A7D7FDF8-BACD-48CF-AFAF-0E91153A3E87}"/>
              </a:ext>
            </a:extLst>
          </p:cNvPr>
          <p:cNvSpPr/>
          <p:nvPr/>
        </p:nvSpPr>
        <p:spPr>
          <a:xfrm>
            <a:off x="1050001" y="6288204"/>
            <a:ext cx="4187046" cy="3028558"/>
          </a:xfrm>
          <a:prstGeom prst="roundRect">
            <a:avLst>
              <a:gd name="adj" fmla="val 68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Gây hỏng, hư hại máy tính </a:t>
            </a:r>
          </a:p>
        </p:txBody>
      </p:sp>
      <p:sp>
        <p:nvSpPr>
          <p:cNvPr id="36" name="Rectangle: Rounded Corners 35">
            <a:extLst>
              <a:ext uri="{FF2B5EF4-FFF2-40B4-BE49-F238E27FC236}">
                <a16:creationId xmlns:a16="http://schemas.microsoft.com/office/drawing/2014/main" id="{C7765019-B303-4C40-F153-2A4ED3E01B0D}"/>
              </a:ext>
            </a:extLst>
          </p:cNvPr>
          <p:cNvSpPr/>
          <p:nvPr/>
        </p:nvSpPr>
        <p:spPr>
          <a:xfrm>
            <a:off x="13050953" y="2484517"/>
            <a:ext cx="4187046" cy="3028558"/>
          </a:xfrm>
          <a:prstGeom prst="roundRect">
            <a:avLst>
              <a:gd name="adj" fmla="val 68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Rò rỉ thông tin cá nhân, tài khoản ngân hàng</a:t>
            </a:r>
          </a:p>
        </p:txBody>
      </p:sp>
      <p:sp>
        <p:nvSpPr>
          <p:cNvPr id="37" name="Rectangle: Rounded Corners 36">
            <a:extLst>
              <a:ext uri="{FF2B5EF4-FFF2-40B4-BE49-F238E27FC236}">
                <a16:creationId xmlns:a16="http://schemas.microsoft.com/office/drawing/2014/main" id="{2A3B0C0D-53A8-1F61-FD2B-5088DDCFC0E6}"/>
              </a:ext>
            </a:extLst>
          </p:cNvPr>
          <p:cNvSpPr/>
          <p:nvPr/>
        </p:nvSpPr>
        <p:spPr>
          <a:xfrm>
            <a:off x="13006479" y="6288204"/>
            <a:ext cx="4187046" cy="3028558"/>
          </a:xfrm>
          <a:prstGeom prst="roundRect">
            <a:avLst>
              <a:gd name="adj" fmla="val 689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Phát tán các mã độc đến các máy có liên quan</a:t>
            </a:r>
          </a:p>
        </p:txBody>
      </p:sp>
    </p:spTree>
    <p:extLst>
      <p:ext uri="{BB962C8B-B14F-4D97-AF65-F5344CB8AC3E}">
        <p14:creationId xmlns:p14="http://schemas.microsoft.com/office/powerpoint/2010/main" val="1754951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500"/>
                                        <p:tgtEl>
                                          <p:spTgt spid="34"/>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right)">
                                      <p:cBhvr>
                                        <p:cTn id="33" dur="500"/>
                                        <p:tgtEl>
                                          <p:spTgt spid="30"/>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right)">
                                      <p:cBhvr>
                                        <p:cTn id="39" dur="500"/>
                                        <p:tgtEl>
                                          <p:spTgt spid="35"/>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P spid="23" grpId="0" animBg="1"/>
      <p:bldP spid="28" grpId="0" animBg="1"/>
      <p:bldP spid="29" grpId="0" animBg="1"/>
      <p:bldP spid="30" grpId="0" animBg="1"/>
      <p:bldP spid="31" grpId="0" animBg="1"/>
      <p:bldP spid="32" grpId="0" animBg="1"/>
      <p:bldP spid="34" grpId="0" animBg="1"/>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DDC04C-077F-065E-E7ED-C8620A9304CF}"/>
              </a:ext>
            </a:extLst>
          </p:cNvPr>
          <p:cNvGrpSpPr/>
          <p:nvPr/>
        </p:nvGrpSpPr>
        <p:grpSpPr>
          <a:xfrm>
            <a:off x="2527747" y="558448"/>
            <a:ext cx="13232505" cy="1765652"/>
            <a:chOff x="2628900" y="419100"/>
            <a:chExt cx="13232505" cy="1765652"/>
          </a:xfrm>
        </p:grpSpPr>
        <p:sp>
          <p:nvSpPr>
            <p:cNvPr id="2" name="TextBox 1">
              <a:extLst>
                <a:ext uri="{FF2B5EF4-FFF2-40B4-BE49-F238E27FC236}">
                  <a16:creationId xmlns:a16="http://schemas.microsoft.com/office/drawing/2014/main" id="{2EB74BD2-CB43-0DFF-2311-0784B98BCED2}"/>
                </a:ext>
              </a:extLst>
            </p:cNvPr>
            <p:cNvSpPr txBox="1"/>
            <p:nvPr/>
          </p:nvSpPr>
          <p:spPr>
            <a:xfrm>
              <a:off x="2628900" y="419100"/>
              <a:ext cx="13030200" cy="1015663"/>
            </a:xfrm>
            <a:prstGeom prst="rect">
              <a:avLst/>
            </a:prstGeom>
            <a:solidFill>
              <a:schemeClr val="bg1"/>
            </a:solid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sp>
          <p:nvSpPr>
            <p:cNvPr id="3" name="Freeform 27">
              <a:extLst>
                <a:ext uri="{FF2B5EF4-FFF2-40B4-BE49-F238E27FC236}">
                  <a16:creationId xmlns:a16="http://schemas.microsoft.com/office/drawing/2014/main" id="{C9EFECFC-1B2E-FB6F-97BB-CF09DCBBF096}"/>
                </a:ext>
              </a:extLst>
            </p:cNvPr>
            <p:cNvSpPr/>
            <p:nvPr/>
          </p:nvSpPr>
          <p:spPr>
            <a:xfrm rot="9769515">
              <a:off x="13425962" y="684770"/>
              <a:ext cx="2435443" cy="149998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42">
            <a:extLst>
              <a:ext uri="{FF2B5EF4-FFF2-40B4-BE49-F238E27FC236}">
                <a16:creationId xmlns:a16="http://schemas.microsoft.com/office/drawing/2014/main" id="{6FF552B8-49E3-050B-D37A-E2A6DE067461}"/>
              </a:ext>
            </a:extLst>
          </p:cNvPr>
          <p:cNvSpPr/>
          <p:nvPr/>
        </p:nvSpPr>
        <p:spPr>
          <a:xfrm rot="1501854">
            <a:off x="1114011" y="3608815"/>
            <a:ext cx="4923332" cy="4557767"/>
          </a:xfrm>
          <a:custGeom>
            <a:avLst/>
            <a:gdLst/>
            <a:ahLst/>
            <a:cxnLst/>
            <a:rect l="l" t="t" r="r" b="b"/>
            <a:pathLst>
              <a:path w="4923332" h="4557767">
                <a:moveTo>
                  <a:pt x="0" y="0"/>
                </a:moveTo>
                <a:lnTo>
                  <a:pt x="4923332" y="0"/>
                </a:lnTo>
                <a:lnTo>
                  <a:pt x="4923332" y="4557768"/>
                </a:lnTo>
                <a:lnTo>
                  <a:pt x="0" y="4557768"/>
                </a:lnTo>
                <a:lnTo>
                  <a:pt x="0" y="0"/>
                </a:lnTo>
                <a:close/>
              </a:path>
            </a:pathLst>
          </a:custGeom>
          <a:blipFill>
            <a:blip r:embed="rId4"/>
            <a:stretch>
              <a:fillRect l="-477" r="-2852" b="-874"/>
            </a:stretch>
          </a:blipFill>
        </p:spPr>
        <p:txBody>
          <a:bodyPr/>
          <a:lstStyle/>
          <a:p>
            <a:endParaRPr lang="en-US"/>
          </a:p>
        </p:txBody>
      </p:sp>
      <p:sp>
        <p:nvSpPr>
          <p:cNvPr id="6" name="Freeform 43">
            <a:extLst>
              <a:ext uri="{FF2B5EF4-FFF2-40B4-BE49-F238E27FC236}">
                <a16:creationId xmlns:a16="http://schemas.microsoft.com/office/drawing/2014/main" id="{1924BB91-5A50-2C52-5658-02C6E5D08255}"/>
              </a:ext>
            </a:extLst>
          </p:cNvPr>
          <p:cNvSpPr/>
          <p:nvPr/>
        </p:nvSpPr>
        <p:spPr>
          <a:xfrm>
            <a:off x="1728083" y="4319635"/>
            <a:ext cx="3533152" cy="3142862"/>
          </a:xfrm>
          <a:custGeom>
            <a:avLst/>
            <a:gdLst/>
            <a:ahLst/>
            <a:cxnLst/>
            <a:rect l="l" t="t" r="r" b="b"/>
            <a:pathLst>
              <a:path w="3533152" h="3142862">
                <a:moveTo>
                  <a:pt x="0" y="0"/>
                </a:moveTo>
                <a:lnTo>
                  <a:pt x="3533152" y="0"/>
                </a:lnTo>
                <a:lnTo>
                  <a:pt x="3533152" y="3142862"/>
                </a:lnTo>
                <a:lnTo>
                  <a:pt x="0" y="3142862"/>
                </a:lnTo>
                <a:lnTo>
                  <a:pt x="0" y="0"/>
                </a:lnTo>
                <a:close/>
              </a:path>
            </a:pathLst>
          </a:custGeom>
          <a:blipFill>
            <a:blip r:embed="rId5"/>
            <a:stretch>
              <a:fillRect/>
            </a:stretch>
          </a:blipFill>
        </p:spPr>
        <p:txBody>
          <a:bodyPr/>
          <a:lstStyle/>
          <a:p>
            <a:endParaRPr lang="en-US"/>
          </a:p>
        </p:txBody>
      </p:sp>
      <p:sp>
        <p:nvSpPr>
          <p:cNvPr id="8" name="Freeform 25">
            <a:extLst>
              <a:ext uri="{FF2B5EF4-FFF2-40B4-BE49-F238E27FC236}">
                <a16:creationId xmlns:a16="http://schemas.microsoft.com/office/drawing/2014/main" id="{B207118E-2A01-BE78-2B4C-4C5BD31C3AF8}"/>
              </a:ext>
            </a:extLst>
          </p:cNvPr>
          <p:cNvSpPr/>
          <p:nvPr/>
        </p:nvSpPr>
        <p:spPr>
          <a:xfrm>
            <a:off x="858072" y="7462497"/>
            <a:ext cx="2684268" cy="2741256"/>
          </a:xfrm>
          <a:custGeom>
            <a:avLst/>
            <a:gdLst/>
            <a:ahLst/>
            <a:cxnLst/>
            <a:rect l="l" t="t" r="r" b="b"/>
            <a:pathLst>
              <a:path w="674519" h="790066">
                <a:moveTo>
                  <a:pt x="0" y="0"/>
                </a:moveTo>
                <a:lnTo>
                  <a:pt x="674519" y="0"/>
                </a:lnTo>
                <a:lnTo>
                  <a:pt x="674519" y="790066"/>
                </a:lnTo>
                <a:lnTo>
                  <a:pt x="0" y="790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CE093D27-924A-DE4A-1576-6A9028CD6483}"/>
              </a:ext>
            </a:extLst>
          </p:cNvPr>
          <p:cNvGrpSpPr/>
          <p:nvPr/>
        </p:nvGrpSpPr>
        <p:grpSpPr>
          <a:xfrm>
            <a:off x="7010400" y="3162300"/>
            <a:ext cx="9902933" cy="4630398"/>
            <a:chOff x="7010400" y="3006368"/>
            <a:chExt cx="9902933" cy="4630398"/>
          </a:xfrm>
        </p:grpSpPr>
        <p:sp>
          <p:nvSpPr>
            <p:cNvPr id="7" name="Speech Bubble: Rectangle with Corners Rounded 6">
              <a:extLst>
                <a:ext uri="{FF2B5EF4-FFF2-40B4-BE49-F238E27FC236}">
                  <a16:creationId xmlns:a16="http://schemas.microsoft.com/office/drawing/2014/main" id="{1C283EB7-1656-762B-7D0B-BC9FD2F8CB79}"/>
                </a:ext>
              </a:extLst>
            </p:cNvPr>
            <p:cNvSpPr/>
            <p:nvPr/>
          </p:nvSpPr>
          <p:spPr>
            <a:xfrm>
              <a:off x="7010400" y="3006368"/>
              <a:ext cx="9902933" cy="4630398"/>
            </a:xfrm>
            <a:custGeom>
              <a:avLst/>
              <a:gdLst>
                <a:gd name="connsiteX0" fmla="*/ 0 w 8991600"/>
                <a:gd name="connsiteY0" fmla="*/ 889018 h 5334000"/>
                <a:gd name="connsiteX1" fmla="*/ 889018 w 8991600"/>
                <a:gd name="connsiteY1" fmla="*/ 0 h 5334000"/>
                <a:gd name="connsiteX2" fmla="*/ 1498600 w 8991600"/>
                <a:gd name="connsiteY2" fmla="*/ 0 h 5334000"/>
                <a:gd name="connsiteX3" fmla="*/ 1498600 w 8991600"/>
                <a:gd name="connsiteY3" fmla="*/ 0 h 5334000"/>
                <a:gd name="connsiteX4" fmla="*/ 3746500 w 8991600"/>
                <a:gd name="connsiteY4" fmla="*/ 0 h 5334000"/>
                <a:gd name="connsiteX5" fmla="*/ 8102582 w 8991600"/>
                <a:gd name="connsiteY5" fmla="*/ 0 h 5334000"/>
                <a:gd name="connsiteX6" fmla="*/ 8991600 w 8991600"/>
                <a:gd name="connsiteY6" fmla="*/ 889018 h 5334000"/>
                <a:gd name="connsiteX7" fmla="*/ 8991600 w 8991600"/>
                <a:gd name="connsiteY7" fmla="*/ 3111500 h 5334000"/>
                <a:gd name="connsiteX8" fmla="*/ 8991600 w 8991600"/>
                <a:gd name="connsiteY8" fmla="*/ 3111500 h 5334000"/>
                <a:gd name="connsiteX9" fmla="*/ 8991600 w 8991600"/>
                <a:gd name="connsiteY9" fmla="*/ 4445000 h 5334000"/>
                <a:gd name="connsiteX10" fmla="*/ 8991600 w 8991600"/>
                <a:gd name="connsiteY10" fmla="*/ 4444982 h 5334000"/>
                <a:gd name="connsiteX11" fmla="*/ 8102582 w 8991600"/>
                <a:gd name="connsiteY11" fmla="*/ 5334000 h 5334000"/>
                <a:gd name="connsiteX12" fmla="*/ 3746500 w 8991600"/>
                <a:gd name="connsiteY12" fmla="*/ 5334000 h 5334000"/>
                <a:gd name="connsiteX13" fmla="*/ 1498600 w 8991600"/>
                <a:gd name="connsiteY13" fmla="*/ 5334000 h 5334000"/>
                <a:gd name="connsiteX14" fmla="*/ 1498600 w 8991600"/>
                <a:gd name="connsiteY14" fmla="*/ 5334000 h 5334000"/>
                <a:gd name="connsiteX15" fmla="*/ 889018 w 8991600"/>
                <a:gd name="connsiteY15" fmla="*/ 5334000 h 5334000"/>
                <a:gd name="connsiteX16" fmla="*/ 0 w 8991600"/>
                <a:gd name="connsiteY16" fmla="*/ 4444982 h 5334000"/>
                <a:gd name="connsiteX17" fmla="*/ 0 w 8991600"/>
                <a:gd name="connsiteY17" fmla="*/ 4445000 h 5334000"/>
                <a:gd name="connsiteX18" fmla="*/ -792160 w 8991600"/>
                <a:gd name="connsiteY18" fmla="*/ 3600450 h 5334000"/>
                <a:gd name="connsiteX19" fmla="*/ 0 w 8991600"/>
                <a:gd name="connsiteY19" fmla="*/ 3111500 h 5334000"/>
                <a:gd name="connsiteX20" fmla="*/ 0 w 8991600"/>
                <a:gd name="connsiteY20" fmla="*/ 889018 h 5334000"/>
                <a:gd name="connsiteX0" fmla="*/ 792160 w 9783760"/>
                <a:gd name="connsiteY0" fmla="*/ 889018 h 5334000"/>
                <a:gd name="connsiteX1" fmla="*/ 1681178 w 9783760"/>
                <a:gd name="connsiteY1" fmla="*/ 0 h 5334000"/>
                <a:gd name="connsiteX2" fmla="*/ 2290760 w 9783760"/>
                <a:gd name="connsiteY2" fmla="*/ 0 h 5334000"/>
                <a:gd name="connsiteX3" fmla="*/ 2290760 w 9783760"/>
                <a:gd name="connsiteY3" fmla="*/ 0 h 5334000"/>
                <a:gd name="connsiteX4" fmla="*/ 4538660 w 9783760"/>
                <a:gd name="connsiteY4" fmla="*/ 0 h 5334000"/>
                <a:gd name="connsiteX5" fmla="*/ 8894742 w 9783760"/>
                <a:gd name="connsiteY5" fmla="*/ 0 h 5334000"/>
                <a:gd name="connsiteX6" fmla="*/ 9783760 w 9783760"/>
                <a:gd name="connsiteY6" fmla="*/ 889018 h 5334000"/>
                <a:gd name="connsiteX7" fmla="*/ 9783760 w 9783760"/>
                <a:gd name="connsiteY7" fmla="*/ 3111500 h 5334000"/>
                <a:gd name="connsiteX8" fmla="*/ 9783760 w 9783760"/>
                <a:gd name="connsiteY8" fmla="*/ 3111500 h 5334000"/>
                <a:gd name="connsiteX9" fmla="*/ 9783760 w 9783760"/>
                <a:gd name="connsiteY9" fmla="*/ 4445000 h 5334000"/>
                <a:gd name="connsiteX10" fmla="*/ 9783760 w 9783760"/>
                <a:gd name="connsiteY10" fmla="*/ 4444982 h 5334000"/>
                <a:gd name="connsiteX11" fmla="*/ 8894742 w 9783760"/>
                <a:gd name="connsiteY11" fmla="*/ 5334000 h 5334000"/>
                <a:gd name="connsiteX12" fmla="*/ 4538660 w 9783760"/>
                <a:gd name="connsiteY12" fmla="*/ 5334000 h 5334000"/>
                <a:gd name="connsiteX13" fmla="*/ 2290760 w 9783760"/>
                <a:gd name="connsiteY13" fmla="*/ 5334000 h 5334000"/>
                <a:gd name="connsiteX14" fmla="*/ 2290760 w 9783760"/>
                <a:gd name="connsiteY14" fmla="*/ 5334000 h 5334000"/>
                <a:gd name="connsiteX15" fmla="*/ 1681178 w 9783760"/>
                <a:gd name="connsiteY15" fmla="*/ 5334000 h 5334000"/>
                <a:gd name="connsiteX16" fmla="*/ 792160 w 9783760"/>
                <a:gd name="connsiteY16" fmla="*/ 4444982 h 5334000"/>
                <a:gd name="connsiteX17" fmla="*/ 792160 w 9783760"/>
                <a:gd name="connsiteY17" fmla="*/ 4445000 h 5334000"/>
                <a:gd name="connsiteX18" fmla="*/ 0 w 9783760"/>
                <a:gd name="connsiteY18" fmla="*/ 3600450 h 5334000"/>
                <a:gd name="connsiteX19" fmla="*/ 777873 w 9783760"/>
                <a:gd name="connsiteY19" fmla="*/ 1739900 h 5334000"/>
                <a:gd name="connsiteX20" fmla="*/ 792160 w 9783760"/>
                <a:gd name="connsiteY20" fmla="*/ 889018 h 5334000"/>
                <a:gd name="connsiteX0" fmla="*/ 606422 w 9598022"/>
                <a:gd name="connsiteY0" fmla="*/ 889018 h 5334000"/>
                <a:gd name="connsiteX1" fmla="*/ 1495440 w 9598022"/>
                <a:gd name="connsiteY1" fmla="*/ 0 h 5334000"/>
                <a:gd name="connsiteX2" fmla="*/ 2105022 w 9598022"/>
                <a:gd name="connsiteY2" fmla="*/ 0 h 5334000"/>
                <a:gd name="connsiteX3" fmla="*/ 2105022 w 9598022"/>
                <a:gd name="connsiteY3" fmla="*/ 0 h 5334000"/>
                <a:gd name="connsiteX4" fmla="*/ 4352922 w 9598022"/>
                <a:gd name="connsiteY4" fmla="*/ 0 h 5334000"/>
                <a:gd name="connsiteX5" fmla="*/ 8709004 w 9598022"/>
                <a:gd name="connsiteY5" fmla="*/ 0 h 5334000"/>
                <a:gd name="connsiteX6" fmla="*/ 9598022 w 9598022"/>
                <a:gd name="connsiteY6" fmla="*/ 889018 h 5334000"/>
                <a:gd name="connsiteX7" fmla="*/ 9598022 w 9598022"/>
                <a:gd name="connsiteY7" fmla="*/ 3111500 h 5334000"/>
                <a:gd name="connsiteX8" fmla="*/ 9598022 w 9598022"/>
                <a:gd name="connsiteY8" fmla="*/ 3111500 h 5334000"/>
                <a:gd name="connsiteX9" fmla="*/ 9598022 w 9598022"/>
                <a:gd name="connsiteY9" fmla="*/ 4445000 h 5334000"/>
                <a:gd name="connsiteX10" fmla="*/ 9598022 w 9598022"/>
                <a:gd name="connsiteY10" fmla="*/ 4444982 h 5334000"/>
                <a:gd name="connsiteX11" fmla="*/ 8709004 w 9598022"/>
                <a:gd name="connsiteY11" fmla="*/ 5334000 h 5334000"/>
                <a:gd name="connsiteX12" fmla="*/ 4352922 w 9598022"/>
                <a:gd name="connsiteY12" fmla="*/ 5334000 h 5334000"/>
                <a:gd name="connsiteX13" fmla="*/ 2105022 w 9598022"/>
                <a:gd name="connsiteY13" fmla="*/ 5334000 h 5334000"/>
                <a:gd name="connsiteX14" fmla="*/ 2105022 w 9598022"/>
                <a:gd name="connsiteY14" fmla="*/ 5334000 h 5334000"/>
                <a:gd name="connsiteX15" fmla="*/ 1495440 w 9598022"/>
                <a:gd name="connsiteY15" fmla="*/ 5334000 h 5334000"/>
                <a:gd name="connsiteX16" fmla="*/ 606422 w 9598022"/>
                <a:gd name="connsiteY16" fmla="*/ 4444982 h 5334000"/>
                <a:gd name="connsiteX17" fmla="*/ 606422 w 9598022"/>
                <a:gd name="connsiteY17" fmla="*/ 4445000 h 5334000"/>
                <a:gd name="connsiteX18" fmla="*/ 0 w 9598022"/>
                <a:gd name="connsiteY18" fmla="*/ 2614612 h 5334000"/>
                <a:gd name="connsiteX19" fmla="*/ 592135 w 9598022"/>
                <a:gd name="connsiteY19" fmla="*/ 1739900 h 5334000"/>
                <a:gd name="connsiteX20" fmla="*/ 606422 w 9598022"/>
                <a:gd name="connsiteY20" fmla="*/ 889018 h 5334000"/>
                <a:gd name="connsiteX0" fmla="*/ 720722 w 9712322"/>
                <a:gd name="connsiteY0" fmla="*/ 889018 h 5334000"/>
                <a:gd name="connsiteX1" fmla="*/ 1609740 w 9712322"/>
                <a:gd name="connsiteY1" fmla="*/ 0 h 5334000"/>
                <a:gd name="connsiteX2" fmla="*/ 2219322 w 9712322"/>
                <a:gd name="connsiteY2" fmla="*/ 0 h 5334000"/>
                <a:gd name="connsiteX3" fmla="*/ 2219322 w 9712322"/>
                <a:gd name="connsiteY3" fmla="*/ 0 h 5334000"/>
                <a:gd name="connsiteX4" fmla="*/ 4467222 w 9712322"/>
                <a:gd name="connsiteY4" fmla="*/ 0 h 5334000"/>
                <a:gd name="connsiteX5" fmla="*/ 8823304 w 9712322"/>
                <a:gd name="connsiteY5" fmla="*/ 0 h 5334000"/>
                <a:gd name="connsiteX6" fmla="*/ 9712322 w 9712322"/>
                <a:gd name="connsiteY6" fmla="*/ 889018 h 5334000"/>
                <a:gd name="connsiteX7" fmla="*/ 9712322 w 9712322"/>
                <a:gd name="connsiteY7" fmla="*/ 3111500 h 5334000"/>
                <a:gd name="connsiteX8" fmla="*/ 9712322 w 9712322"/>
                <a:gd name="connsiteY8" fmla="*/ 3111500 h 5334000"/>
                <a:gd name="connsiteX9" fmla="*/ 9712322 w 9712322"/>
                <a:gd name="connsiteY9" fmla="*/ 4445000 h 5334000"/>
                <a:gd name="connsiteX10" fmla="*/ 9712322 w 9712322"/>
                <a:gd name="connsiteY10" fmla="*/ 4444982 h 5334000"/>
                <a:gd name="connsiteX11" fmla="*/ 8823304 w 9712322"/>
                <a:gd name="connsiteY11" fmla="*/ 5334000 h 5334000"/>
                <a:gd name="connsiteX12" fmla="*/ 4467222 w 9712322"/>
                <a:gd name="connsiteY12" fmla="*/ 5334000 h 5334000"/>
                <a:gd name="connsiteX13" fmla="*/ 2219322 w 9712322"/>
                <a:gd name="connsiteY13" fmla="*/ 5334000 h 5334000"/>
                <a:gd name="connsiteX14" fmla="*/ 2219322 w 9712322"/>
                <a:gd name="connsiteY14" fmla="*/ 5334000 h 5334000"/>
                <a:gd name="connsiteX15" fmla="*/ 1609740 w 9712322"/>
                <a:gd name="connsiteY15" fmla="*/ 5334000 h 5334000"/>
                <a:gd name="connsiteX16" fmla="*/ 720722 w 9712322"/>
                <a:gd name="connsiteY16" fmla="*/ 4444982 h 5334000"/>
                <a:gd name="connsiteX17" fmla="*/ 720722 w 9712322"/>
                <a:gd name="connsiteY17" fmla="*/ 4445000 h 5334000"/>
                <a:gd name="connsiteX18" fmla="*/ 0 w 9712322"/>
                <a:gd name="connsiteY18" fmla="*/ 2771775 h 5334000"/>
                <a:gd name="connsiteX19" fmla="*/ 706435 w 9712322"/>
                <a:gd name="connsiteY19" fmla="*/ 1739900 h 5334000"/>
                <a:gd name="connsiteX20" fmla="*/ 720722 w 9712322"/>
                <a:gd name="connsiteY20" fmla="*/ 889018 h 5334000"/>
                <a:gd name="connsiteX0" fmla="*/ 720722 w 9712322"/>
                <a:gd name="connsiteY0" fmla="*/ 889018 h 5334000"/>
                <a:gd name="connsiteX1" fmla="*/ 1609740 w 9712322"/>
                <a:gd name="connsiteY1" fmla="*/ 0 h 5334000"/>
                <a:gd name="connsiteX2" fmla="*/ 2219322 w 9712322"/>
                <a:gd name="connsiteY2" fmla="*/ 0 h 5334000"/>
                <a:gd name="connsiteX3" fmla="*/ 2219322 w 9712322"/>
                <a:gd name="connsiteY3" fmla="*/ 0 h 5334000"/>
                <a:gd name="connsiteX4" fmla="*/ 4467222 w 9712322"/>
                <a:gd name="connsiteY4" fmla="*/ 0 h 5334000"/>
                <a:gd name="connsiteX5" fmla="*/ 8823304 w 9712322"/>
                <a:gd name="connsiteY5" fmla="*/ 0 h 5334000"/>
                <a:gd name="connsiteX6" fmla="*/ 9712322 w 9712322"/>
                <a:gd name="connsiteY6" fmla="*/ 889018 h 5334000"/>
                <a:gd name="connsiteX7" fmla="*/ 9712322 w 9712322"/>
                <a:gd name="connsiteY7" fmla="*/ 3111500 h 5334000"/>
                <a:gd name="connsiteX8" fmla="*/ 9712322 w 9712322"/>
                <a:gd name="connsiteY8" fmla="*/ 3111500 h 5334000"/>
                <a:gd name="connsiteX9" fmla="*/ 9712322 w 9712322"/>
                <a:gd name="connsiteY9" fmla="*/ 4445000 h 5334000"/>
                <a:gd name="connsiteX10" fmla="*/ 9712322 w 9712322"/>
                <a:gd name="connsiteY10" fmla="*/ 4444982 h 5334000"/>
                <a:gd name="connsiteX11" fmla="*/ 8823304 w 9712322"/>
                <a:gd name="connsiteY11" fmla="*/ 5334000 h 5334000"/>
                <a:gd name="connsiteX12" fmla="*/ 4467222 w 9712322"/>
                <a:gd name="connsiteY12" fmla="*/ 5334000 h 5334000"/>
                <a:gd name="connsiteX13" fmla="*/ 2219322 w 9712322"/>
                <a:gd name="connsiteY13" fmla="*/ 5334000 h 5334000"/>
                <a:gd name="connsiteX14" fmla="*/ 2219322 w 9712322"/>
                <a:gd name="connsiteY14" fmla="*/ 5334000 h 5334000"/>
                <a:gd name="connsiteX15" fmla="*/ 1609740 w 9712322"/>
                <a:gd name="connsiteY15" fmla="*/ 5334000 h 5334000"/>
                <a:gd name="connsiteX16" fmla="*/ 720722 w 9712322"/>
                <a:gd name="connsiteY16" fmla="*/ 4444982 h 5334000"/>
                <a:gd name="connsiteX17" fmla="*/ 706435 w 9712322"/>
                <a:gd name="connsiteY17" fmla="*/ 3544888 h 5334000"/>
                <a:gd name="connsiteX18" fmla="*/ 0 w 9712322"/>
                <a:gd name="connsiteY18" fmla="*/ 2771775 h 5334000"/>
                <a:gd name="connsiteX19" fmla="*/ 706435 w 9712322"/>
                <a:gd name="connsiteY19" fmla="*/ 1739900 h 5334000"/>
                <a:gd name="connsiteX20" fmla="*/ 720722 w 9712322"/>
                <a:gd name="connsiteY20" fmla="*/ 889018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12322" h="5334000">
                  <a:moveTo>
                    <a:pt x="720722" y="889018"/>
                  </a:moveTo>
                  <a:cubicBezTo>
                    <a:pt x="720722" y="398027"/>
                    <a:pt x="1118749" y="0"/>
                    <a:pt x="1609740" y="0"/>
                  </a:cubicBezTo>
                  <a:lnTo>
                    <a:pt x="2219322" y="0"/>
                  </a:lnTo>
                  <a:lnTo>
                    <a:pt x="2219322" y="0"/>
                  </a:lnTo>
                  <a:lnTo>
                    <a:pt x="4467222" y="0"/>
                  </a:lnTo>
                  <a:lnTo>
                    <a:pt x="8823304" y="0"/>
                  </a:lnTo>
                  <a:cubicBezTo>
                    <a:pt x="9314295" y="0"/>
                    <a:pt x="9712322" y="398027"/>
                    <a:pt x="9712322" y="889018"/>
                  </a:cubicBezTo>
                  <a:lnTo>
                    <a:pt x="9712322" y="3111500"/>
                  </a:lnTo>
                  <a:lnTo>
                    <a:pt x="9712322" y="3111500"/>
                  </a:lnTo>
                  <a:lnTo>
                    <a:pt x="9712322" y="4445000"/>
                  </a:lnTo>
                  <a:lnTo>
                    <a:pt x="9712322" y="4444982"/>
                  </a:lnTo>
                  <a:cubicBezTo>
                    <a:pt x="9712322" y="4935973"/>
                    <a:pt x="9314295" y="5334000"/>
                    <a:pt x="8823304" y="5334000"/>
                  </a:cubicBezTo>
                  <a:lnTo>
                    <a:pt x="4467222" y="5334000"/>
                  </a:lnTo>
                  <a:lnTo>
                    <a:pt x="2219322" y="5334000"/>
                  </a:lnTo>
                  <a:lnTo>
                    <a:pt x="2219322" y="5334000"/>
                  </a:lnTo>
                  <a:lnTo>
                    <a:pt x="1609740" y="5334000"/>
                  </a:lnTo>
                  <a:cubicBezTo>
                    <a:pt x="1118749" y="5334000"/>
                    <a:pt x="720722" y="4935973"/>
                    <a:pt x="720722" y="4444982"/>
                  </a:cubicBezTo>
                  <a:lnTo>
                    <a:pt x="706435" y="3544888"/>
                  </a:lnTo>
                  <a:lnTo>
                    <a:pt x="0" y="2771775"/>
                  </a:lnTo>
                  <a:lnTo>
                    <a:pt x="706435" y="1739900"/>
                  </a:lnTo>
                  <a:cubicBezTo>
                    <a:pt x="706435" y="999073"/>
                    <a:pt x="720722" y="1629845"/>
                    <a:pt x="720722" y="889018"/>
                  </a:cubicBezTo>
                  <a:close/>
                </a:path>
              </a:pathLst>
            </a:custGeom>
            <a:solidFill>
              <a:schemeClr val="bg1"/>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2065CF7-E914-A110-87A4-68A9A7B276F9}"/>
                </a:ext>
              </a:extLst>
            </p:cNvPr>
            <p:cNvSpPr txBox="1"/>
            <p:nvPr/>
          </p:nvSpPr>
          <p:spPr>
            <a:xfrm>
              <a:off x="7924800" y="4300839"/>
              <a:ext cx="8839200" cy="2041456"/>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Suy nghĩ và kể tên ba phần mềm mà em đã từ sử dụng. </a:t>
              </a:r>
            </a:p>
          </p:txBody>
        </p:sp>
      </p:grpSp>
    </p:spTree>
    <p:extLst>
      <p:ext uri="{BB962C8B-B14F-4D97-AF65-F5344CB8AC3E}">
        <p14:creationId xmlns:p14="http://schemas.microsoft.com/office/powerpoint/2010/main" val="3236148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B75D6C-FEEF-78E2-6A6E-62E689E21D5B}"/>
              </a:ext>
            </a:extLst>
          </p:cNvPr>
          <p:cNvSpPr/>
          <p:nvPr/>
        </p:nvSpPr>
        <p:spPr>
          <a:xfrm>
            <a:off x="8534846" y="0"/>
            <a:ext cx="10591800" cy="110109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34E6ED9D-57B7-F390-581B-DBE8E8BB9ED0}"/>
              </a:ext>
            </a:extLst>
          </p:cNvPr>
          <p:cNvSpPr/>
          <p:nvPr/>
        </p:nvSpPr>
        <p:spPr>
          <a:xfrm rot="5400000" flipH="1" flipV="1">
            <a:off x="5867068" y="7724744"/>
            <a:ext cx="3522467" cy="1865179"/>
          </a:xfrm>
          <a:custGeom>
            <a:avLst/>
            <a:gdLst/>
            <a:ahLst/>
            <a:cxnLst/>
            <a:rect l="l" t="t" r="r" b="b"/>
            <a:pathLst>
              <a:path w="4071935" h="2006353">
                <a:moveTo>
                  <a:pt x="4071935" y="2006353"/>
                </a:moveTo>
                <a:lnTo>
                  <a:pt x="0" y="2006353"/>
                </a:lnTo>
                <a:lnTo>
                  <a:pt x="0" y="0"/>
                </a:lnTo>
                <a:lnTo>
                  <a:pt x="4071935" y="0"/>
                </a:lnTo>
                <a:lnTo>
                  <a:pt x="4071935" y="200635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14">
            <a:extLst>
              <a:ext uri="{FF2B5EF4-FFF2-40B4-BE49-F238E27FC236}">
                <a16:creationId xmlns:a16="http://schemas.microsoft.com/office/drawing/2014/main" id="{727887BD-2709-7A67-5B11-371B3AFEA492}"/>
              </a:ext>
            </a:extLst>
          </p:cNvPr>
          <p:cNvSpPr/>
          <p:nvPr/>
        </p:nvSpPr>
        <p:spPr>
          <a:xfrm rot="210095">
            <a:off x="-2857287" y="-4925116"/>
            <a:ext cx="4596868" cy="7827483"/>
          </a:xfrm>
          <a:custGeom>
            <a:avLst/>
            <a:gdLst/>
            <a:ahLst/>
            <a:cxnLst/>
            <a:rect l="l" t="t" r="r" b="b"/>
            <a:pathLst>
              <a:path w="4596868" h="7827483">
                <a:moveTo>
                  <a:pt x="0" y="0"/>
                </a:moveTo>
                <a:lnTo>
                  <a:pt x="4596867" y="0"/>
                </a:lnTo>
                <a:lnTo>
                  <a:pt x="4596867" y="7827483"/>
                </a:lnTo>
                <a:lnTo>
                  <a:pt x="0" y="7827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17">
            <a:extLst>
              <a:ext uri="{FF2B5EF4-FFF2-40B4-BE49-F238E27FC236}">
                <a16:creationId xmlns:a16="http://schemas.microsoft.com/office/drawing/2014/main" id="{D98D20B5-C667-79D5-A3A8-FE2440F26749}"/>
              </a:ext>
            </a:extLst>
          </p:cNvPr>
          <p:cNvSpPr/>
          <p:nvPr/>
        </p:nvSpPr>
        <p:spPr>
          <a:xfrm>
            <a:off x="6184402" y="-815423"/>
            <a:ext cx="1587552" cy="1535595"/>
          </a:xfrm>
          <a:custGeom>
            <a:avLst/>
            <a:gdLst/>
            <a:ahLst/>
            <a:cxnLst/>
            <a:rect l="l" t="t" r="r" b="b"/>
            <a:pathLst>
              <a:path w="1587552" h="1535595">
                <a:moveTo>
                  <a:pt x="0" y="0"/>
                </a:moveTo>
                <a:lnTo>
                  <a:pt x="1587552" y="0"/>
                </a:lnTo>
                <a:lnTo>
                  <a:pt x="1587552" y="1535596"/>
                </a:lnTo>
                <a:lnTo>
                  <a:pt x="0" y="1535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18">
            <a:extLst>
              <a:ext uri="{FF2B5EF4-FFF2-40B4-BE49-F238E27FC236}">
                <a16:creationId xmlns:a16="http://schemas.microsoft.com/office/drawing/2014/main" id="{354332EE-BC49-82C9-9936-199F1F62769A}"/>
              </a:ext>
            </a:extLst>
          </p:cNvPr>
          <p:cNvSpPr/>
          <p:nvPr/>
        </p:nvSpPr>
        <p:spPr>
          <a:xfrm>
            <a:off x="-558852" y="8306400"/>
            <a:ext cx="1587552" cy="1535595"/>
          </a:xfrm>
          <a:custGeom>
            <a:avLst/>
            <a:gdLst/>
            <a:ahLst/>
            <a:cxnLst/>
            <a:rect l="l" t="t" r="r" b="b"/>
            <a:pathLst>
              <a:path w="1587552" h="1535595">
                <a:moveTo>
                  <a:pt x="0" y="0"/>
                </a:moveTo>
                <a:lnTo>
                  <a:pt x="1587552" y="0"/>
                </a:lnTo>
                <a:lnTo>
                  <a:pt x="1587552" y="1535595"/>
                </a:lnTo>
                <a:lnTo>
                  <a:pt x="0" y="15355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Oval 7">
            <a:extLst>
              <a:ext uri="{FF2B5EF4-FFF2-40B4-BE49-F238E27FC236}">
                <a16:creationId xmlns:a16="http://schemas.microsoft.com/office/drawing/2014/main" id="{4A786CB7-80B3-0907-5A3A-93057EB67F32}"/>
              </a:ext>
            </a:extLst>
          </p:cNvPr>
          <p:cNvSpPr/>
          <p:nvPr/>
        </p:nvSpPr>
        <p:spPr>
          <a:xfrm>
            <a:off x="10211024" y="7087199"/>
            <a:ext cx="6264474" cy="1219200"/>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3">
            <a:extLst>
              <a:ext uri="{FF2B5EF4-FFF2-40B4-BE49-F238E27FC236}">
                <a16:creationId xmlns:a16="http://schemas.microsoft.com/office/drawing/2014/main" id="{06F65E6B-329F-F73E-2088-9DF8FDDE3DA6}"/>
              </a:ext>
            </a:extLst>
          </p:cNvPr>
          <p:cNvSpPr/>
          <p:nvPr/>
        </p:nvSpPr>
        <p:spPr>
          <a:xfrm>
            <a:off x="9765052" y="2719754"/>
            <a:ext cx="7303972" cy="4891320"/>
          </a:xfrm>
          <a:custGeom>
            <a:avLst/>
            <a:gdLst/>
            <a:ahLst/>
            <a:cxnLst/>
            <a:rect l="l" t="t" r="r" b="b"/>
            <a:pathLst>
              <a:path w="5525175" h="3715680">
                <a:moveTo>
                  <a:pt x="0" y="0"/>
                </a:moveTo>
                <a:lnTo>
                  <a:pt x="5525175" y="0"/>
                </a:lnTo>
                <a:lnTo>
                  <a:pt x="5525175" y="3715680"/>
                </a:lnTo>
                <a:lnTo>
                  <a:pt x="0" y="3715680"/>
                </a:lnTo>
                <a:lnTo>
                  <a:pt x="0" y="0"/>
                </a:lnTo>
                <a:close/>
              </a:path>
            </a:pathLst>
          </a:custGeom>
          <a:blipFill>
            <a:blip r:embed="rId8"/>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9" name="Speech Bubble: Oval 8">
            <a:extLst>
              <a:ext uri="{FF2B5EF4-FFF2-40B4-BE49-F238E27FC236}">
                <a16:creationId xmlns:a16="http://schemas.microsoft.com/office/drawing/2014/main" id="{232CB5AC-69C8-81C6-73F6-8BE9F669EDB1}"/>
              </a:ext>
            </a:extLst>
          </p:cNvPr>
          <p:cNvSpPr/>
          <p:nvPr/>
        </p:nvSpPr>
        <p:spPr>
          <a:xfrm>
            <a:off x="685800" y="2462339"/>
            <a:ext cx="8008885" cy="5117215"/>
          </a:xfrm>
          <a:prstGeom prst="wedgeEllipseCallout">
            <a:avLst>
              <a:gd name="adj1" fmla="val 57008"/>
              <a:gd name="adj2" fmla="val 23782"/>
            </a:avLst>
          </a:prstGeom>
          <a:solidFill>
            <a:srgbClr val="C3622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6FFFA5C-9FE8-2093-7D52-A0DEFB093B93}"/>
              </a:ext>
            </a:extLst>
          </p:cNvPr>
          <p:cNvSpPr txBox="1"/>
          <p:nvPr/>
        </p:nvSpPr>
        <p:spPr>
          <a:xfrm>
            <a:off x="1548553" y="3639478"/>
            <a:ext cx="6283377" cy="2762936"/>
          </a:xfrm>
          <a:prstGeom prst="rect">
            <a:avLst/>
          </a:prstGeom>
          <a:noFill/>
        </p:spPr>
        <p:txBody>
          <a:bodyPr wrap="square" rtlCol="0">
            <a:spAutoFit/>
          </a:bodyPr>
          <a:lstStyle/>
          <a:p>
            <a:pPr algn="ctr">
              <a:lnSpc>
                <a:spcPct val="150000"/>
              </a:lnSpc>
            </a:pPr>
            <a:r>
              <a:rPr lang="vi-VN" sz="4000" b="1">
                <a:solidFill>
                  <a:schemeClr val="bg1"/>
                </a:solidFill>
              </a:rPr>
              <a:t>Không được sử dụng phần mềm khi chưa được phép.</a:t>
            </a:r>
            <a:endParaRPr lang="en-US" sz="4000" b="1">
              <a:solidFill>
                <a:schemeClr val="bg1"/>
              </a:solidFill>
            </a:endParaRPr>
          </a:p>
        </p:txBody>
      </p:sp>
    </p:spTree>
    <p:extLst>
      <p:ext uri="{BB962C8B-B14F-4D97-AF65-F5344CB8AC3E}">
        <p14:creationId xmlns:p14="http://schemas.microsoft.com/office/powerpoint/2010/main" val="3907845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sp>
        <p:nvSpPr>
          <p:cNvPr id="2" name="Freeform 2"/>
          <p:cNvSpPr/>
          <p:nvPr/>
        </p:nvSpPr>
        <p:spPr>
          <a:xfrm>
            <a:off x="-303673" y="-866302"/>
            <a:ext cx="7338060" cy="8229600"/>
          </a:xfrm>
          <a:custGeom>
            <a:avLst/>
            <a:gdLst/>
            <a:ahLst/>
            <a:cxnLst/>
            <a:rect l="l" t="t" r="r" b="b"/>
            <a:pathLst>
              <a:path w="7338060" h="8229600">
                <a:moveTo>
                  <a:pt x="0" y="0"/>
                </a:moveTo>
                <a:lnTo>
                  <a:pt x="7338060" y="0"/>
                </a:lnTo>
                <a:lnTo>
                  <a:pt x="7338060"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1055083" y="0"/>
            <a:ext cx="7232917" cy="10287000"/>
            <a:chOff x="0" y="0"/>
            <a:chExt cx="2446690" cy="3479800"/>
          </a:xfrm>
        </p:grpSpPr>
        <p:sp>
          <p:nvSpPr>
            <p:cNvPr id="8" name="Freeform 8"/>
            <p:cNvSpPr/>
            <p:nvPr/>
          </p:nvSpPr>
          <p:spPr>
            <a:xfrm>
              <a:off x="0" y="0"/>
              <a:ext cx="2446690" cy="3479800"/>
            </a:xfrm>
            <a:custGeom>
              <a:avLst/>
              <a:gdLst/>
              <a:ahLst/>
              <a:cxnLst/>
              <a:rect l="l" t="t" r="r" b="b"/>
              <a:pathLst>
                <a:path w="2446690" h="3479800">
                  <a:moveTo>
                    <a:pt x="0" y="0"/>
                  </a:moveTo>
                  <a:lnTo>
                    <a:pt x="2446690" y="0"/>
                  </a:lnTo>
                  <a:lnTo>
                    <a:pt x="2446690" y="3479800"/>
                  </a:lnTo>
                  <a:lnTo>
                    <a:pt x="0" y="3479800"/>
                  </a:lnTo>
                  <a:lnTo>
                    <a:pt x="0" y="0"/>
                  </a:lnTo>
                </a:path>
              </a:pathLst>
            </a:custGeom>
            <a:solidFill>
              <a:srgbClr val="D46D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CE1E21D1-2A2F-0F11-2DB3-75C2D71A072A}"/>
              </a:ext>
            </a:extLst>
          </p:cNvPr>
          <p:cNvSpPr txBox="1"/>
          <p:nvPr/>
        </p:nvSpPr>
        <p:spPr>
          <a:xfrm>
            <a:off x="876300" y="2356760"/>
            <a:ext cx="16535400" cy="7001276"/>
          </a:xfrm>
          <a:prstGeom prst="rect">
            <a:avLst/>
          </a:prstGeom>
          <a:solidFill>
            <a:schemeClr val="bg1"/>
          </a:solidFill>
        </p:spPr>
        <p:txBody>
          <a:bodyPr wrap="square" rtlCol="0">
            <a:spAutoFit/>
          </a:bodyPr>
          <a:lstStyle/>
          <a:p>
            <a:pPr algn="just">
              <a:lnSpc>
                <a:spcPct val="150000"/>
              </a:lnSpc>
            </a:pPr>
            <a:r>
              <a:rPr lang="en-US" sz="3800" b="1" i="1">
                <a:solidFill>
                  <a:srgbClr val="C00000"/>
                </a:solidFill>
                <a:latin typeface="Arial" panose="020B0604020202020204" pitchFamily="34" charset="0"/>
                <a:cs typeface="Arial" panose="020B0604020202020204" pitchFamily="34" charset="0"/>
              </a:rPr>
              <a:t>Em đồng ý với những ý kiến nào sau đây? </a:t>
            </a:r>
          </a:p>
          <a:p>
            <a:pPr marL="1200150" lvl="1" indent="-742950" algn="just">
              <a:lnSpc>
                <a:spcPct val="150000"/>
              </a:lnSpc>
              <a:buFont typeface="+mj-lt"/>
              <a:buAutoNum type="alphaLcPeriod"/>
            </a:pPr>
            <a:r>
              <a:rPr lang="en-US" sz="3800">
                <a:latin typeface="Arial" panose="020B0604020202020204" pitchFamily="34" charset="0"/>
                <a:cs typeface="Arial" panose="020B0604020202020204" pitchFamily="34" charset="0"/>
              </a:rPr>
              <a:t>Phần mềm rất dễ sao chép từ Internet, do vậy không cần phải mua. </a:t>
            </a:r>
          </a:p>
          <a:p>
            <a:pPr marL="1200150" lvl="1" indent="-742950" algn="just">
              <a:lnSpc>
                <a:spcPct val="150000"/>
              </a:lnSpc>
              <a:buFont typeface="+mj-lt"/>
              <a:buAutoNum type="alphaLcPeriod"/>
            </a:pPr>
            <a:r>
              <a:rPr lang="en-US" sz="3800">
                <a:latin typeface="Arial" panose="020B0604020202020204" pitchFamily="34" charset="0"/>
                <a:cs typeface="Arial" panose="020B0604020202020204" pitchFamily="34" charset="0"/>
              </a:rPr>
              <a:t>Nếu mọi phần mềm làm ra đều miễn phí thì không khuyến khích được việc làm phần mềm, không phát triển được công nghệ thông tin.</a:t>
            </a:r>
          </a:p>
          <a:p>
            <a:pPr marL="1200150" lvl="1" indent="-742950" algn="just">
              <a:lnSpc>
                <a:spcPct val="150000"/>
              </a:lnSpc>
              <a:buFont typeface="+mj-lt"/>
              <a:buAutoNum type="alphaLcPeriod"/>
            </a:pPr>
            <a:r>
              <a:rPr lang="en-US" sz="3800">
                <a:latin typeface="Arial" panose="020B0604020202020204" pitchFamily="34" charset="0"/>
                <a:cs typeface="Arial" panose="020B0604020202020204" pitchFamily="34" charset="0"/>
              </a:rPr>
              <a:t>Khi mình không tự làm ra phần mềm thì có thể sử dụng phần mềm không cần xin phép.</a:t>
            </a:r>
          </a:p>
          <a:p>
            <a:pPr marL="1200150" lvl="1" indent="-742950" algn="just">
              <a:lnSpc>
                <a:spcPct val="150000"/>
              </a:lnSpc>
              <a:buFont typeface="+mj-lt"/>
              <a:buAutoNum type="alphaLcPeriod"/>
            </a:pPr>
            <a:r>
              <a:rPr lang="en-US" sz="3800">
                <a:latin typeface="Arial" panose="020B0604020202020204" pitchFamily="34" charset="0"/>
                <a:cs typeface="Arial" panose="020B0604020202020204" pitchFamily="34" charset="0"/>
              </a:rPr>
              <a:t>Vi phạm bản quyền phần mềm là đáng xấu hổ vì đó là một hình thức ăn cắp sản phẩm trí tuệ của người khác. </a:t>
            </a:r>
          </a:p>
        </p:txBody>
      </p:sp>
      <p:pic>
        <p:nvPicPr>
          <p:cNvPr id="9" name="Picture 9"/>
          <p:cNvPicPr>
            <a:picLocks noChangeAspect="1"/>
          </p:cNvPicPr>
          <p:nvPr/>
        </p:nvPicPr>
        <p:blipFill>
          <a:blip r:embed="rId3"/>
          <a:srcRect/>
          <a:stretch>
            <a:fillRect/>
          </a:stretch>
        </p:blipFill>
        <p:spPr>
          <a:xfrm flipH="1">
            <a:off x="15316200" y="8050012"/>
            <a:ext cx="1848055" cy="1788728"/>
          </a:xfrm>
          <a:prstGeom prst="rect">
            <a:avLst/>
          </a:prstGeom>
        </p:spPr>
      </p:pic>
      <p:pic>
        <p:nvPicPr>
          <p:cNvPr id="13" name="Picture 9">
            <a:extLst>
              <a:ext uri="{FF2B5EF4-FFF2-40B4-BE49-F238E27FC236}">
                <a16:creationId xmlns:a16="http://schemas.microsoft.com/office/drawing/2014/main" id="{3AA51119-ED89-0090-0206-2DDDCCE20136}"/>
              </a:ext>
            </a:extLst>
          </p:cNvPr>
          <p:cNvPicPr>
            <a:picLocks noChangeAspect="1"/>
          </p:cNvPicPr>
          <p:nvPr/>
        </p:nvPicPr>
        <p:blipFill>
          <a:blip r:embed="rId3"/>
          <a:srcRect/>
          <a:stretch>
            <a:fillRect/>
          </a:stretch>
        </p:blipFill>
        <p:spPr>
          <a:xfrm flipH="1">
            <a:off x="15773400" y="568032"/>
            <a:ext cx="1848055" cy="1788728"/>
          </a:xfrm>
          <a:prstGeom prst="rect">
            <a:avLst/>
          </a:prstGeom>
        </p:spPr>
      </p:pic>
      <p:sp>
        <p:nvSpPr>
          <p:cNvPr id="14" name="TextBox 13">
            <a:extLst>
              <a:ext uri="{FF2B5EF4-FFF2-40B4-BE49-F238E27FC236}">
                <a16:creationId xmlns:a16="http://schemas.microsoft.com/office/drawing/2014/main" id="{345C87A7-EDFE-AAE4-B4C2-3A6382201DA4}"/>
              </a:ext>
            </a:extLst>
          </p:cNvPr>
          <p:cNvSpPr txBox="1"/>
          <p:nvPr/>
        </p:nvSpPr>
        <p:spPr>
          <a:xfrm>
            <a:off x="3810000" y="571500"/>
            <a:ext cx="10668000" cy="1015663"/>
          </a:xfrm>
          <a:prstGeom prst="rect">
            <a:avLst/>
          </a:prstGeom>
          <a:solidFill>
            <a:schemeClr val="bg1"/>
          </a:solidFill>
        </p:spPr>
        <p:txBody>
          <a:bodyPr wrap="square" rtlCol="0">
            <a:spAutoFit/>
          </a:bodyPr>
          <a:lstStyle/>
          <a:p>
            <a:pPr algn="ctr"/>
            <a:r>
              <a:rPr lang="en-US" sz="6000" b="1">
                <a:solidFill>
                  <a:schemeClr val="accent2">
                    <a:lumMod val="50000"/>
                  </a:schemeClr>
                </a:solidFill>
                <a:latin typeface="Arial" panose="020B0604020202020204" pitchFamily="34" charset="0"/>
                <a:cs typeface="Arial" panose="020B0604020202020204" pitchFamily="34" charset="0"/>
              </a:rPr>
              <a:t>LUYỆN TẬP </a:t>
            </a:r>
          </a:p>
        </p:txBody>
      </p:sp>
      <p:sp>
        <p:nvSpPr>
          <p:cNvPr id="15" name="Oval 14">
            <a:extLst>
              <a:ext uri="{FF2B5EF4-FFF2-40B4-BE49-F238E27FC236}">
                <a16:creationId xmlns:a16="http://schemas.microsoft.com/office/drawing/2014/main" id="{95595380-06EA-E47E-3F93-36DF2937E9EF}"/>
              </a:ext>
            </a:extLst>
          </p:cNvPr>
          <p:cNvSpPr/>
          <p:nvPr/>
        </p:nvSpPr>
        <p:spPr>
          <a:xfrm>
            <a:off x="1066800" y="4152900"/>
            <a:ext cx="883227" cy="88322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337A538-17E4-BB4D-C771-68F26823F195}"/>
              </a:ext>
            </a:extLst>
          </p:cNvPr>
          <p:cNvSpPr/>
          <p:nvPr/>
        </p:nvSpPr>
        <p:spPr>
          <a:xfrm>
            <a:off x="1066799" y="7691281"/>
            <a:ext cx="883227" cy="88322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grpSp>
        <p:nvGrpSpPr>
          <p:cNvPr id="26" name="Group 7">
            <a:extLst>
              <a:ext uri="{FF2B5EF4-FFF2-40B4-BE49-F238E27FC236}">
                <a16:creationId xmlns:a16="http://schemas.microsoft.com/office/drawing/2014/main" id="{0582861D-7A1C-8DD4-F297-84A0E0D4547A}"/>
              </a:ext>
            </a:extLst>
          </p:cNvPr>
          <p:cNvGrpSpPr/>
          <p:nvPr/>
        </p:nvGrpSpPr>
        <p:grpSpPr>
          <a:xfrm>
            <a:off x="11430000" y="0"/>
            <a:ext cx="7232917" cy="10287000"/>
            <a:chOff x="0" y="0"/>
            <a:chExt cx="2446690" cy="3479800"/>
          </a:xfrm>
        </p:grpSpPr>
        <p:sp>
          <p:nvSpPr>
            <p:cNvPr id="27" name="Freeform 8">
              <a:extLst>
                <a:ext uri="{FF2B5EF4-FFF2-40B4-BE49-F238E27FC236}">
                  <a16:creationId xmlns:a16="http://schemas.microsoft.com/office/drawing/2014/main" id="{4E959016-AB9A-338D-0F2A-CE93220F686A}"/>
                </a:ext>
              </a:extLst>
            </p:cNvPr>
            <p:cNvSpPr/>
            <p:nvPr/>
          </p:nvSpPr>
          <p:spPr>
            <a:xfrm>
              <a:off x="0" y="0"/>
              <a:ext cx="2446690" cy="3479800"/>
            </a:xfrm>
            <a:custGeom>
              <a:avLst/>
              <a:gdLst/>
              <a:ahLst/>
              <a:cxnLst/>
              <a:rect l="l" t="t" r="r" b="b"/>
              <a:pathLst>
                <a:path w="2446690" h="3479800">
                  <a:moveTo>
                    <a:pt x="0" y="0"/>
                  </a:moveTo>
                  <a:lnTo>
                    <a:pt x="2446690" y="0"/>
                  </a:lnTo>
                  <a:lnTo>
                    <a:pt x="2446690" y="3479800"/>
                  </a:lnTo>
                  <a:lnTo>
                    <a:pt x="0" y="3479800"/>
                  </a:lnTo>
                  <a:lnTo>
                    <a:pt x="0" y="0"/>
                  </a:lnTo>
                </a:path>
              </a:pathLst>
            </a:custGeom>
            <a:solidFill>
              <a:srgbClr val="D46D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6332689" y="8490502"/>
            <a:ext cx="1587552" cy="1535595"/>
          </a:xfrm>
          <a:custGeom>
            <a:avLst/>
            <a:gdLst/>
            <a:ahLst/>
            <a:cxnLst/>
            <a:rect l="l" t="t" r="r" b="b"/>
            <a:pathLst>
              <a:path w="1587552" h="1535595">
                <a:moveTo>
                  <a:pt x="0" y="0"/>
                </a:moveTo>
                <a:lnTo>
                  <a:pt x="1587552" y="0"/>
                </a:lnTo>
                <a:lnTo>
                  <a:pt x="1587552" y="1535596"/>
                </a:lnTo>
                <a:lnTo>
                  <a:pt x="0" y="153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558852" y="556227"/>
            <a:ext cx="1587552" cy="1535595"/>
          </a:xfrm>
          <a:custGeom>
            <a:avLst/>
            <a:gdLst/>
            <a:ahLst/>
            <a:cxnLst/>
            <a:rect l="l" t="t" r="r" b="b"/>
            <a:pathLst>
              <a:path w="1587552" h="1535595">
                <a:moveTo>
                  <a:pt x="0" y="0"/>
                </a:moveTo>
                <a:lnTo>
                  <a:pt x="1587552" y="0"/>
                </a:lnTo>
                <a:lnTo>
                  <a:pt x="1587552" y="1535596"/>
                </a:lnTo>
                <a:lnTo>
                  <a:pt x="0" y="1535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EDE4A7E0-D228-C2E4-2838-1BA4A4CDA2BA}"/>
              </a:ext>
            </a:extLst>
          </p:cNvPr>
          <p:cNvGrpSpPr/>
          <p:nvPr/>
        </p:nvGrpSpPr>
        <p:grpSpPr>
          <a:xfrm>
            <a:off x="1600200" y="2552700"/>
            <a:ext cx="14878082" cy="2136145"/>
            <a:chOff x="2800318" y="1788154"/>
            <a:chExt cx="14878082" cy="2136145"/>
          </a:xfrm>
        </p:grpSpPr>
        <p:sp>
          <p:nvSpPr>
            <p:cNvPr id="19" name="Rectangle 18">
              <a:extLst>
                <a:ext uri="{FF2B5EF4-FFF2-40B4-BE49-F238E27FC236}">
                  <a16:creationId xmlns:a16="http://schemas.microsoft.com/office/drawing/2014/main" id="{EFA9ACB9-7C3A-BEA1-3FEC-625C48B8A2FC}"/>
                </a:ext>
              </a:extLst>
            </p:cNvPr>
            <p:cNvSpPr/>
            <p:nvPr/>
          </p:nvSpPr>
          <p:spPr>
            <a:xfrm>
              <a:off x="3810000" y="1788154"/>
              <a:ext cx="13868400" cy="2136145"/>
            </a:xfrm>
            <a:prstGeom prst="rect">
              <a:avLst/>
            </a:prstGeom>
            <a:solidFill>
              <a:schemeClr val="bg1"/>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060EC8E-82DB-8B69-EAF3-CC1E7408E23A}"/>
                </a:ext>
              </a:extLst>
            </p:cNvPr>
            <p:cNvSpPr txBox="1"/>
            <p:nvPr/>
          </p:nvSpPr>
          <p:spPr>
            <a:xfrm>
              <a:off x="4786314" y="2030390"/>
              <a:ext cx="12663486" cy="1651671"/>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Với những phần mềm phải trả phí thì việc sao chép không trả phí là vi phạm bản quyền.</a:t>
              </a:r>
            </a:p>
          </p:txBody>
        </p:sp>
        <p:sp>
          <p:nvSpPr>
            <p:cNvPr id="10" name="Freeform 10"/>
            <p:cNvSpPr/>
            <p:nvPr/>
          </p:nvSpPr>
          <p:spPr>
            <a:xfrm rot="1456381">
              <a:off x="2800318" y="1839823"/>
              <a:ext cx="1686807" cy="1818347"/>
            </a:xfrm>
            <a:custGeom>
              <a:avLst/>
              <a:gdLst/>
              <a:ahLst/>
              <a:cxnLst/>
              <a:rect l="l" t="t" r="r" b="b"/>
              <a:pathLst>
                <a:path w="4013805" h="4916687">
                  <a:moveTo>
                    <a:pt x="0" y="0"/>
                  </a:moveTo>
                  <a:lnTo>
                    <a:pt x="4013805" y="0"/>
                  </a:lnTo>
                  <a:lnTo>
                    <a:pt x="4013805" y="4916687"/>
                  </a:lnTo>
                  <a:lnTo>
                    <a:pt x="0" y="49166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72F7DCE9-621F-982C-3F18-7A201BF9760E}"/>
              </a:ext>
            </a:extLst>
          </p:cNvPr>
          <p:cNvGrpSpPr/>
          <p:nvPr/>
        </p:nvGrpSpPr>
        <p:grpSpPr>
          <a:xfrm>
            <a:off x="1600200" y="6057900"/>
            <a:ext cx="14878082" cy="2136145"/>
            <a:chOff x="2800318" y="1788154"/>
            <a:chExt cx="14878082" cy="2136145"/>
          </a:xfrm>
        </p:grpSpPr>
        <p:sp>
          <p:nvSpPr>
            <p:cNvPr id="23" name="Rectangle 22">
              <a:extLst>
                <a:ext uri="{FF2B5EF4-FFF2-40B4-BE49-F238E27FC236}">
                  <a16:creationId xmlns:a16="http://schemas.microsoft.com/office/drawing/2014/main" id="{827F41B2-B973-E7D6-21A5-CEEE1C0BF40C}"/>
                </a:ext>
              </a:extLst>
            </p:cNvPr>
            <p:cNvSpPr/>
            <p:nvPr/>
          </p:nvSpPr>
          <p:spPr>
            <a:xfrm>
              <a:off x="3810000" y="1788154"/>
              <a:ext cx="13868400" cy="2136145"/>
            </a:xfrm>
            <a:prstGeom prst="rect">
              <a:avLst/>
            </a:prstGeom>
            <a:solidFill>
              <a:schemeClr val="bg1"/>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1EA3BB5-27E5-639A-F86B-C0F2CF0EBB2F}"/>
                </a:ext>
              </a:extLst>
            </p:cNvPr>
            <p:cNvSpPr txBox="1"/>
            <p:nvPr/>
          </p:nvSpPr>
          <p:spPr>
            <a:xfrm>
              <a:off x="4786314" y="2030390"/>
              <a:ext cx="12663486" cy="1651671"/>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Có những phần mềm phải có bản quyền mới được sử dụng, nếu không em sẽ phạm luật xâm phạm quyền tác giả </a:t>
              </a:r>
              <a:endParaRPr lang="en-US" sz="3600">
                <a:latin typeface="Arial" panose="020B0604020202020204" pitchFamily="34" charset="0"/>
                <a:cs typeface="Arial" panose="020B0604020202020204" pitchFamily="34" charset="0"/>
              </a:endParaRPr>
            </a:p>
          </p:txBody>
        </p:sp>
        <p:sp>
          <p:nvSpPr>
            <p:cNvPr id="25" name="Freeform 10">
              <a:extLst>
                <a:ext uri="{FF2B5EF4-FFF2-40B4-BE49-F238E27FC236}">
                  <a16:creationId xmlns:a16="http://schemas.microsoft.com/office/drawing/2014/main" id="{39EC40CE-ABE7-A1A4-E0F3-74E5A57E59AB}"/>
                </a:ext>
              </a:extLst>
            </p:cNvPr>
            <p:cNvSpPr/>
            <p:nvPr/>
          </p:nvSpPr>
          <p:spPr>
            <a:xfrm rot="1456381">
              <a:off x="2800318" y="1839823"/>
              <a:ext cx="1686807" cy="1818347"/>
            </a:xfrm>
            <a:custGeom>
              <a:avLst/>
              <a:gdLst/>
              <a:ahLst/>
              <a:cxnLst/>
              <a:rect l="l" t="t" r="r" b="b"/>
              <a:pathLst>
                <a:path w="4013805" h="4916687">
                  <a:moveTo>
                    <a:pt x="0" y="0"/>
                  </a:moveTo>
                  <a:lnTo>
                    <a:pt x="4013805" y="0"/>
                  </a:lnTo>
                  <a:lnTo>
                    <a:pt x="4013805" y="4916687"/>
                  </a:lnTo>
                  <a:lnTo>
                    <a:pt x="0" y="49166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107573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FAF222F-349E-45CB-334E-58A489A490C6}"/>
              </a:ext>
            </a:extLst>
          </p:cNvPr>
          <p:cNvSpPr/>
          <p:nvPr/>
        </p:nvSpPr>
        <p:spPr>
          <a:xfrm>
            <a:off x="-914400" y="9415462"/>
            <a:ext cx="20421600" cy="1981200"/>
          </a:xfrm>
          <a:prstGeom prst="rect">
            <a:avLst/>
          </a:prstGeom>
          <a:solidFill>
            <a:srgbClr val="5454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3ADF66-E17C-FEFF-1223-C93BD675C7C7}"/>
              </a:ext>
            </a:extLst>
          </p:cNvPr>
          <p:cNvSpPr txBox="1"/>
          <p:nvPr/>
        </p:nvSpPr>
        <p:spPr>
          <a:xfrm>
            <a:off x="3467100" y="342900"/>
            <a:ext cx="113538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VẬN DỤNG </a:t>
            </a:r>
          </a:p>
        </p:txBody>
      </p:sp>
      <p:grpSp>
        <p:nvGrpSpPr>
          <p:cNvPr id="11" name="Group 10">
            <a:extLst>
              <a:ext uri="{FF2B5EF4-FFF2-40B4-BE49-F238E27FC236}">
                <a16:creationId xmlns:a16="http://schemas.microsoft.com/office/drawing/2014/main" id="{3876D17D-5AA7-A24E-A634-E3C13F52EEA5}"/>
              </a:ext>
            </a:extLst>
          </p:cNvPr>
          <p:cNvGrpSpPr/>
          <p:nvPr/>
        </p:nvGrpSpPr>
        <p:grpSpPr>
          <a:xfrm>
            <a:off x="1447800" y="2673013"/>
            <a:ext cx="9429750" cy="5181600"/>
            <a:chOff x="857250" y="1755126"/>
            <a:chExt cx="16573500" cy="3276600"/>
          </a:xfrm>
        </p:grpSpPr>
        <p:sp>
          <p:nvSpPr>
            <p:cNvPr id="10" name="Rectangle: Rounded Corners 9">
              <a:extLst>
                <a:ext uri="{FF2B5EF4-FFF2-40B4-BE49-F238E27FC236}">
                  <a16:creationId xmlns:a16="http://schemas.microsoft.com/office/drawing/2014/main" id="{DB21E143-1900-5327-1F44-E84CDE5E5DDE}"/>
                </a:ext>
              </a:extLst>
            </p:cNvPr>
            <p:cNvSpPr/>
            <p:nvPr/>
          </p:nvSpPr>
          <p:spPr>
            <a:xfrm>
              <a:off x="857250" y="1755126"/>
              <a:ext cx="16573500" cy="3276600"/>
            </a:xfrm>
            <a:prstGeom prst="roundRect">
              <a:avLst/>
            </a:prstGeom>
            <a:solidFill>
              <a:schemeClr val="accent6">
                <a:lumMod val="20000"/>
                <a:lumOff val="8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2D19DEF-FC03-6FA6-06B6-7D262D6C8CC9}"/>
                </a:ext>
              </a:extLst>
            </p:cNvPr>
            <p:cNvSpPr txBox="1"/>
            <p:nvPr/>
          </p:nvSpPr>
          <p:spPr>
            <a:xfrm>
              <a:off x="1428750" y="2140608"/>
              <a:ext cx="15430499" cy="274825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Nhiệm vụ: </a:t>
              </a:r>
              <a:r>
                <a:rPr lang="en-US" sz="4000">
                  <a:latin typeface="Arial" panose="020B0604020202020204" pitchFamily="34" charset="0"/>
                  <a:cs typeface="Arial" panose="020B0604020202020204" pitchFamily="34" charset="0"/>
                </a:rPr>
                <a:t>Với sự giúp đỡ của người lớn, em dùng máy tính tìm kiếm thông tin trên Internet để tìm giá của một phần mề  mà em đã sử dụng. </a:t>
              </a:r>
            </a:p>
          </p:txBody>
        </p:sp>
      </p:grpSp>
      <p:sp>
        <p:nvSpPr>
          <p:cNvPr id="13" name="Freeform 4">
            <a:extLst>
              <a:ext uri="{FF2B5EF4-FFF2-40B4-BE49-F238E27FC236}">
                <a16:creationId xmlns:a16="http://schemas.microsoft.com/office/drawing/2014/main" id="{9F834A91-85CB-FE4D-6EE2-84FC760D02E2}"/>
              </a:ext>
            </a:extLst>
          </p:cNvPr>
          <p:cNvSpPr/>
          <p:nvPr/>
        </p:nvSpPr>
        <p:spPr>
          <a:xfrm>
            <a:off x="11506200" y="2933700"/>
            <a:ext cx="6231483" cy="7521958"/>
          </a:xfrm>
          <a:custGeom>
            <a:avLst/>
            <a:gdLst/>
            <a:ahLst/>
            <a:cxnLst/>
            <a:rect l="l" t="t" r="r" b="b"/>
            <a:pathLst>
              <a:path w="5621883" h="7140959">
                <a:moveTo>
                  <a:pt x="0" y="0"/>
                </a:moveTo>
                <a:lnTo>
                  <a:pt x="5621882" y="0"/>
                </a:lnTo>
                <a:lnTo>
                  <a:pt x="5621882" y="7140960"/>
                </a:lnTo>
                <a:lnTo>
                  <a:pt x="0" y="7140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008820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CAE70E1F-9156-AD1B-717C-8072F2B8C30C}"/>
              </a:ext>
            </a:extLst>
          </p:cNvPr>
          <p:cNvSpPr/>
          <p:nvPr/>
        </p:nvSpPr>
        <p:spPr>
          <a:xfrm flipH="1">
            <a:off x="2172270" y="644176"/>
            <a:ext cx="13943460" cy="10501168"/>
          </a:xfrm>
          <a:custGeom>
            <a:avLst/>
            <a:gdLst/>
            <a:ahLst/>
            <a:cxnLst/>
            <a:rect l="l" t="t" r="r" b="b"/>
            <a:pathLst>
              <a:path w="13943460" h="10501168">
                <a:moveTo>
                  <a:pt x="13943460" y="0"/>
                </a:moveTo>
                <a:lnTo>
                  <a:pt x="0" y="0"/>
                </a:lnTo>
                <a:lnTo>
                  <a:pt x="0" y="10501168"/>
                </a:lnTo>
                <a:lnTo>
                  <a:pt x="13943460" y="10501168"/>
                </a:lnTo>
                <a:lnTo>
                  <a:pt x="139434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E4ED0036-84C6-AC73-A749-3C41EFBF39F7}"/>
              </a:ext>
            </a:extLst>
          </p:cNvPr>
          <p:cNvSpPr txBox="1"/>
          <p:nvPr/>
        </p:nvSpPr>
        <p:spPr>
          <a:xfrm>
            <a:off x="3924300" y="2268963"/>
            <a:ext cx="10439400" cy="5749074"/>
          </a:xfrm>
          <a:prstGeom prst="rect">
            <a:avLst/>
          </a:prstGeom>
          <a:noFill/>
        </p:spPr>
        <p:txBody>
          <a:bodyPr wrap="square" rtlCol="0">
            <a:spAutoFit/>
          </a:bodyPr>
          <a:lstStyle/>
          <a:p>
            <a:pPr algn="ctr">
              <a:lnSpc>
                <a:spcPct val="150000"/>
              </a:lnSpc>
            </a:pPr>
            <a:r>
              <a:rPr lang="en-US" sz="5000" b="1">
                <a:solidFill>
                  <a:srgbClr val="D46D50"/>
                </a:solidFill>
                <a:latin typeface="Arial" panose="020B0604020202020204" pitchFamily="34" charset="0"/>
                <a:cs typeface="Arial" panose="020B0604020202020204" pitchFamily="34" charset="0"/>
              </a:rPr>
              <a:t>GHI NHỚ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Có những phần mềm không miễn phí, có những phần mềm miễn phí. Mọi người chỉ được sử dụng phần mềm khi được phép.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Vi phạm bản quyền phần mềm là xấu, phạm luận </a:t>
            </a:r>
          </a:p>
        </p:txBody>
      </p:sp>
      <p:sp>
        <p:nvSpPr>
          <p:cNvPr id="6" name="Freeform 12">
            <a:extLst>
              <a:ext uri="{FF2B5EF4-FFF2-40B4-BE49-F238E27FC236}">
                <a16:creationId xmlns:a16="http://schemas.microsoft.com/office/drawing/2014/main" id="{FDD9E70D-319D-3BEE-8248-2EB987A623ED}"/>
              </a:ext>
            </a:extLst>
          </p:cNvPr>
          <p:cNvSpPr/>
          <p:nvPr/>
        </p:nvSpPr>
        <p:spPr>
          <a:xfrm>
            <a:off x="674502" y="8035138"/>
            <a:ext cx="1243507" cy="904369"/>
          </a:xfrm>
          <a:custGeom>
            <a:avLst/>
            <a:gdLst/>
            <a:ahLst/>
            <a:cxnLst/>
            <a:rect l="l" t="t" r="r" b="b"/>
            <a:pathLst>
              <a:path w="1243507" h="904369">
                <a:moveTo>
                  <a:pt x="0" y="0"/>
                </a:moveTo>
                <a:lnTo>
                  <a:pt x="1243506" y="0"/>
                </a:lnTo>
                <a:lnTo>
                  <a:pt x="1243506" y="904369"/>
                </a:lnTo>
                <a:lnTo>
                  <a:pt x="0" y="904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3">
            <a:extLst>
              <a:ext uri="{FF2B5EF4-FFF2-40B4-BE49-F238E27FC236}">
                <a16:creationId xmlns:a16="http://schemas.microsoft.com/office/drawing/2014/main" id="{DF72BCD7-EFBB-AE36-861B-081A76B30E45}"/>
              </a:ext>
            </a:extLst>
          </p:cNvPr>
          <p:cNvSpPr/>
          <p:nvPr/>
        </p:nvSpPr>
        <p:spPr>
          <a:xfrm>
            <a:off x="674502" y="6779819"/>
            <a:ext cx="995422" cy="809006"/>
          </a:xfrm>
          <a:custGeom>
            <a:avLst/>
            <a:gdLst/>
            <a:ahLst/>
            <a:cxnLst/>
            <a:rect l="l" t="t" r="r" b="b"/>
            <a:pathLst>
              <a:path w="995422" h="809006">
                <a:moveTo>
                  <a:pt x="0" y="0"/>
                </a:moveTo>
                <a:lnTo>
                  <a:pt x="995421" y="0"/>
                </a:lnTo>
                <a:lnTo>
                  <a:pt x="995421" y="809006"/>
                </a:lnTo>
                <a:lnTo>
                  <a:pt x="0" y="809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14">
            <a:extLst>
              <a:ext uri="{FF2B5EF4-FFF2-40B4-BE49-F238E27FC236}">
                <a16:creationId xmlns:a16="http://schemas.microsoft.com/office/drawing/2014/main" id="{29061321-BC15-FE57-423C-63FB26EFF999}"/>
              </a:ext>
            </a:extLst>
          </p:cNvPr>
          <p:cNvSpPr/>
          <p:nvPr/>
        </p:nvSpPr>
        <p:spPr>
          <a:xfrm>
            <a:off x="674502" y="5524500"/>
            <a:ext cx="995422" cy="809006"/>
          </a:xfrm>
          <a:custGeom>
            <a:avLst/>
            <a:gdLst/>
            <a:ahLst/>
            <a:cxnLst/>
            <a:rect l="l" t="t" r="r" b="b"/>
            <a:pathLst>
              <a:path w="995422" h="809006">
                <a:moveTo>
                  <a:pt x="0" y="0"/>
                </a:moveTo>
                <a:lnTo>
                  <a:pt x="995421" y="0"/>
                </a:lnTo>
                <a:lnTo>
                  <a:pt x="995421" y="809006"/>
                </a:lnTo>
                <a:lnTo>
                  <a:pt x="0" y="809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4">
            <a:extLst>
              <a:ext uri="{FF2B5EF4-FFF2-40B4-BE49-F238E27FC236}">
                <a16:creationId xmlns:a16="http://schemas.microsoft.com/office/drawing/2014/main" id="{312971D6-8D09-984D-6F94-73AF0DB144CC}"/>
              </a:ext>
            </a:extLst>
          </p:cNvPr>
          <p:cNvSpPr/>
          <p:nvPr/>
        </p:nvSpPr>
        <p:spPr>
          <a:xfrm>
            <a:off x="14173200" y="7494375"/>
            <a:ext cx="1036528" cy="1509246"/>
          </a:xfrm>
          <a:custGeom>
            <a:avLst/>
            <a:gdLst/>
            <a:ahLst/>
            <a:cxnLst/>
            <a:rect l="l" t="t" r="r" b="b"/>
            <a:pathLst>
              <a:path w="828978" h="1438289">
                <a:moveTo>
                  <a:pt x="0" y="0"/>
                </a:moveTo>
                <a:lnTo>
                  <a:pt x="828977" y="0"/>
                </a:lnTo>
                <a:lnTo>
                  <a:pt x="828977" y="1438290"/>
                </a:lnTo>
                <a:lnTo>
                  <a:pt x="0" y="14382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7">
            <a:extLst>
              <a:ext uri="{FF2B5EF4-FFF2-40B4-BE49-F238E27FC236}">
                <a16:creationId xmlns:a16="http://schemas.microsoft.com/office/drawing/2014/main" id="{993FCA53-8387-3A87-EAF7-D13BA1556F4A}"/>
              </a:ext>
            </a:extLst>
          </p:cNvPr>
          <p:cNvPicPr>
            <a:picLocks noChangeAspect="1"/>
          </p:cNvPicPr>
          <p:nvPr/>
        </p:nvPicPr>
        <p:blipFill>
          <a:blip r:embed="rId10"/>
          <a:srcRect/>
          <a:stretch>
            <a:fillRect/>
          </a:stretch>
        </p:blipFill>
        <p:spPr>
          <a:xfrm>
            <a:off x="13861627" y="1602039"/>
            <a:ext cx="1378088" cy="1333848"/>
          </a:xfrm>
          <a:prstGeom prst="rect">
            <a:avLst/>
          </a:prstGeom>
        </p:spPr>
      </p:pic>
    </p:spTree>
    <p:extLst>
      <p:ext uri="{BB962C8B-B14F-4D97-AF65-F5344CB8AC3E}">
        <p14:creationId xmlns:p14="http://schemas.microsoft.com/office/powerpoint/2010/main" val="381081393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646ED-70D1-CC2D-6215-071999C03A78}"/>
              </a:ext>
            </a:extLst>
          </p:cNvPr>
          <p:cNvSpPr txBox="1"/>
          <p:nvPr/>
        </p:nvSpPr>
        <p:spPr>
          <a:xfrm>
            <a:off x="3581400" y="647700"/>
            <a:ext cx="11125200" cy="1015663"/>
          </a:xfrm>
          <a:prstGeom prst="rect">
            <a:avLst/>
          </a:prstGeom>
          <a:solidFill>
            <a:schemeClr val="bg1"/>
          </a:solidFill>
        </p:spPr>
        <p:txBody>
          <a:bodyPr wrap="square" rtlCol="0">
            <a:spAutoFit/>
          </a:bodyPr>
          <a:lstStyle/>
          <a:p>
            <a:pPr algn="ctr"/>
            <a:r>
              <a:rPr lang="en-US" sz="6000" b="1">
                <a:solidFill>
                  <a:schemeClr val="accent2">
                    <a:lumMod val="75000"/>
                  </a:schemeClr>
                </a:solidFill>
                <a:latin typeface="Arial" panose="020B0604020202020204" pitchFamily="34" charset="0"/>
                <a:cs typeface="Arial" panose="020B0604020202020204" pitchFamily="34" charset="0"/>
              </a:rPr>
              <a:t>HƯỚNG DẪN VỀ NHÀ </a:t>
            </a:r>
          </a:p>
        </p:txBody>
      </p:sp>
      <p:grpSp>
        <p:nvGrpSpPr>
          <p:cNvPr id="7" name="Group 6">
            <a:extLst>
              <a:ext uri="{FF2B5EF4-FFF2-40B4-BE49-F238E27FC236}">
                <a16:creationId xmlns:a16="http://schemas.microsoft.com/office/drawing/2014/main" id="{E7CC3A88-2E5A-23C7-C96A-48FD470985B4}"/>
              </a:ext>
            </a:extLst>
          </p:cNvPr>
          <p:cNvGrpSpPr/>
          <p:nvPr/>
        </p:nvGrpSpPr>
        <p:grpSpPr>
          <a:xfrm>
            <a:off x="1752600" y="3162300"/>
            <a:ext cx="6858000" cy="5006159"/>
            <a:chOff x="1676400" y="2956741"/>
            <a:chExt cx="6858000" cy="5006159"/>
          </a:xfrm>
        </p:grpSpPr>
        <p:sp>
          <p:nvSpPr>
            <p:cNvPr id="5" name="Rectangle 4">
              <a:extLst>
                <a:ext uri="{FF2B5EF4-FFF2-40B4-BE49-F238E27FC236}">
                  <a16:creationId xmlns:a16="http://schemas.microsoft.com/office/drawing/2014/main" id="{C43864C3-9F65-498B-7D3F-C007A196412E}"/>
                </a:ext>
              </a:extLst>
            </p:cNvPr>
            <p:cNvSpPr/>
            <p:nvPr/>
          </p:nvSpPr>
          <p:spPr>
            <a:xfrm>
              <a:off x="1676400" y="3543300"/>
              <a:ext cx="6858000"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a:extLst>
                <a:ext uri="{FF2B5EF4-FFF2-40B4-BE49-F238E27FC236}">
                  <a16:creationId xmlns:a16="http://schemas.microsoft.com/office/drawing/2014/main" id="{74E21ABC-9C1B-7B5C-4A67-6FED3968C7CF}"/>
                </a:ext>
              </a:extLst>
            </p:cNvPr>
            <p:cNvSpPr/>
            <p:nvPr/>
          </p:nvSpPr>
          <p:spPr>
            <a:xfrm>
              <a:off x="4343400" y="2956741"/>
              <a:ext cx="1524000" cy="1015663"/>
            </a:xfrm>
            <a:custGeom>
              <a:avLst/>
              <a:gdLst/>
              <a:ahLst/>
              <a:cxnLst/>
              <a:rect l="l" t="t" r="r" b="b"/>
              <a:pathLst>
                <a:path w="1243507" h="904369">
                  <a:moveTo>
                    <a:pt x="0" y="0"/>
                  </a:moveTo>
                  <a:lnTo>
                    <a:pt x="1243506" y="0"/>
                  </a:lnTo>
                  <a:lnTo>
                    <a:pt x="1243506" y="904369"/>
                  </a:lnTo>
                  <a:lnTo>
                    <a:pt x="0" y="904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6A648298-D373-D875-B083-08F370D8D372}"/>
                </a:ext>
              </a:extLst>
            </p:cNvPr>
            <p:cNvSpPr txBox="1"/>
            <p:nvPr/>
          </p:nvSpPr>
          <p:spPr>
            <a:xfrm>
              <a:off x="2209800" y="4404541"/>
              <a:ext cx="57912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Ôn tập lại nội dung chính của bài học ngày hôm nay. </a:t>
              </a:r>
            </a:p>
          </p:txBody>
        </p:sp>
      </p:grpSp>
      <p:grpSp>
        <p:nvGrpSpPr>
          <p:cNvPr id="8" name="Group 7">
            <a:extLst>
              <a:ext uri="{FF2B5EF4-FFF2-40B4-BE49-F238E27FC236}">
                <a16:creationId xmlns:a16="http://schemas.microsoft.com/office/drawing/2014/main" id="{92F5D6D0-658C-4E59-2C1A-BE0FB192CE0C}"/>
              </a:ext>
            </a:extLst>
          </p:cNvPr>
          <p:cNvGrpSpPr/>
          <p:nvPr/>
        </p:nvGrpSpPr>
        <p:grpSpPr>
          <a:xfrm>
            <a:off x="9829800" y="3162300"/>
            <a:ext cx="6858000" cy="5006159"/>
            <a:chOff x="1676400" y="2956741"/>
            <a:chExt cx="6858000" cy="5006159"/>
          </a:xfrm>
        </p:grpSpPr>
        <p:sp>
          <p:nvSpPr>
            <p:cNvPr id="9" name="Rectangle 8">
              <a:extLst>
                <a:ext uri="{FF2B5EF4-FFF2-40B4-BE49-F238E27FC236}">
                  <a16:creationId xmlns:a16="http://schemas.microsoft.com/office/drawing/2014/main" id="{115198EC-83D0-FB74-2069-9E132F889D0A}"/>
                </a:ext>
              </a:extLst>
            </p:cNvPr>
            <p:cNvSpPr/>
            <p:nvPr/>
          </p:nvSpPr>
          <p:spPr>
            <a:xfrm>
              <a:off x="1676400" y="3543300"/>
              <a:ext cx="6858000"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2">
              <a:extLst>
                <a:ext uri="{FF2B5EF4-FFF2-40B4-BE49-F238E27FC236}">
                  <a16:creationId xmlns:a16="http://schemas.microsoft.com/office/drawing/2014/main" id="{B389BC8F-006A-5D1B-5794-4B1A852084EF}"/>
                </a:ext>
              </a:extLst>
            </p:cNvPr>
            <p:cNvSpPr/>
            <p:nvPr/>
          </p:nvSpPr>
          <p:spPr>
            <a:xfrm>
              <a:off x="4343400" y="2956741"/>
              <a:ext cx="1524000" cy="1015663"/>
            </a:xfrm>
            <a:custGeom>
              <a:avLst/>
              <a:gdLst/>
              <a:ahLst/>
              <a:cxnLst/>
              <a:rect l="l" t="t" r="r" b="b"/>
              <a:pathLst>
                <a:path w="1243507" h="904369">
                  <a:moveTo>
                    <a:pt x="0" y="0"/>
                  </a:moveTo>
                  <a:lnTo>
                    <a:pt x="1243506" y="0"/>
                  </a:lnTo>
                  <a:lnTo>
                    <a:pt x="1243506" y="904369"/>
                  </a:lnTo>
                  <a:lnTo>
                    <a:pt x="0" y="904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522FD1F5-232C-8332-7320-744DA59C8721}"/>
                </a:ext>
              </a:extLst>
            </p:cNvPr>
            <p:cNvSpPr txBox="1"/>
            <p:nvPr/>
          </p:nvSpPr>
          <p:spPr>
            <a:xfrm>
              <a:off x="2209800" y="4404541"/>
              <a:ext cx="5791200" cy="2748253"/>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Đọc và chuẩn bị trước </a:t>
              </a:r>
              <a:r>
                <a:rPr lang="vi-VN" sz="4000" b="1" i="1">
                  <a:latin typeface="Arial" panose="020B0604020202020204" pitchFamily="34" charset="0"/>
                  <a:cs typeface="Arial" panose="020B0604020202020204" pitchFamily="34" charset="0"/>
                </a:rPr>
                <a:t>Chủ đề E - Bài 1: Bố cục của trang chiếu.</a:t>
              </a:r>
              <a:endParaRPr lang="en-US" sz="4000" b="1" i="1">
                <a:latin typeface="Arial" panose="020B0604020202020204" pitchFamily="34" charset="0"/>
                <a:cs typeface="Arial" panose="020B0604020202020204" pitchFamily="34" charset="0"/>
              </a:endParaRPr>
            </a:p>
          </p:txBody>
        </p:sp>
      </p:grpSp>
      <p:sp>
        <p:nvSpPr>
          <p:cNvPr id="12" name="Freeform 10">
            <a:extLst>
              <a:ext uri="{FF2B5EF4-FFF2-40B4-BE49-F238E27FC236}">
                <a16:creationId xmlns:a16="http://schemas.microsoft.com/office/drawing/2014/main" id="{12453C4E-508A-96F4-053B-B4BADF6FBFEA}"/>
              </a:ext>
            </a:extLst>
          </p:cNvPr>
          <p:cNvSpPr/>
          <p:nvPr/>
        </p:nvSpPr>
        <p:spPr>
          <a:xfrm>
            <a:off x="16073437" y="7205955"/>
            <a:ext cx="1709166" cy="3048000"/>
          </a:xfrm>
          <a:custGeom>
            <a:avLst/>
            <a:gdLst/>
            <a:ahLst/>
            <a:cxnLst/>
            <a:rect l="l" t="t" r="r" b="b"/>
            <a:pathLst>
              <a:path w="2242566" h="4114800">
                <a:moveTo>
                  <a:pt x="0" y="0"/>
                </a:moveTo>
                <a:lnTo>
                  <a:pt x="2242566" y="0"/>
                </a:lnTo>
                <a:lnTo>
                  <a:pt x="22425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C74C6A13-8D9C-429E-3DF1-576E6C9C59B3}"/>
              </a:ext>
            </a:extLst>
          </p:cNvPr>
          <p:cNvSpPr/>
          <p:nvPr/>
        </p:nvSpPr>
        <p:spPr>
          <a:xfrm>
            <a:off x="367083" y="442268"/>
            <a:ext cx="1890342" cy="1676273"/>
          </a:xfrm>
          <a:custGeom>
            <a:avLst/>
            <a:gdLst/>
            <a:ahLst/>
            <a:cxnLst/>
            <a:rect l="l" t="t" r="r" b="b"/>
            <a:pathLst>
              <a:path w="2792853" h="2628773">
                <a:moveTo>
                  <a:pt x="0" y="0"/>
                </a:moveTo>
                <a:lnTo>
                  <a:pt x="2792853" y="0"/>
                </a:lnTo>
                <a:lnTo>
                  <a:pt x="2792853" y="2628773"/>
                </a:lnTo>
                <a:lnTo>
                  <a:pt x="0" y="2628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17882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ADED7DD-80E9-E9FB-995A-F1A58271A112}"/>
              </a:ext>
            </a:extLst>
          </p:cNvPr>
          <p:cNvSpPr/>
          <p:nvPr/>
        </p:nvSpPr>
        <p:spPr>
          <a:xfrm>
            <a:off x="1027695" y="342900"/>
            <a:ext cx="17260305" cy="8381998"/>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3">
              <a:extLst>
                <a:ext uri="{96DAC541-7B7A-43D3-8B79-37D633B846F1}">
                  <asvg:svgBlip xmlns:asvg="http://schemas.microsoft.com/office/drawing/2016/SVG/main" r:embed="rId4"/>
                </a:ext>
              </a:extLst>
            </a:blip>
            <a:stretch>
              <a:fillRect t="-220346"/>
            </a:stretch>
          </a:blipFill>
        </p:spPr>
        <p:txBody>
          <a:bodyPr/>
          <a:lstStyle/>
          <a:p>
            <a:endParaRPr lang="en-US"/>
          </a:p>
        </p:txBody>
      </p:sp>
      <p:sp>
        <p:nvSpPr>
          <p:cNvPr id="3" name="Freeform 3">
            <a:extLst>
              <a:ext uri="{FF2B5EF4-FFF2-40B4-BE49-F238E27FC236}">
                <a16:creationId xmlns:a16="http://schemas.microsoft.com/office/drawing/2014/main" id="{4488D349-74F6-FD78-9FF0-EA6ED9F21601}"/>
              </a:ext>
            </a:extLst>
          </p:cNvPr>
          <p:cNvSpPr/>
          <p:nvPr/>
        </p:nvSpPr>
        <p:spPr>
          <a:xfrm rot="1838892">
            <a:off x="1737325" y="2414262"/>
            <a:ext cx="1043838" cy="849768"/>
          </a:xfrm>
          <a:custGeom>
            <a:avLst/>
            <a:gdLst/>
            <a:ahLst/>
            <a:cxnLst/>
            <a:rect l="l" t="t" r="r" b="b"/>
            <a:pathLst>
              <a:path w="358866" h="337986">
                <a:moveTo>
                  <a:pt x="0" y="0"/>
                </a:moveTo>
                <a:lnTo>
                  <a:pt x="358866" y="0"/>
                </a:lnTo>
                <a:lnTo>
                  <a:pt x="358866" y="337986"/>
                </a:lnTo>
                <a:lnTo>
                  <a:pt x="0" y="3379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6">
            <a:extLst>
              <a:ext uri="{FF2B5EF4-FFF2-40B4-BE49-F238E27FC236}">
                <a16:creationId xmlns:a16="http://schemas.microsoft.com/office/drawing/2014/main" id="{171E595B-B0A0-BB66-87AC-0075C3D240D4}"/>
              </a:ext>
            </a:extLst>
          </p:cNvPr>
          <p:cNvSpPr/>
          <p:nvPr/>
        </p:nvSpPr>
        <p:spPr>
          <a:xfrm>
            <a:off x="9296400" y="9334502"/>
            <a:ext cx="2041642" cy="501130"/>
          </a:xfrm>
          <a:custGeom>
            <a:avLst/>
            <a:gdLst/>
            <a:ahLst/>
            <a:cxnLst/>
            <a:rect l="l" t="t" r="r" b="b"/>
            <a:pathLst>
              <a:path w="1262938" h="309994">
                <a:moveTo>
                  <a:pt x="0" y="0"/>
                </a:moveTo>
                <a:lnTo>
                  <a:pt x="1262938" y="0"/>
                </a:lnTo>
                <a:lnTo>
                  <a:pt x="1262938" y="309994"/>
                </a:lnTo>
                <a:lnTo>
                  <a:pt x="0" y="309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85509A45-4661-A559-2E97-B38C753B4D6F}"/>
              </a:ext>
            </a:extLst>
          </p:cNvPr>
          <p:cNvSpPr/>
          <p:nvPr/>
        </p:nvSpPr>
        <p:spPr>
          <a:xfrm rot="2104911">
            <a:off x="15653569" y="1833889"/>
            <a:ext cx="1664117" cy="1056714"/>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A606CA3E-BDE7-97A3-BF3F-5EAD673FEA2A}"/>
              </a:ext>
            </a:extLst>
          </p:cNvPr>
          <p:cNvSpPr/>
          <p:nvPr/>
        </p:nvSpPr>
        <p:spPr>
          <a:xfrm rot="-8352667">
            <a:off x="1032985" y="7793587"/>
            <a:ext cx="1742087" cy="1106224"/>
          </a:xfrm>
          <a:custGeom>
            <a:avLst/>
            <a:gdLst/>
            <a:ahLst/>
            <a:cxnLst/>
            <a:rect l="l" t="t" r="r" b="b"/>
            <a:pathLst>
              <a:path w="619374" h="393302">
                <a:moveTo>
                  <a:pt x="0" y="0"/>
                </a:moveTo>
                <a:lnTo>
                  <a:pt x="619374" y="0"/>
                </a:lnTo>
                <a:lnTo>
                  <a:pt x="619374" y="393303"/>
                </a:lnTo>
                <a:lnTo>
                  <a:pt x="0" y="3933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27">
            <a:extLst>
              <a:ext uri="{FF2B5EF4-FFF2-40B4-BE49-F238E27FC236}">
                <a16:creationId xmlns:a16="http://schemas.microsoft.com/office/drawing/2014/main" id="{056AD934-44D1-60CD-B864-5C42386BCD40}"/>
              </a:ext>
            </a:extLst>
          </p:cNvPr>
          <p:cNvSpPr/>
          <p:nvPr/>
        </p:nvSpPr>
        <p:spPr>
          <a:xfrm rot="-10324902">
            <a:off x="14877638" y="8184571"/>
            <a:ext cx="2435443" cy="149998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9F89F43-DC6A-8317-80D1-9E0C24480526}"/>
              </a:ext>
            </a:extLst>
          </p:cNvPr>
          <p:cNvSpPr txBox="1"/>
          <p:nvPr/>
        </p:nvSpPr>
        <p:spPr>
          <a:xfrm>
            <a:off x="1866900" y="3611416"/>
            <a:ext cx="14554200"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840439261"/>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F1"/>
        </a:solidFill>
        <a:effectLst/>
      </p:bgPr>
    </p:bg>
    <p:spTree>
      <p:nvGrpSpPr>
        <p:cNvPr id="1" name=""/>
        <p:cNvGrpSpPr/>
        <p:nvPr/>
      </p:nvGrpSpPr>
      <p:grpSpPr>
        <a:xfrm>
          <a:off x="0" y="0"/>
          <a:ext cx="0" cy="0"/>
          <a:chOff x="0" y="0"/>
          <a:chExt cx="0" cy="0"/>
        </a:xfrm>
      </p:grpSpPr>
      <p:sp>
        <p:nvSpPr>
          <p:cNvPr id="3" name="Freeform 27">
            <a:extLst>
              <a:ext uri="{FF2B5EF4-FFF2-40B4-BE49-F238E27FC236}">
                <a16:creationId xmlns:a16="http://schemas.microsoft.com/office/drawing/2014/main" id="{7D21DA99-6E5D-63A1-FF58-E03DE6196943}"/>
              </a:ext>
            </a:extLst>
          </p:cNvPr>
          <p:cNvSpPr/>
          <p:nvPr/>
        </p:nvSpPr>
        <p:spPr>
          <a:xfrm rot="-10324902">
            <a:off x="16214879" y="8815695"/>
            <a:ext cx="1739823" cy="998445"/>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37">
            <a:extLst>
              <a:ext uri="{FF2B5EF4-FFF2-40B4-BE49-F238E27FC236}">
                <a16:creationId xmlns:a16="http://schemas.microsoft.com/office/drawing/2014/main" id="{C2046CD8-B0A8-1EBD-1784-8A2499734C15}"/>
              </a:ext>
            </a:extLst>
          </p:cNvPr>
          <p:cNvSpPr/>
          <p:nvPr/>
        </p:nvSpPr>
        <p:spPr>
          <a:xfrm rot="-872173">
            <a:off x="589437" y="9218412"/>
            <a:ext cx="352022" cy="491418"/>
          </a:xfrm>
          <a:custGeom>
            <a:avLst/>
            <a:gdLst/>
            <a:ahLst/>
            <a:cxnLst/>
            <a:rect l="l" t="t" r="r" b="b"/>
            <a:pathLst>
              <a:path w="265047" h="348174">
                <a:moveTo>
                  <a:pt x="0" y="0"/>
                </a:moveTo>
                <a:lnTo>
                  <a:pt x="265047" y="0"/>
                </a:lnTo>
                <a:lnTo>
                  <a:pt x="265047" y="348174"/>
                </a:lnTo>
                <a:lnTo>
                  <a:pt x="0" y="3481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97">
            <a:extLst>
              <a:ext uri="{FF2B5EF4-FFF2-40B4-BE49-F238E27FC236}">
                <a16:creationId xmlns:a16="http://schemas.microsoft.com/office/drawing/2014/main" id="{C01BB4E4-A9DB-7EF1-A010-31B116172AA6}"/>
              </a:ext>
            </a:extLst>
          </p:cNvPr>
          <p:cNvSpPr/>
          <p:nvPr/>
        </p:nvSpPr>
        <p:spPr>
          <a:xfrm>
            <a:off x="211094" y="362872"/>
            <a:ext cx="819739" cy="1111360"/>
          </a:xfrm>
          <a:custGeom>
            <a:avLst/>
            <a:gdLst/>
            <a:ahLst/>
            <a:cxnLst/>
            <a:rect l="l" t="t" r="r" b="b"/>
            <a:pathLst>
              <a:path w="509303" h="612947">
                <a:moveTo>
                  <a:pt x="0" y="0"/>
                </a:moveTo>
                <a:lnTo>
                  <a:pt x="509303" y="0"/>
                </a:lnTo>
                <a:lnTo>
                  <a:pt x="509303" y="612947"/>
                </a:lnTo>
                <a:lnTo>
                  <a:pt x="0" y="612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97">
            <a:extLst>
              <a:ext uri="{FF2B5EF4-FFF2-40B4-BE49-F238E27FC236}">
                <a16:creationId xmlns:a16="http://schemas.microsoft.com/office/drawing/2014/main" id="{9A9C5B06-82DC-1E8D-117C-C5AE338A3EAB}"/>
              </a:ext>
            </a:extLst>
          </p:cNvPr>
          <p:cNvSpPr/>
          <p:nvPr/>
        </p:nvSpPr>
        <p:spPr>
          <a:xfrm rot="19803477">
            <a:off x="17667036" y="1029911"/>
            <a:ext cx="819739" cy="1111360"/>
          </a:xfrm>
          <a:custGeom>
            <a:avLst/>
            <a:gdLst/>
            <a:ahLst/>
            <a:cxnLst/>
            <a:rect l="l" t="t" r="r" b="b"/>
            <a:pathLst>
              <a:path w="509303" h="612947">
                <a:moveTo>
                  <a:pt x="0" y="0"/>
                </a:moveTo>
                <a:lnTo>
                  <a:pt x="509303" y="0"/>
                </a:lnTo>
                <a:lnTo>
                  <a:pt x="509303" y="612947"/>
                </a:lnTo>
                <a:lnTo>
                  <a:pt x="0" y="612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AEBE8E7B-D732-8BDA-2B81-163DE8F9027F}"/>
              </a:ext>
            </a:extLst>
          </p:cNvPr>
          <p:cNvGrpSpPr/>
          <p:nvPr/>
        </p:nvGrpSpPr>
        <p:grpSpPr>
          <a:xfrm>
            <a:off x="3619500" y="647700"/>
            <a:ext cx="11049000" cy="1090374"/>
            <a:chOff x="3619500" y="624126"/>
            <a:chExt cx="11049000" cy="1090374"/>
          </a:xfrm>
        </p:grpSpPr>
        <p:sp>
          <p:nvSpPr>
            <p:cNvPr id="2" name="TextBox 1">
              <a:extLst>
                <a:ext uri="{FF2B5EF4-FFF2-40B4-BE49-F238E27FC236}">
                  <a16:creationId xmlns:a16="http://schemas.microsoft.com/office/drawing/2014/main" id="{48511335-DFA1-BBAD-E02C-B1CC463255AF}"/>
                </a:ext>
              </a:extLst>
            </p:cNvPr>
            <p:cNvSpPr txBox="1"/>
            <p:nvPr/>
          </p:nvSpPr>
          <p:spPr>
            <a:xfrm>
              <a:off x="3619500" y="624126"/>
              <a:ext cx="110490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Một số phần mềm </a:t>
              </a:r>
            </a:p>
          </p:txBody>
        </p:sp>
        <p:cxnSp>
          <p:nvCxnSpPr>
            <p:cNvPr id="10" name="Straight Connector 9">
              <a:extLst>
                <a:ext uri="{FF2B5EF4-FFF2-40B4-BE49-F238E27FC236}">
                  <a16:creationId xmlns:a16="http://schemas.microsoft.com/office/drawing/2014/main" id="{6CCB3F7D-CA78-5B74-CC34-04022CE85029}"/>
                </a:ext>
              </a:extLst>
            </p:cNvPr>
            <p:cNvCxnSpPr/>
            <p:nvPr/>
          </p:nvCxnSpPr>
          <p:spPr>
            <a:xfrm>
              <a:off x="4648200" y="1714500"/>
              <a:ext cx="87249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B13DDF9-2E14-A0A4-18C1-BA8BB2026951}"/>
              </a:ext>
            </a:extLst>
          </p:cNvPr>
          <p:cNvGrpSpPr/>
          <p:nvPr/>
        </p:nvGrpSpPr>
        <p:grpSpPr>
          <a:xfrm>
            <a:off x="738238" y="4820099"/>
            <a:ext cx="5257800" cy="4671298"/>
            <a:chOff x="895350" y="3238500"/>
            <a:chExt cx="5257800" cy="4671298"/>
          </a:xfrm>
        </p:grpSpPr>
        <p:pic>
          <p:nvPicPr>
            <p:cNvPr id="15" name="Picture 14">
              <a:extLst>
                <a:ext uri="{FF2B5EF4-FFF2-40B4-BE49-F238E27FC236}">
                  <a16:creationId xmlns:a16="http://schemas.microsoft.com/office/drawing/2014/main" id="{DBDF195E-C56E-53DF-A99A-6895319F1D94}"/>
                </a:ext>
              </a:extLst>
            </p:cNvPr>
            <p:cNvPicPr>
              <a:picLocks noChangeAspect="1"/>
            </p:cNvPicPr>
            <p:nvPr/>
          </p:nvPicPr>
          <p:blipFill>
            <a:blip r:embed="rId8"/>
            <a:stretch>
              <a:fillRect/>
            </a:stretch>
          </p:blipFill>
          <p:spPr>
            <a:xfrm>
              <a:off x="1905000" y="3238500"/>
              <a:ext cx="3238500" cy="3189923"/>
            </a:xfrm>
            <a:prstGeom prst="rect">
              <a:avLst/>
            </a:prstGeom>
          </p:spPr>
        </p:pic>
        <p:grpSp>
          <p:nvGrpSpPr>
            <p:cNvPr id="18" name="Group 17">
              <a:extLst>
                <a:ext uri="{FF2B5EF4-FFF2-40B4-BE49-F238E27FC236}">
                  <a16:creationId xmlns:a16="http://schemas.microsoft.com/office/drawing/2014/main" id="{7C9A21E7-B6E3-FA58-98A6-C87E59D380BF}"/>
                </a:ext>
              </a:extLst>
            </p:cNvPr>
            <p:cNvGrpSpPr/>
            <p:nvPr/>
          </p:nvGrpSpPr>
          <p:grpSpPr>
            <a:xfrm>
              <a:off x="895350" y="6662168"/>
              <a:ext cx="5257800" cy="1247630"/>
              <a:chOff x="895350" y="6662168"/>
              <a:chExt cx="5257800" cy="1247630"/>
            </a:xfrm>
          </p:grpSpPr>
          <p:sp>
            <p:nvSpPr>
              <p:cNvPr id="16" name="Freeform 8">
                <a:extLst>
                  <a:ext uri="{FF2B5EF4-FFF2-40B4-BE49-F238E27FC236}">
                    <a16:creationId xmlns:a16="http://schemas.microsoft.com/office/drawing/2014/main" id="{854BE727-8E50-D790-BBF4-047B1B78C90C}"/>
                  </a:ext>
                </a:extLst>
              </p:cNvPr>
              <p:cNvSpPr/>
              <p:nvPr/>
            </p:nvSpPr>
            <p:spPr>
              <a:xfrm>
                <a:off x="1324025" y="6662168"/>
                <a:ext cx="4590950" cy="1247630"/>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9">
                  <a:extLst>
                    <a:ext uri="{96DAC541-7B7A-43D3-8B79-37D633B846F1}">
                      <asvg:svgBlip xmlns:asvg="http://schemas.microsoft.com/office/drawing/2016/SVG/main" r:embed="rId10"/>
                    </a:ext>
                  </a:extLst>
                </a:blip>
                <a:stretch>
                  <a:fillRect t="-220346"/>
                </a:stretch>
              </a:blipFill>
            </p:spPr>
            <p:txBody>
              <a:bodyPr/>
              <a:lstStyle/>
              <a:p>
                <a:endParaRPr lang="en-US"/>
              </a:p>
            </p:txBody>
          </p:sp>
          <p:sp>
            <p:nvSpPr>
              <p:cNvPr id="17" name="TextBox 16">
                <a:extLst>
                  <a:ext uri="{FF2B5EF4-FFF2-40B4-BE49-F238E27FC236}">
                    <a16:creationId xmlns:a16="http://schemas.microsoft.com/office/drawing/2014/main" id="{69C19AC9-453C-F197-B55B-BABB9AFF1CF3}"/>
                  </a:ext>
                </a:extLst>
              </p:cNvPr>
              <p:cNvSpPr txBox="1"/>
              <p:nvPr/>
            </p:nvSpPr>
            <p:spPr>
              <a:xfrm>
                <a:off x="895350" y="7048500"/>
                <a:ext cx="5257800" cy="630942"/>
              </a:xfrm>
              <a:prstGeom prst="rect">
                <a:avLst/>
              </a:prstGeom>
              <a:noFill/>
            </p:spPr>
            <p:txBody>
              <a:bodyPr wrap="square" rtlCol="0">
                <a:spAutoFit/>
              </a:bodyPr>
              <a:lstStyle/>
              <a:p>
                <a:pPr algn="ctr"/>
                <a:r>
                  <a:rPr lang="en-US" sz="3500">
                    <a:latin typeface="Arial" panose="020B0604020202020204" pitchFamily="34" charset="0"/>
                    <a:cs typeface="Arial" panose="020B0604020202020204" pitchFamily="34" charset="0"/>
                  </a:rPr>
                  <a:t>RapidTyping </a:t>
                </a:r>
              </a:p>
            </p:txBody>
          </p:sp>
        </p:grpSp>
      </p:grpSp>
      <p:grpSp>
        <p:nvGrpSpPr>
          <p:cNvPr id="26" name="Group 25">
            <a:extLst>
              <a:ext uri="{FF2B5EF4-FFF2-40B4-BE49-F238E27FC236}">
                <a16:creationId xmlns:a16="http://schemas.microsoft.com/office/drawing/2014/main" id="{C04E1B30-008C-B990-81B6-02215C7222CB}"/>
              </a:ext>
            </a:extLst>
          </p:cNvPr>
          <p:cNvGrpSpPr/>
          <p:nvPr/>
        </p:nvGrpSpPr>
        <p:grpSpPr>
          <a:xfrm>
            <a:off x="6465887" y="4820099"/>
            <a:ext cx="5257800" cy="4677849"/>
            <a:chOff x="6515100" y="3309937"/>
            <a:chExt cx="5257800" cy="4677849"/>
          </a:xfrm>
        </p:grpSpPr>
        <p:pic>
          <p:nvPicPr>
            <p:cNvPr id="1032" name="Picture 8" descr="Microsoft PowerPoint — Wikipédia">
              <a:extLst>
                <a:ext uri="{FF2B5EF4-FFF2-40B4-BE49-F238E27FC236}">
                  <a16:creationId xmlns:a16="http://schemas.microsoft.com/office/drawing/2014/main" id="{70C1937E-6E52-F3A0-D09F-531456F4C9C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24750" y="3309937"/>
              <a:ext cx="2971800" cy="276367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8B07838C-F561-89B0-54D9-AF866EB5C1A0}"/>
                </a:ext>
              </a:extLst>
            </p:cNvPr>
            <p:cNvGrpSpPr/>
            <p:nvPr/>
          </p:nvGrpSpPr>
          <p:grpSpPr>
            <a:xfrm>
              <a:off x="6515100" y="6740156"/>
              <a:ext cx="5257800" cy="1247630"/>
              <a:chOff x="895350" y="6662168"/>
              <a:chExt cx="5257800" cy="1247630"/>
            </a:xfrm>
          </p:grpSpPr>
          <p:sp>
            <p:nvSpPr>
              <p:cNvPr id="20" name="Freeform 8">
                <a:extLst>
                  <a:ext uri="{FF2B5EF4-FFF2-40B4-BE49-F238E27FC236}">
                    <a16:creationId xmlns:a16="http://schemas.microsoft.com/office/drawing/2014/main" id="{F54F8794-615C-86C6-D478-5E748C44FC6A}"/>
                  </a:ext>
                </a:extLst>
              </p:cNvPr>
              <p:cNvSpPr/>
              <p:nvPr/>
            </p:nvSpPr>
            <p:spPr>
              <a:xfrm>
                <a:off x="1324025" y="6662168"/>
                <a:ext cx="4590950" cy="1247630"/>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9">
                  <a:extLst>
                    <a:ext uri="{96DAC541-7B7A-43D3-8B79-37D633B846F1}">
                      <asvg:svgBlip xmlns:asvg="http://schemas.microsoft.com/office/drawing/2016/SVG/main" r:embed="rId10"/>
                    </a:ext>
                  </a:extLst>
                </a:blip>
                <a:stretch>
                  <a:fillRect t="-220346"/>
                </a:stretch>
              </a:blipFill>
            </p:spPr>
            <p:txBody>
              <a:bodyPr/>
              <a:lstStyle/>
              <a:p>
                <a:endParaRPr lang="en-US"/>
              </a:p>
            </p:txBody>
          </p:sp>
          <p:sp>
            <p:nvSpPr>
              <p:cNvPr id="21" name="TextBox 20">
                <a:extLst>
                  <a:ext uri="{FF2B5EF4-FFF2-40B4-BE49-F238E27FC236}">
                    <a16:creationId xmlns:a16="http://schemas.microsoft.com/office/drawing/2014/main" id="{11884249-A175-CC03-9171-5B7CD4C25259}"/>
                  </a:ext>
                </a:extLst>
              </p:cNvPr>
              <p:cNvSpPr txBox="1"/>
              <p:nvPr/>
            </p:nvSpPr>
            <p:spPr>
              <a:xfrm>
                <a:off x="895350" y="7048500"/>
                <a:ext cx="5257800" cy="630942"/>
              </a:xfrm>
              <a:prstGeom prst="rect">
                <a:avLst/>
              </a:prstGeom>
              <a:noFill/>
            </p:spPr>
            <p:txBody>
              <a:bodyPr wrap="square" rtlCol="0">
                <a:spAutoFit/>
              </a:bodyPr>
              <a:lstStyle/>
              <a:p>
                <a:pPr algn="ctr"/>
                <a:r>
                  <a:rPr lang="en-US" sz="3500">
                    <a:latin typeface="Arial" panose="020B0604020202020204" pitchFamily="34" charset="0"/>
                    <a:cs typeface="Arial" panose="020B0604020202020204" pitchFamily="34" charset="0"/>
                  </a:rPr>
                  <a:t>Microsoft Powerpoint</a:t>
                </a:r>
              </a:p>
            </p:txBody>
          </p:sp>
        </p:grpSp>
      </p:grpSp>
      <p:grpSp>
        <p:nvGrpSpPr>
          <p:cNvPr id="27" name="Group 26">
            <a:extLst>
              <a:ext uri="{FF2B5EF4-FFF2-40B4-BE49-F238E27FC236}">
                <a16:creationId xmlns:a16="http://schemas.microsoft.com/office/drawing/2014/main" id="{DCF6D909-B8B0-303A-D6FD-88AF21974F55}"/>
              </a:ext>
            </a:extLst>
          </p:cNvPr>
          <p:cNvGrpSpPr/>
          <p:nvPr/>
        </p:nvGrpSpPr>
        <p:grpSpPr>
          <a:xfrm>
            <a:off x="12431711" y="4933205"/>
            <a:ext cx="5257800" cy="4620342"/>
            <a:chOff x="12563525" y="3367444"/>
            <a:chExt cx="5257800" cy="4620342"/>
          </a:xfrm>
        </p:grpSpPr>
        <p:pic>
          <p:nvPicPr>
            <p:cNvPr id="1034" name="Picture 10" descr="Microsoft Word — Wikipédia">
              <a:extLst>
                <a:ext uri="{FF2B5EF4-FFF2-40B4-BE49-F238E27FC236}">
                  <a16:creationId xmlns:a16="http://schemas.microsoft.com/office/drawing/2014/main" id="{1FAC0395-D3A3-FB38-9003-23EA862327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236575" y="3367444"/>
              <a:ext cx="2863850" cy="266328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12140490-BEE5-E1F2-1E50-2EE0E9E6E512}"/>
                </a:ext>
              </a:extLst>
            </p:cNvPr>
            <p:cNvGrpSpPr/>
            <p:nvPr/>
          </p:nvGrpSpPr>
          <p:grpSpPr>
            <a:xfrm>
              <a:off x="12563525" y="6740156"/>
              <a:ext cx="5257800" cy="1247630"/>
              <a:chOff x="895350" y="6662168"/>
              <a:chExt cx="5257800" cy="1247630"/>
            </a:xfrm>
          </p:grpSpPr>
          <p:sp>
            <p:nvSpPr>
              <p:cNvPr id="23" name="Freeform 8">
                <a:extLst>
                  <a:ext uri="{FF2B5EF4-FFF2-40B4-BE49-F238E27FC236}">
                    <a16:creationId xmlns:a16="http://schemas.microsoft.com/office/drawing/2014/main" id="{1DF8C420-E5F9-A90D-E15F-72A2198DAC85}"/>
                  </a:ext>
                </a:extLst>
              </p:cNvPr>
              <p:cNvSpPr/>
              <p:nvPr/>
            </p:nvSpPr>
            <p:spPr>
              <a:xfrm>
                <a:off x="1324025" y="6662168"/>
                <a:ext cx="4590950" cy="1247630"/>
              </a:xfrm>
              <a:custGeom>
                <a:avLst/>
                <a:gdLst/>
                <a:ahLst/>
                <a:cxnLst/>
                <a:rect l="l" t="t" r="r" b="b"/>
                <a:pathLst>
                  <a:path w="1899200" h="596109">
                    <a:moveTo>
                      <a:pt x="0" y="0"/>
                    </a:moveTo>
                    <a:lnTo>
                      <a:pt x="1899201" y="0"/>
                    </a:lnTo>
                    <a:lnTo>
                      <a:pt x="1899201" y="596109"/>
                    </a:lnTo>
                    <a:lnTo>
                      <a:pt x="0" y="596109"/>
                    </a:lnTo>
                    <a:lnTo>
                      <a:pt x="0" y="0"/>
                    </a:lnTo>
                    <a:close/>
                  </a:path>
                </a:pathLst>
              </a:custGeom>
              <a:blipFill>
                <a:blip r:embed="rId9">
                  <a:extLst>
                    <a:ext uri="{96DAC541-7B7A-43D3-8B79-37D633B846F1}">
                      <asvg:svgBlip xmlns:asvg="http://schemas.microsoft.com/office/drawing/2016/SVG/main" r:embed="rId10"/>
                    </a:ext>
                  </a:extLst>
                </a:blip>
                <a:stretch>
                  <a:fillRect t="-220346"/>
                </a:stretch>
              </a:blipFill>
            </p:spPr>
            <p:txBody>
              <a:bodyPr/>
              <a:lstStyle/>
              <a:p>
                <a:endParaRPr lang="en-US"/>
              </a:p>
            </p:txBody>
          </p:sp>
          <p:sp>
            <p:nvSpPr>
              <p:cNvPr id="24" name="TextBox 23">
                <a:extLst>
                  <a:ext uri="{FF2B5EF4-FFF2-40B4-BE49-F238E27FC236}">
                    <a16:creationId xmlns:a16="http://schemas.microsoft.com/office/drawing/2014/main" id="{AB5B3A0B-105B-6A9C-0B7A-CC5798816259}"/>
                  </a:ext>
                </a:extLst>
              </p:cNvPr>
              <p:cNvSpPr txBox="1"/>
              <p:nvPr/>
            </p:nvSpPr>
            <p:spPr>
              <a:xfrm>
                <a:off x="895350" y="7048500"/>
                <a:ext cx="5257800" cy="630942"/>
              </a:xfrm>
              <a:prstGeom prst="rect">
                <a:avLst/>
              </a:prstGeom>
              <a:noFill/>
            </p:spPr>
            <p:txBody>
              <a:bodyPr wrap="square" rtlCol="0">
                <a:spAutoFit/>
              </a:bodyPr>
              <a:lstStyle/>
              <a:p>
                <a:pPr algn="ctr"/>
                <a:r>
                  <a:rPr lang="en-US" sz="3500">
                    <a:latin typeface="Arial" panose="020B0604020202020204" pitchFamily="34" charset="0"/>
                    <a:cs typeface="Arial" panose="020B0604020202020204" pitchFamily="34" charset="0"/>
                  </a:rPr>
                  <a:t>Microsoft Word</a:t>
                </a:r>
              </a:p>
            </p:txBody>
          </p:sp>
        </p:grpSp>
      </p:grpSp>
      <p:grpSp>
        <p:nvGrpSpPr>
          <p:cNvPr id="44" name="Group 43">
            <a:extLst>
              <a:ext uri="{FF2B5EF4-FFF2-40B4-BE49-F238E27FC236}">
                <a16:creationId xmlns:a16="http://schemas.microsoft.com/office/drawing/2014/main" id="{3DB4B771-F949-2114-3D54-23CE20D602E1}"/>
              </a:ext>
            </a:extLst>
          </p:cNvPr>
          <p:cNvGrpSpPr/>
          <p:nvPr/>
        </p:nvGrpSpPr>
        <p:grpSpPr>
          <a:xfrm>
            <a:off x="861962" y="2476500"/>
            <a:ext cx="5065167" cy="2000945"/>
            <a:chOff x="861962" y="2476500"/>
            <a:chExt cx="5065167" cy="2000945"/>
          </a:xfrm>
        </p:grpSpPr>
        <p:grpSp>
          <p:nvGrpSpPr>
            <p:cNvPr id="30" name="Group 29">
              <a:extLst>
                <a:ext uri="{FF2B5EF4-FFF2-40B4-BE49-F238E27FC236}">
                  <a16:creationId xmlns:a16="http://schemas.microsoft.com/office/drawing/2014/main" id="{D28B303E-85A3-3909-C065-B677D5EC0115}"/>
                </a:ext>
              </a:extLst>
            </p:cNvPr>
            <p:cNvGrpSpPr/>
            <p:nvPr/>
          </p:nvGrpSpPr>
          <p:grpSpPr>
            <a:xfrm>
              <a:off x="861962" y="2476500"/>
              <a:ext cx="5065167" cy="1380836"/>
              <a:chOff x="1054595" y="2562420"/>
              <a:chExt cx="5065167" cy="1380836"/>
            </a:xfrm>
          </p:grpSpPr>
          <p:sp>
            <p:nvSpPr>
              <p:cNvPr id="29" name="Rectangle: Rounded Corners 28">
                <a:extLst>
                  <a:ext uri="{FF2B5EF4-FFF2-40B4-BE49-F238E27FC236}">
                    <a16:creationId xmlns:a16="http://schemas.microsoft.com/office/drawing/2014/main" id="{AB47E53C-C0B4-549E-1155-45FCD88469C2}"/>
                  </a:ext>
                </a:extLst>
              </p:cNvPr>
              <p:cNvSpPr/>
              <p:nvPr/>
            </p:nvSpPr>
            <p:spPr>
              <a:xfrm>
                <a:off x="1054595" y="2562420"/>
                <a:ext cx="5065167" cy="1380836"/>
              </a:xfrm>
              <a:prstGeom prst="roundRect">
                <a:avLst/>
              </a:prstGeom>
              <a:solidFill>
                <a:schemeClr val="bg1"/>
              </a:solidFill>
              <a:ln>
                <a:solidFill>
                  <a:srgbClr val="FFD9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24B141C-754E-581E-F775-877FE6D51DB0}"/>
                  </a:ext>
                </a:extLst>
              </p:cNvPr>
              <p:cNvSpPr txBox="1"/>
              <p:nvPr/>
            </p:nvSpPr>
            <p:spPr>
              <a:xfrm>
                <a:off x="1290637" y="2764420"/>
                <a:ext cx="4472038" cy="800412"/>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Luyện gõ 10 ngón </a:t>
                </a:r>
              </a:p>
            </p:txBody>
          </p:sp>
        </p:grpSp>
        <p:cxnSp>
          <p:nvCxnSpPr>
            <p:cNvPr id="41" name="Straight Connector 40">
              <a:extLst>
                <a:ext uri="{FF2B5EF4-FFF2-40B4-BE49-F238E27FC236}">
                  <a16:creationId xmlns:a16="http://schemas.microsoft.com/office/drawing/2014/main" id="{C298CCE4-76C1-8CF6-BBEB-EA46BA14418E}"/>
                </a:ext>
              </a:extLst>
            </p:cNvPr>
            <p:cNvCxnSpPr/>
            <p:nvPr/>
          </p:nvCxnSpPr>
          <p:spPr>
            <a:xfrm>
              <a:off x="3394545" y="3867845"/>
              <a:ext cx="0" cy="60960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9A2AE423-4B6C-CE89-E770-2B54C014BD6D}"/>
              </a:ext>
            </a:extLst>
          </p:cNvPr>
          <p:cNvGrpSpPr/>
          <p:nvPr/>
        </p:nvGrpSpPr>
        <p:grpSpPr>
          <a:xfrm>
            <a:off x="6510089" y="2487009"/>
            <a:ext cx="5065167" cy="1979927"/>
            <a:chOff x="6510089" y="2487009"/>
            <a:chExt cx="5065167" cy="1979927"/>
          </a:xfrm>
        </p:grpSpPr>
        <p:grpSp>
          <p:nvGrpSpPr>
            <p:cNvPr id="34" name="Group 33">
              <a:extLst>
                <a:ext uri="{FF2B5EF4-FFF2-40B4-BE49-F238E27FC236}">
                  <a16:creationId xmlns:a16="http://schemas.microsoft.com/office/drawing/2014/main" id="{785AC39A-19E8-F15F-A305-B1DD04FD87B5}"/>
                </a:ext>
              </a:extLst>
            </p:cNvPr>
            <p:cNvGrpSpPr/>
            <p:nvPr/>
          </p:nvGrpSpPr>
          <p:grpSpPr>
            <a:xfrm>
              <a:off x="6510089" y="2487009"/>
              <a:ext cx="5065167" cy="1380836"/>
              <a:chOff x="1054595" y="2562420"/>
              <a:chExt cx="5065167" cy="1380836"/>
            </a:xfrm>
          </p:grpSpPr>
          <p:sp>
            <p:nvSpPr>
              <p:cNvPr id="35" name="Rectangle: Rounded Corners 34">
                <a:extLst>
                  <a:ext uri="{FF2B5EF4-FFF2-40B4-BE49-F238E27FC236}">
                    <a16:creationId xmlns:a16="http://schemas.microsoft.com/office/drawing/2014/main" id="{0158FF6A-D597-14CC-EE33-93983E74FBE0}"/>
                  </a:ext>
                </a:extLst>
              </p:cNvPr>
              <p:cNvSpPr/>
              <p:nvPr/>
            </p:nvSpPr>
            <p:spPr>
              <a:xfrm>
                <a:off x="1054595" y="2562420"/>
                <a:ext cx="5065167" cy="1380836"/>
              </a:xfrm>
              <a:prstGeom prst="roundRect">
                <a:avLst/>
              </a:prstGeom>
              <a:solidFill>
                <a:schemeClr val="bg1"/>
              </a:solidFill>
              <a:ln>
                <a:solidFill>
                  <a:srgbClr val="FFD9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5441C53-64F4-FD98-B639-B062BFEAE9AA}"/>
                  </a:ext>
                </a:extLst>
              </p:cNvPr>
              <p:cNvSpPr txBox="1"/>
              <p:nvPr/>
            </p:nvSpPr>
            <p:spPr>
              <a:xfrm>
                <a:off x="1290637" y="2764420"/>
                <a:ext cx="4472038" cy="800412"/>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Tạo bài trình chiếu</a:t>
                </a:r>
              </a:p>
            </p:txBody>
          </p:sp>
        </p:grpSp>
        <p:cxnSp>
          <p:nvCxnSpPr>
            <p:cNvPr id="42" name="Straight Connector 41">
              <a:extLst>
                <a:ext uri="{FF2B5EF4-FFF2-40B4-BE49-F238E27FC236}">
                  <a16:creationId xmlns:a16="http://schemas.microsoft.com/office/drawing/2014/main" id="{3527DE77-8D93-FD6A-841E-7D71226F5D4E}"/>
                </a:ext>
              </a:extLst>
            </p:cNvPr>
            <p:cNvCxnSpPr/>
            <p:nvPr/>
          </p:nvCxnSpPr>
          <p:spPr>
            <a:xfrm>
              <a:off x="9094787" y="3857336"/>
              <a:ext cx="0" cy="60960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BD1F0867-4ED6-543C-E0C5-FA6FD1F6A9C9}"/>
              </a:ext>
            </a:extLst>
          </p:cNvPr>
          <p:cNvGrpSpPr/>
          <p:nvPr/>
        </p:nvGrpSpPr>
        <p:grpSpPr>
          <a:xfrm>
            <a:off x="12196316" y="2487009"/>
            <a:ext cx="5065167" cy="1979927"/>
            <a:chOff x="12196316" y="2487009"/>
            <a:chExt cx="5065167" cy="1979927"/>
          </a:xfrm>
        </p:grpSpPr>
        <p:grpSp>
          <p:nvGrpSpPr>
            <p:cNvPr id="37" name="Group 36">
              <a:extLst>
                <a:ext uri="{FF2B5EF4-FFF2-40B4-BE49-F238E27FC236}">
                  <a16:creationId xmlns:a16="http://schemas.microsoft.com/office/drawing/2014/main" id="{CF174E7D-2820-A7B7-4002-78E2924C6D05}"/>
                </a:ext>
              </a:extLst>
            </p:cNvPr>
            <p:cNvGrpSpPr/>
            <p:nvPr/>
          </p:nvGrpSpPr>
          <p:grpSpPr>
            <a:xfrm>
              <a:off x="12196316" y="2487009"/>
              <a:ext cx="5065167" cy="1380836"/>
              <a:chOff x="1054595" y="2562420"/>
              <a:chExt cx="5065167" cy="1380836"/>
            </a:xfrm>
          </p:grpSpPr>
          <p:sp>
            <p:nvSpPr>
              <p:cNvPr id="38" name="Rectangle: Rounded Corners 37">
                <a:extLst>
                  <a:ext uri="{FF2B5EF4-FFF2-40B4-BE49-F238E27FC236}">
                    <a16:creationId xmlns:a16="http://schemas.microsoft.com/office/drawing/2014/main" id="{DA2A40A0-7300-0576-AD9D-9162DCDCC5C5}"/>
                  </a:ext>
                </a:extLst>
              </p:cNvPr>
              <p:cNvSpPr/>
              <p:nvPr/>
            </p:nvSpPr>
            <p:spPr>
              <a:xfrm>
                <a:off x="1054595" y="2562420"/>
                <a:ext cx="5065167" cy="1380836"/>
              </a:xfrm>
              <a:prstGeom prst="roundRect">
                <a:avLst/>
              </a:prstGeom>
              <a:solidFill>
                <a:schemeClr val="bg1"/>
              </a:solidFill>
              <a:ln>
                <a:solidFill>
                  <a:srgbClr val="FFD9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E829325-C64B-7429-DBCF-EE3EFA095717}"/>
                  </a:ext>
                </a:extLst>
              </p:cNvPr>
              <p:cNvSpPr txBox="1"/>
              <p:nvPr/>
            </p:nvSpPr>
            <p:spPr>
              <a:xfrm>
                <a:off x="1290637" y="2764420"/>
                <a:ext cx="4472038" cy="800412"/>
              </a:xfrm>
              <a:prstGeom prst="rect">
                <a:avLst/>
              </a:prstGeom>
              <a:noFill/>
            </p:spPr>
            <p:txBody>
              <a:bodyPr wrap="square" rtlCol="0">
                <a:spAutoFit/>
              </a:bodyPr>
              <a:lstStyle/>
              <a:p>
                <a:pPr algn="ctr">
                  <a:lnSpc>
                    <a:spcPct val="150000"/>
                  </a:lnSpc>
                </a:pPr>
                <a:r>
                  <a:rPr lang="en-US" sz="3500">
                    <a:latin typeface="Arial" panose="020B0604020202020204" pitchFamily="34" charset="0"/>
                    <a:cs typeface="Arial" panose="020B0604020202020204" pitchFamily="34" charset="0"/>
                  </a:rPr>
                  <a:t>Soạn thảo văn bản </a:t>
                </a:r>
              </a:p>
            </p:txBody>
          </p:sp>
        </p:grpSp>
        <p:cxnSp>
          <p:nvCxnSpPr>
            <p:cNvPr id="43" name="Straight Connector 42">
              <a:extLst>
                <a:ext uri="{FF2B5EF4-FFF2-40B4-BE49-F238E27FC236}">
                  <a16:creationId xmlns:a16="http://schemas.microsoft.com/office/drawing/2014/main" id="{4A1B5185-8D32-B213-CD34-CCD8E94BD5BB}"/>
                </a:ext>
              </a:extLst>
            </p:cNvPr>
            <p:cNvCxnSpPr/>
            <p:nvPr/>
          </p:nvCxnSpPr>
          <p:spPr>
            <a:xfrm>
              <a:off x="14761119" y="3857336"/>
              <a:ext cx="0" cy="60960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9875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up)">
                                      <p:cBhvr>
                                        <p:cTn id="21" dur="500"/>
                                        <p:tgtEl>
                                          <p:spTgt spid="45"/>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9DDC04C-077F-065E-E7ED-C8620A9304CF}"/>
              </a:ext>
            </a:extLst>
          </p:cNvPr>
          <p:cNvGrpSpPr/>
          <p:nvPr/>
        </p:nvGrpSpPr>
        <p:grpSpPr>
          <a:xfrm>
            <a:off x="2527747" y="558448"/>
            <a:ext cx="13232505" cy="1765652"/>
            <a:chOff x="2628900" y="419100"/>
            <a:chExt cx="13232505" cy="1765652"/>
          </a:xfrm>
        </p:grpSpPr>
        <p:sp>
          <p:nvSpPr>
            <p:cNvPr id="2" name="TextBox 1">
              <a:extLst>
                <a:ext uri="{FF2B5EF4-FFF2-40B4-BE49-F238E27FC236}">
                  <a16:creationId xmlns:a16="http://schemas.microsoft.com/office/drawing/2014/main" id="{2EB74BD2-CB43-0DFF-2311-0784B98BCED2}"/>
                </a:ext>
              </a:extLst>
            </p:cNvPr>
            <p:cNvSpPr txBox="1"/>
            <p:nvPr/>
          </p:nvSpPr>
          <p:spPr>
            <a:xfrm>
              <a:off x="2628900" y="419100"/>
              <a:ext cx="13030200" cy="1015663"/>
            </a:xfrm>
            <a:prstGeom prst="rect">
              <a:avLst/>
            </a:prstGeom>
            <a:solidFill>
              <a:schemeClr val="bg1"/>
            </a:solidFill>
          </p:spPr>
          <p:txBody>
            <a:bodyPr wrap="square" rtlCol="0">
              <a:spAutoFit/>
            </a:bodyPr>
            <a:lstStyle/>
            <a:p>
              <a:pPr algn="ctr"/>
              <a:r>
                <a:rPr lang="en-US" sz="6000" b="1">
                  <a:latin typeface="Arial" panose="020B0604020202020204" pitchFamily="34" charset="0"/>
                  <a:cs typeface="Arial" panose="020B0604020202020204" pitchFamily="34" charset="0"/>
                </a:rPr>
                <a:t>KHỞI ĐỘNG </a:t>
              </a:r>
            </a:p>
          </p:txBody>
        </p:sp>
        <p:sp>
          <p:nvSpPr>
            <p:cNvPr id="3" name="Freeform 27">
              <a:extLst>
                <a:ext uri="{FF2B5EF4-FFF2-40B4-BE49-F238E27FC236}">
                  <a16:creationId xmlns:a16="http://schemas.microsoft.com/office/drawing/2014/main" id="{C9EFECFC-1B2E-FB6F-97BB-CF09DCBBF096}"/>
                </a:ext>
              </a:extLst>
            </p:cNvPr>
            <p:cNvSpPr/>
            <p:nvPr/>
          </p:nvSpPr>
          <p:spPr>
            <a:xfrm rot="9769515">
              <a:off x="13425962" y="684770"/>
              <a:ext cx="2435443" cy="1499982"/>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Speech Bubble: Rectangle with Corners Rounded 11">
            <a:extLst>
              <a:ext uri="{FF2B5EF4-FFF2-40B4-BE49-F238E27FC236}">
                <a16:creationId xmlns:a16="http://schemas.microsoft.com/office/drawing/2014/main" id="{4D4524CD-52A8-475F-33B0-6CC8AE5E968D}"/>
              </a:ext>
            </a:extLst>
          </p:cNvPr>
          <p:cNvSpPr/>
          <p:nvPr/>
        </p:nvSpPr>
        <p:spPr>
          <a:xfrm>
            <a:off x="1066800" y="3933326"/>
            <a:ext cx="9525000" cy="1901879"/>
          </a:xfrm>
          <a:prstGeom prst="wedgeRoundRectCallout">
            <a:avLst>
              <a:gd name="adj1" fmla="val -61633"/>
              <a:gd name="adj2" fmla="val 22554"/>
              <a:gd name="adj3" fmla="val 16667"/>
            </a:avLst>
          </a:prstGeom>
          <a:solidFill>
            <a:schemeClr val="accent2">
              <a:lumMod val="20000"/>
              <a:lumOff val="80000"/>
            </a:schemeClr>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Phần mềm có phải là sản phẩm do con người làm ra không? </a:t>
            </a:r>
            <a:endParaRPr lang="en-US" sz="3600">
              <a:solidFill>
                <a:schemeClr val="tx1"/>
              </a:solidFill>
            </a:endParaRPr>
          </a:p>
        </p:txBody>
      </p:sp>
      <p:sp>
        <p:nvSpPr>
          <p:cNvPr id="13" name="Speech Bubble: Rectangle with Corners Rounded 12">
            <a:extLst>
              <a:ext uri="{FF2B5EF4-FFF2-40B4-BE49-F238E27FC236}">
                <a16:creationId xmlns:a16="http://schemas.microsoft.com/office/drawing/2014/main" id="{DB207180-A780-FBC9-88A1-0A60962F8831}"/>
              </a:ext>
            </a:extLst>
          </p:cNvPr>
          <p:cNvSpPr/>
          <p:nvPr/>
        </p:nvSpPr>
        <p:spPr>
          <a:xfrm>
            <a:off x="1066800" y="6667500"/>
            <a:ext cx="9525000" cy="2599488"/>
          </a:xfrm>
          <a:prstGeom prst="wedgeRoundRectCallout">
            <a:avLst>
              <a:gd name="adj1" fmla="val -61633"/>
              <a:gd name="adj2" fmla="val 22554"/>
              <a:gd name="adj3" fmla="val 16667"/>
            </a:avLst>
          </a:prstGeom>
          <a:solidFill>
            <a:schemeClr val="accent2">
              <a:lumMod val="20000"/>
              <a:lumOff val="80000"/>
            </a:schemeClr>
          </a:solid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Nếu em là người làm ra phần mềm, em sẽ bán cho những người cần dùng hay cho họ dùng miễn phí?</a:t>
            </a:r>
            <a:endParaRPr lang="en-US" sz="3600">
              <a:solidFill>
                <a:schemeClr val="tx1"/>
              </a:solidFill>
            </a:endParaRPr>
          </a:p>
        </p:txBody>
      </p:sp>
      <p:sp>
        <p:nvSpPr>
          <p:cNvPr id="14" name="Freeform 4">
            <a:extLst>
              <a:ext uri="{FF2B5EF4-FFF2-40B4-BE49-F238E27FC236}">
                <a16:creationId xmlns:a16="http://schemas.microsoft.com/office/drawing/2014/main" id="{CD77EE5F-FE65-5054-97AF-9DC5FA7C824F}"/>
              </a:ext>
            </a:extLst>
          </p:cNvPr>
          <p:cNvSpPr/>
          <p:nvPr/>
        </p:nvSpPr>
        <p:spPr>
          <a:xfrm>
            <a:off x="11963400" y="3997227"/>
            <a:ext cx="5148371" cy="6377486"/>
          </a:xfrm>
          <a:custGeom>
            <a:avLst/>
            <a:gdLst/>
            <a:ahLst/>
            <a:cxnLst/>
            <a:rect l="l" t="t" r="r" b="b"/>
            <a:pathLst>
              <a:path w="3321766" h="4114800">
                <a:moveTo>
                  <a:pt x="0" y="0"/>
                </a:moveTo>
                <a:lnTo>
                  <a:pt x="3321765" y="0"/>
                </a:lnTo>
                <a:lnTo>
                  <a:pt x="33217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2">
            <a:extLst>
              <a:ext uri="{FF2B5EF4-FFF2-40B4-BE49-F238E27FC236}">
                <a16:creationId xmlns:a16="http://schemas.microsoft.com/office/drawing/2014/main" id="{14E98ED0-4F15-3287-41BE-19724DEE086E}"/>
              </a:ext>
            </a:extLst>
          </p:cNvPr>
          <p:cNvSpPr/>
          <p:nvPr/>
        </p:nvSpPr>
        <p:spPr>
          <a:xfrm>
            <a:off x="298671" y="475050"/>
            <a:ext cx="1079058" cy="1015663"/>
          </a:xfrm>
          <a:custGeom>
            <a:avLst/>
            <a:gdLst/>
            <a:ahLst/>
            <a:cxnLst/>
            <a:rect l="l" t="t" r="r" b="b"/>
            <a:pathLst>
              <a:path w="2792853" h="2628773">
                <a:moveTo>
                  <a:pt x="0" y="0"/>
                </a:moveTo>
                <a:lnTo>
                  <a:pt x="2792853" y="0"/>
                </a:lnTo>
                <a:lnTo>
                  <a:pt x="2792853" y="2628773"/>
                </a:lnTo>
                <a:lnTo>
                  <a:pt x="0" y="2628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C89A9BDD-A69E-60C4-0CEC-D0E19246AA23}"/>
              </a:ext>
            </a:extLst>
          </p:cNvPr>
          <p:cNvGrpSpPr/>
          <p:nvPr/>
        </p:nvGrpSpPr>
        <p:grpSpPr>
          <a:xfrm>
            <a:off x="457200" y="2081765"/>
            <a:ext cx="12281461" cy="1136940"/>
            <a:chOff x="332008" y="2081765"/>
            <a:chExt cx="12281461" cy="1136940"/>
          </a:xfrm>
        </p:grpSpPr>
        <p:sp>
          <p:nvSpPr>
            <p:cNvPr id="11" name="TextBox 10">
              <a:extLst>
                <a:ext uri="{FF2B5EF4-FFF2-40B4-BE49-F238E27FC236}">
                  <a16:creationId xmlns:a16="http://schemas.microsoft.com/office/drawing/2014/main" id="{B6B9D96F-D1F3-A777-571E-781C8C097274}"/>
                </a:ext>
              </a:extLst>
            </p:cNvPr>
            <p:cNvSpPr txBox="1"/>
            <p:nvPr/>
          </p:nvSpPr>
          <p:spPr>
            <a:xfrm>
              <a:off x="1793069" y="2199438"/>
              <a:ext cx="10820400"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Suy nghĩ và trả lời các câu hỏi dưới đây:</a:t>
              </a:r>
            </a:p>
          </p:txBody>
        </p:sp>
        <p:sp>
          <p:nvSpPr>
            <p:cNvPr id="16" name="Freeform 4">
              <a:extLst>
                <a:ext uri="{FF2B5EF4-FFF2-40B4-BE49-F238E27FC236}">
                  <a16:creationId xmlns:a16="http://schemas.microsoft.com/office/drawing/2014/main" id="{ADCB1627-3DB3-D97C-0638-884D98DEBAFA}"/>
                </a:ext>
              </a:extLst>
            </p:cNvPr>
            <p:cNvSpPr/>
            <p:nvPr/>
          </p:nvSpPr>
          <p:spPr>
            <a:xfrm>
              <a:off x="332008" y="2081765"/>
              <a:ext cx="1079059" cy="1136940"/>
            </a:xfrm>
            <a:custGeom>
              <a:avLst/>
              <a:gdLst/>
              <a:ahLst/>
              <a:cxnLst/>
              <a:rect l="l" t="t" r="r" b="b"/>
              <a:pathLst>
                <a:path w="3905319" h="4114800">
                  <a:moveTo>
                    <a:pt x="0" y="0"/>
                  </a:moveTo>
                  <a:lnTo>
                    <a:pt x="3905319" y="0"/>
                  </a:lnTo>
                  <a:lnTo>
                    <a:pt x="390531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Tree>
    <p:extLst>
      <p:ext uri="{BB962C8B-B14F-4D97-AF65-F5344CB8AC3E}">
        <p14:creationId xmlns:p14="http://schemas.microsoft.com/office/powerpoint/2010/main" val="3118146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85529A7-CDE4-6AAB-2405-061C65EEBFA6}"/>
              </a:ext>
            </a:extLst>
          </p:cNvPr>
          <p:cNvGrpSpPr/>
          <p:nvPr/>
        </p:nvGrpSpPr>
        <p:grpSpPr>
          <a:xfrm>
            <a:off x="1520702" y="678197"/>
            <a:ext cx="9982200" cy="8930606"/>
            <a:chOff x="1520702" y="678197"/>
            <a:chExt cx="9982200" cy="8930606"/>
          </a:xfrm>
        </p:grpSpPr>
        <p:sp>
          <p:nvSpPr>
            <p:cNvPr id="8" name="Rectangle: Rounded Corners 7">
              <a:extLst>
                <a:ext uri="{FF2B5EF4-FFF2-40B4-BE49-F238E27FC236}">
                  <a16:creationId xmlns:a16="http://schemas.microsoft.com/office/drawing/2014/main" id="{5777EBC1-5F1A-F056-1E7D-2EEDACF29EC3}"/>
                </a:ext>
              </a:extLst>
            </p:cNvPr>
            <p:cNvSpPr/>
            <p:nvPr/>
          </p:nvSpPr>
          <p:spPr>
            <a:xfrm>
              <a:off x="1520702" y="678197"/>
              <a:ext cx="9982200" cy="8930606"/>
            </a:xfrm>
            <a:prstGeom prst="roundRect">
              <a:avLst>
                <a:gd name="adj" fmla="val 7968"/>
              </a:avLst>
            </a:prstGeom>
            <a:solidFill>
              <a:schemeClr val="bg1"/>
            </a:solidFill>
            <a:ln>
              <a:solidFill>
                <a:srgbClr val="EBE5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14B5C9-FE19-8F39-F7DA-06C685920713}"/>
                </a:ext>
              </a:extLst>
            </p:cNvPr>
            <p:cNvSpPr txBox="1"/>
            <p:nvPr/>
          </p:nvSpPr>
          <p:spPr>
            <a:xfrm>
              <a:off x="3640014" y="1107671"/>
              <a:ext cx="57150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KẾT LUẬN </a:t>
              </a:r>
            </a:p>
          </p:txBody>
        </p:sp>
        <p:sp>
          <p:nvSpPr>
            <p:cNvPr id="18" name="TextBox 17">
              <a:extLst>
                <a:ext uri="{FF2B5EF4-FFF2-40B4-BE49-F238E27FC236}">
                  <a16:creationId xmlns:a16="http://schemas.microsoft.com/office/drawing/2014/main" id="{A6DEBE47-2031-4BFF-1050-92E0FE61D89E}"/>
                </a:ext>
              </a:extLst>
            </p:cNvPr>
            <p:cNvSpPr txBox="1"/>
            <p:nvPr/>
          </p:nvSpPr>
          <p:spPr>
            <a:xfrm>
              <a:off x="1939802" y="2254855"/>
              <a:ext cx="9144000" cy="663765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Tất cả các phần mềm đều là sản phẩm do con người làm ra.</a:t>
              </a:r>
              <a:endParaRPr lang="en-US" sz="3600"/>
            </a:p>
            <a:p>
              <a:pPr marL="571500" indent="-571500" algn="just">
                <a:lnSpc>
                  <a:spcPct val="150000"/>
                </a:lnSpc>
                <a:buFont typeface="Arial" panose="020B0604020202020204" pitchFamily="34" charset="0"/>
                <a:buChar char="•"/>
              </a:pPr>
              <a:r>
                <a:rPr lang="vi-VN" sz="3600"/>
                <a:t>Nếu tất cả các phần mềm làm ra đều đem cho dùng miễn phí thì những người làm nghề tạo ra phần mềm sẽ không có thu nhập và ngành phát triển phần mềm không thể phát triển để phục vụ đời sống, kinh tế xã hội được.</a:t>
              </a:r>
            </a:p>
          </p:txBody>
        </p:sp>
      </p:grpSp>
      <p:sp>
        <p:nvSpPr>
          <p:cNvPr id="5" name="Freeform 2">
            <a:extLst>
              <a:ext uri="{FF2B5EF4-FFF2-40B4-BE49-F238E27FC236}">
                <a16:creationId xmlns:a16="http://schemas.microsoft.com/office/drawing/2014/main" id="{05A7917A-E2A8-0C9D-374A-0271EE81C9B3}"/>
              </a:ext>
            </a:extLst>
          </p:cNvPr>
          <p:cNvSpPr/>
          <p:nvPr/>
        </p:nvSpPr>
        <p:spPr>
          <a:xfrm>
            <a:off x="13944600" y="1473798"/>
            <a:ext cx="3657600" cy="8784628"/>
          </a:xfrm>
          <a:custGeom>
            <a:avLst/>
            <a:gdLst/>
            <a:ahLst/>
            <a:cxnLst/>
            <a:rect l="l" t="t" r="r" b="b"/>
            <a:pathLst>
              <a:path w="3498950" h="8403591">
                <a:moveTo>
                  <a:pt x="0" y="0"/>
                </a:moveTo>
                <a:lnTo>
                  <a:pt x="3498950" y="0"/>
                </a:lnTo>
                <a:lnTo>
                  <a:pt x="3498950" y="8403591"/>
                </a:lnTo>
                <a:lnTo>
                  <a:pt x="0" y="8403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46458567-1B38-BFFB-CE61-99FBB007719C}"/>
              </a:ext>
            </a:extLst>
          </p:cNvPr>
          <p:cNvSpPr/>
          <p:nvPr/>
        </p:nvSpPr>
        <p:spPr>
          <a:xfrm>
            <a:off x="12496800" y="5981700"/>
            <a:ext cx="1287799" cy="1271701"/>
          </a:xfrm>
          <a:custGeom>
            <a:avLst/>
            <a:gdLst/>
            <a:ahLst/>
            <a:cxnLst/>
            <a:rect l="l" t="t" r="r" b="b"/>
            <a:pathLst>
              <a:path w="1193674" h="1178753">
                <a:moveTo>
                  <a:pt x="0" y="0"/>
                </a:moveTo>
                <a:lnTo>
                  <a:pt x="1193674" y="0"/>
                </a:lnTo>
                <a:lnTo>
                  <a:pt x="1193674" y="1178753"/>
                </a:lnTo>
                <a:lnTo>
                  <a:pt x="0" y="1178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7" name="Picture 12">
            <a:extLst>
              <a:ext uri="{FF2B5EF4-FFF2-40B4-BE49-F238E27FC236}">
                <a16:creationId xmlns:a16="http://schemas.microsoft.com/office/drawing/2014/main" id="{9EB5D226-2D69-3D12-A8F0-FE6BB2C2991E}"/>
              </a:ext>
            </a:extLst>
          </p:cNvPr>
          <p:cNvPicPr>
            <a:picLocks noChangeAspect="1"/>
          </p:cNvPicPr>
          <p:nvPr/>
        </p:nvPicPr>
        <p:blipFill>
          <a:blip r:embed="rId6"/>
          <a:srcRect/>
          <a:stretch>
            <a:fillRect/>
          </a:stretch>
        </p:blipFill>
        <p:spPr>
          <a:xfrm>
            <a:off x="10668000" y="7886700"/>
            <a:ext cx="2282702" cy="2011612"/>
          </a:xfrm>
          <a:prstGeom prst="rect">
            <a:avLst/>
          </a:prstGeom>
        </p:spPr>
      </p:pic>
    </p:spTree>
    <p:extLst>
      <p:ext uri="{BB962C8B-B14F-4D97-AF65-F5344CB8AC3E}">
        <p14:creationId xmlns:p14="http://schemas.microsoft.com/office/powerpoint/2010/main" val="2842350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D"/>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8BB98B7-6EC5-03BE-2CCB-07264F3D730F}"/>
              </a:ext>
            </a:extLst>
          </p:cNvPr>
          <p:cNvSpPr/>
          <p:nvPr/>
        </p:nvSpPr>
        <p:spPr>
          <a:xfrm rot="-1889320">
            <a:off x="15868752" y="-1065277"/>
            <a:ext cx="3299591" cy="3921255"/>
          </a:xfrm>
          <a:custGeom>
            <a:avLst/>
            <a:gdLst/>
            <a:ahLst/>
            <a:cxnLst/>
            <a:rect l="l" t="t" r="r" b="b"/>
            <a:pathLst>
              <a:path w="1775420" h="2367226">
                <a:moveTo>
                  <a:pt x="0" y="0"/>
                </a:moveTo>
                <a:lnTo>
                  <a:pt x="1775419" y="0"/>
                </a:lnTo>
                <a:lnTo>
                  <a:pt x="1775419" y="2367226"/>
                </a:lnTo>
                <a:lnTo>
                  <a:pt x="0" y="2367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4">
            <a:extLst>
              <a:ext uri="{FF2B5EF4-FFF2-40B4-BE49-F238E27FC236}">
                <a16:creationId xmlns:a16="http://schemas.microsoft.com/office/drawing/2014/main" id="{9F7A770A-77F7-AEF1-0162-BC1BFB6D4F97}"/>
              </a:ext>
            </a:extLst>
          </p:cNvPr>
          <p:cNvSpPr/>
          <p:nvPr/>
        </p:nvSpPr>
        <p:spPr>
          <a:xfrm rot="-1889320">
            <a:off x="-1047649" y="8078723"/>
            <a:ext cx="3299591" cy="3921255"/>
          </a:xfrm>
          <a:custGeom>
            <a:avLst/>
            <a:gdLst/>
            <a:ahLst/>
            <a:cxnLst/>
            <a:rect l="l" t="t" r="r" b="b"/>
            <a:pathLst>
              <a:path w="1775420" h="2367226">
                <a:moveTo>
                  <a:pt x="0" y="0"/>
                </a:moveTo>
                <a:lnTo>
                  <a:pt x="1775419" y="0"/>
                </a:lnTo>
                <a:lnTo>
                  <a:pt x="1775419" y="2367226"/>
                </a:lnTo>
                <a:lnTo>
                  <a:pt x="0" y="2367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21">
            <a:extLst>
              <a:ext uri="{FF2B5EF4-FFF2-40B4-BE49-F238E27FC236}">
                <a16:creationId xmlns:a16="http://schemas.microsoft.com/office/drawing/2014/main" id="{AB91386C-4049-4643-1CA4-16E59320FA25}"/>
              </a:ext>
            </a:extLst>
          </p:cNvPr>
          <p:cNvSpPr/>
          <p:nvPr/>
        </p:nvSpPr>
        <p:spPr>
          <a:xfrm>
            <a:off x="-1447800" y="-1028700"/>
            <a:ext cx="5400303" cy="4830814"/>
          </a:xfrm>
          <a:custGeom>
            <a:avLst/>
            <a:gdLst/>
            <a:ahLst/>
            <a:cxnLst/>
            <a:rect l="l" t="t" r="r" b="b"/>
            <a:pathLst>
              <a:path w="1746242" h="1562092">
                <a:moveTo>
                  <a:pt x="0" y="0"/>
                </a:moveTo>
                <a:lnTo>
                  <a:pt x="1746241" y="0"/>
                </a:lnTo>
                <a:lnTo>
                  <a:pt x="1746241" y="1562093"/>
                </a:lnTo>
                <a:lnTo>
                  <a:pt x="0" y="1562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22">
            <a:extLst>
              <a:ext uri="{FF2B5EF4-FFF2-40B4-BE49-F238E27FC236}">
                <a16:creationId xmlns:a16="http://schemas.microsoft.com/office/drawing/2014/main" id="{85AB58DD-A2F1-CFA9-2E46-9B87838AE04E}"/>
              </a:ext>
            </a:extLst>
          </p:cNvPr>
          <p:cNvSpPr/>
          <p:nvPr/>
        </p:nvSpPr>
        <p:spPr>
          <a:xfrm>
            <a:off x="14553954" y="8039100"/>
            <a:ext cx="5400303" cy="4830814"/>
          </a:xfrm>
          <a:custGeom>
            <a:avLst/>
            <a:gdLst/>
            <a:ahLst/>
            <a:cxnLst/>
            <a:rect l="l" t="t" r="r" b="b"/>
            <a:pathLst>
              <a:path w="1746242" h="1562092">
                <a:moveTo>
                  <a:pt x="0" y="0"/>
                </a:moveTo>
                <a:lnTo>
                  <a:pt x="1746241" y="0"/>
                </a:lnTo>
                <a:lnTo>
                  <a:pt x="1746241" y="1562092"/>
                </a:lnTo>
                <a:lnTo>
                  <a:pt x="0" y="15620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25">
            <a:extLst>
              <a:ext uri="{FF2B5EF4-FFF2-40B4-BE49-F238E27FC236}">
                <a16:creationId xmlns:a16="http://schemas.microsoft.com/office/drawing/2014/main" id="{89E3BB68-7891-4C7E-CC0B-F441CE78C70D}"/>
              </a:ext>
            </a:extLst>
          </p:cNvPr>
          <p:cNvSpPr/>
          <p:nvPr/>
        </p:nvSpPr>
        <p:spPr>
          <a:xfrm>
            <a:off x="-557963" y="4903690"/>
            <a:ext cx="2016729" cy="2362200"/>
          </a:xfrm>
          <a:custGeom>
            <a:avLst/>
            <a:gdLst/>
            <a:ahLst/>
            <a:cxnLst/>
            <a:rect l="l" t="t" r="r" b="b"/>
            <a:pathLst>
              <a:path w="674519" h="790066">
                <a:moveTo>
                  <a:pt x="0" y="0"/>
                </a:moveTo>
                <a:lnTo>
                  <a:pt x="674519" y="0"/>
                </a:lnTo>
                <a:lnTo>
                  <a:pt x="674519" y="790066"/>
                </a:lnTo>
                <a:lnTo>
                  <a:pt x="0" y="790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26">
            <a:extLst>
              <a:ext uri="{FF2B5EF4-FFF2-40B4-BE49-F238E27FC236}">
                <a16:creationId xmlns:a16="http://schemas.microsoft.com/office/drawing/2014/main" id="{1909B207-B462-70AA-09E3-28003F4D2714}"/>
              </a:ext>
            </a:extLst>
          </p:cNvPr>
          <p:cNvSpPr/>
          <p:nvPr/>
        </p:nvSpPr>
        <p:spPr>
          <a:xfrm>
            <a:off x="16526926" y="3080749"/>
            <a:ext cx="1761074" cy="2062751"/>
          </a:xfrm>
          <a:custGeom>
            <a:avLst/>
            <a:gdLst/>
            <a:ahLst/>
            <a:cxnLst/>
            <a:rect l="l" t="t" r="r" b="b"/>
            <a:pathLst>
              <a:path w="674519" h="790066">
                <a:moveTo>
                  <a:pt x="0" y="0"/>
                </a:moveTo>
                <a:lnTo>
                  <a:pt x="674518" y="0"/>
                </a:lnTo>
                <a:lnTo>
                  <a:pt x="674518" y="790066"/>
                </a:lnTo>
                <a:lnTo>
                  <a:pt x="0" y="790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90">
            <a:extLst>
              <a:ext uri="{FF2B5EF4-FFF2-40B4-BE49-F238E27FC236}">
                <a16:creationId xmlns:a16="http://schemas.microsoft.com/office/drawing/2014/main" id="{6CF1AFA9-E48D-AB23-EC5C-DB899246A7F9}"/>
              </a:ext>
            </a:extLst>
          </p:cNvPr>
          <p:cNvSpPr/>
          <p:nvPr/>
        </p:nvSpPr>
        <p:spPr>
          <a:xfrm rot="2836861">
            <a:off x="15313689" y="8122862"/>
            <a:ext cx="1870913" cy="1799913"/>
          </a:xfrm>
          <a:custGeom>
            <a:avLst/>
            <a:gdLst/>
            <a:ahLst/>
            <a:cxnLst/>
            <a:rect l="l" t="t" r="r" b="b"/>
            <a:pathLst>
              <a:path w="1327183" h="1276817">
                <a:moveTo>
                  <a:pt x="0" y="0"/>
                </a:moveTo>
                <a:lnTo>
                  <a:pt x="1327183" y="0"/>
                </a:lnTo>
                <a:lnTo>
                  <a:pt x="1327183" y="1276817"/>
                </a:lnTo>
                <a:lnTo>
                  <a:pt x="0" y="12768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91">
            <a:extLst>
              <a:ext uri="{FF2B5EF4-FFF2-40B4-BE49-F238E27FC236}">
                <a16:creationId xmlns:a16="http://schemas.microsoft.com/office/drawing/2014/main" id="{227839C3-2477-16ED-7AF9-CBEA56566C14}"/>
              </a:ext>
            </a:extLst>
          </p:cNvPr>
          <p:cNvSpPr/>
          <p:nvPr/>
        </p:nvSpPr>
        <p:spPr>
          <a:xfrm rot="1092408">
            <a:off x="13742185" y="8459682"/>
            <a:ext cx="1241437" cy="864492"/>
          </a:xfrm>
          <a:custGeom>
            <a:avLst/>
            <a:gdLst/>
            <a:ahLst/>
            <a:cxnLst/>
            <a:rect l="l" t="t" r="r" b="b"/>
            <a:pathLst>
              <a:path w="719342" h="500924">
                <a:moveTo>
                  <a:pt x="0" y="0"/>
                </a:moveTo>
                <a:lnTo>
                  <a:pt x="719343" y="0"/>
                </a:lnTo>
                <a:lnTo>
                  <a:pt x="719343" y="500924"/>
                </a:lnTo>
                <a:lnTo>
                  <a:pt x="0" y="500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80">
            <a:extLst>
              <a:ext uri="{FF2B5EF4-FFF2-40B4-BE49-F238E27FC236}">
                <a16:creationId xmlns:a16="http://schemas.microsoft.com/office/drawing/2014/main" id="{136A7D9B-1099-A941-279A-1E0678B2DE5E}"/>
              </a:ext>
            </a:extLst>
          </p:cNvPr>
          <p:cNvSpPr/>
          <p:nvPr/>
        </p:nvSpPr>
        <p:spPr>
          <a:xfrm flipH="1">
            <a:off x="17053260" y="764773"/>
            <a:ext cx="354203" cy="391926"/>
          </a:xfrm>
          <a:custGeom>
            <a:avLst/>
            <a:gdLst/>
            <a:ahLst/>
            <a:cxnLst/>
            <a:rect l="l" t="t" r="r" b="b"/>
            <a:pathLst>
              <a:path w="354203" h="391926">
                <a:moveTo>
                  <a:pt x="354203" y="0"/>
                </a:moveTo>
                <a:lnTo>
                  <a:pt x="0" y="0"/>
                </a:lnTo>
                <a:lnTo>
                  <a:pt x="0" y="391926"/>
                </a:lnTo>
                <a:lnTo>
                  <a:pt x="354203" y="391926"/>
                </a:lnTo>
                <a:lnTo>
                  <a:pt x="35420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Freeform 96">
            <a:extLst>
              <a:ext uri="{FF2B5EF4-FFF2-40B4-BE49-F238E27FC236}">
                <a16:creationId xmlns:a16="http://schemas.microsoft.com/office/drawing/2014/main" id="{30761C04-AA2D-0C1C-6A58-0B53A605CE7B}"/>
              </a:ext>
            </a:extLst>
          </p:cNvPr>
          <p:cNvSpPr/>
          <p:nvPr/>
        </p:nvSpPr>
        <p:spPr>
          <a:xfrm>
            <a:off x="488396" y="1104900"/>
            <a:ext cx="509303" cy="612947"/>
          </a:xfrm>
          <a:custGeom>
            <a:avLst/>
            <a:gdLst/>
            <a:ahLst/>
            <a:cxnLst/>
            <a:rect l="l" t="t" r="r" b="b"/>
            <a:pathLst>
              <a:path w="509303" h="612947">
                <a:moveTo>
                  <a:pt x="0" y="0"/>
                </a:moveTo>
                <a:lnTo>
                  <a:pt x="509303" y="0"/>
                </a:lnTo>
                <a:lnTo>
                  <a:pt x="509303" y="612946"/>
                </a:lnTo>
                <a:lnTo>
                  <a:pt x="0" y="612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80">
            <a:extLst>
              <a:ext uri="{FF2B5EF4-FFF2-40B4-BE49-F238E27FC236}">
                <a16:creationId xmlns:a16="http://schemas.microsoft.com/office/drawing/2014/main" id="{31D561DA-0A4C-C491-14B8-F68E0748001B}"/>
              </a:ext>
            </a:extLst>
          </p:cNvPr>
          <p:cNvSpPr/>
          <p:nvPr/>
        </p:nvSpPr>
        <p:spPr>
          <a:xfrm flipH="1">
            <a:off x="12270272" y="9079336"/>
            <a:ext cx="354203" cy="391926"/>
          </a:xfrm>
          <a:custGeom>
            <a:avLst/>
            <a:gdLst/>
            <a:ahLst/>
            <a:cxnLst/>
            <a:rect l="l" t="t" r="r" b="b"/>
            <a:pathLst>
              <a:path w="354203" h="391926">
                <a:moveTo>
                  <a:pt x="354203" y="0"/>
                </a:moveTo>
                <a:lnTo>
                  <a:pt x="0" y="0"/>
                </a:lnTo>
                <a:lnTo>
                  <a:pt x="0" y="391926"/>
                </a:lnTo>
                <a:lnTo>
                  <a:pt x="354203" y="391926"/>
                </a:lnTo>
                <a:lnTo>
                  <a:pt x="35420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96">
            <a:extLst>
              <a:ext uri="{FF2B5EF4-FFF2-40B4-BE49-F238E27FC236}">
                <a16:creationId xmlns:a16="http://schemas.microsoft.com/office/drawing/2014/main" id="{24E8F4A6-281D-0C87-DCB4-A2EA0016DFD2}"/>
              </a:ext>
            </a:extLst>
          </p:cNvPr>
          <p:cNvSpPr/>
          <p:nvPr/>
        </p:nvSpPr>
        <p:spPr>
          <a:xfrm>
            <a:off x="743048" y="9105900"/>
            <a:ext cx="509303" cy="612947"/>
          </a:xfrm>
          <a:custGeom>
            <a:avLst/>
            <a:gdLst/>
            <a:ahLst/>
            <a:cxnLst/>
            <a:rect l="l" t="t" r="r" b="b"/>
            <a:pathLst>
              <a:path w="509303" h="612947">
                <a:moveTo>
                  <a:pt x="0" y="0"/>
                </a:moveTo>
                <a:lnTo>
                  <a:pt x="509303" y="0"/>
                </a:lnTo>
                <a:lnTo>
                  <a:pt x="509303" y="612946"/>
                </a:lnTo>
                <a:lnTo>
                  <a:pt x="0" y="6129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F3F83ED4-D564-9102-B244-D1BF09BAABB0}"/>
              </a:ext>
            </a:extLst>
          </p:cNvPr>
          <p:cNvSpPr txBox="1"/>
          <p:nvPr/>
        </p:nvSpPr>
        <p:spPr>
          <a:xfrm>
            <a:off x="1607547" y="342900"/>
            <a:ext cx="15072905" cy="3744230"/>
          </a:xfrm>
          <a:prstGeom prst="rect">
            <a:avLst/>
          </a:prstGeom>
          <a:noFill/>
        </p:spPr>
        <p:txBody>
          <a:bodyPr wrap="square">
            <a:spAutoFit/>
          </a:bodyPr>
          <a:lstStyle/>
          <a:p>
            <a:pPr algn="ctr">
              <a:lnSpc>
                <a:spcPct val="150000"/>
              </a:lnSpc>
            </a:pPr>
            <a:r>
              <a:rPr lang="vi-VN" sz="5500" b="1">
                <a:solidFill>
                  <a:srgbClr val="002060"/>
                </a:solidFill>
              </a:rPr>
              <a:t>CHỦ ĐỀ D: ĐẠO ĐỨC, PHÁP LUẬT </a:t>
            </a:r>
            <a:endParaRPr lang="en-US" sz="5500" b="1">
              <a:solidFill>
                <a:srgbClr val="002060"/>
              </a:solidFill>
            </a:endParaRPr>
          </a:p>
          <a:p>
            <a:pPr algn="ctr">
              <a:lnSpc>
                <a:spcPct val="150000"/>
              </a:lnSpc>
            </a:pPr>
            <a:r>
              <a:rPr lang="vi-VN" sz="5500" b="1">
                <a:solidFill>
                  <a:srgbClr val="002060"/>
                </a:solidFill>
              </a:rPr>
              <a:t>VÀ VĂN HÓA TRONG MÔI TRƯỜNG SỐ</a:t>
            </a:r>
          </a:p>
          <a:p>
            <a:pPr algn="ctr">
              <a:lnSpc>
                <a:spcPct val="150000"/>
              </a:lnSpc>
            </a:pPr>
            <a:r>
              <a:rPr lang="vi-VN" sz="5500" b="1">
                <a:solidFill>
                  <a:srgbClr val="C00000"/>
                </a:solidFill>
              </a:rPr>
              <a:t>BẢN QUYỀN SỬ DỤNG PHẦN MỀM</a:t>
            </a:r>
          </a:p>
        </p:txBody>
      </p:sp>
      <p:sp>
        <p:nvSpPr>
          <p:cNvPr id="26" name="TextBox 25">
            <a:extLst>
              <a:ext uri="{FF2B5EF4-FFF2-40B4-BE49-F238E27FC236}">
                <a16:creationId xmlns:a16="http://schemas.microsoft.com/office/drawing/2014/main" id="{4FEC4E28-8E6F-D2E9-9036-621FAC070ED8}"/>
              </a:ext>
            </a:extLst>
          </p:cNvPr>
          <p:cNvSpPr txBox="1"/>
          <p:nvPr/>
        </p:nvSpPr>
        <p:spPr>
          <a:xfrm>
            <a:off x="434841" y="5104549"/>
            <a:ext cx="17083706" cy="3211007"/>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BÀI HỌC: TÔN TRỌNG QUYỀN </a:t>
            </a:r>
          </a:p>
          <a:p>
            <a:pPr algn="ctr">
              <a:lnSpc>
                <a:spcPct val="150000"/>
              </a:lnSpc>
            </a:pPr>
            <a:r>
              <a:rPr lang="en-US" sz="7200" b="1">
                <a:latin typeface="Arial" panose="020B0604020202020204" pitchFamily="34" charset="0"/>
                <a:cs typeface="Arial" panose="020B0604020202020204" pitchFamily="34" charset="0"/>
              </a:rPr>
              <a:t>TÁC GIẢ CỦA PHẦN MỀM </a:t>
            </a:r>
          </a:p>
        </p:txBody>
      </p:sp>
      <p:cxnSp>
        <p:nvCxnSpPr>
          <p:cNvPr id="28" name="Straight Connector 27">
            <a:extLst>
              <a:ext uri="{FF2B5EF4-FFF2-40B4-BE49-F238E27FC236}">
                <a16:creationId xmlns:a16="http://schemas.microsoft.com/office/drawing/2014/main" id="{002CD21A-81A6-0321-AB78-BDB2ECBF67B6}"/>
              </a:ext>
            </a:extLst>
          </p:cNvPr>
          <p:cNvCxnSpPr/>
          <p:nvPr/>
        </p:nvCxnSpPr>
        <p:spPr>
          <a:xfrm>
            <a:off x="2842348" y="4305300"/>
            <a:ext cx="1289270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Freeform 87">
            <a:extLst>
              <a:ext uri="{FF2B5EF4-FFF2-40B4-BE49-F238E27FC236}">
                <a16:creationId xmlns:a16="http://schemas.microsoft.com/office/drawing/2014/main" id="{EEF7EDC8-B6AA-CF26-509C-E3DA55CBDD27}"/>
              </a:ext>
            </a:extLst>
          </p:cNvPr>
          <p:cNvSpPr/>
          <p:nvPr/>
        </p:nvSpPr>
        <p:spPr>
          <a:xfrm rot="-883604">
            <a:off x="867071" y="3991589"/>
            <a:ext cx="770557" cy="965391"/>
          </a:xfrm>
          <a:custGeom>
            <a:avLst/>
            <a:gdLst/>
            <a:ahLst/>
            <a:cxnLst/>
            <a:rect l="l" t="t" r="r" b="b"/>
            <a:pathLst>
              <a:path w="770557" h="965391">
                <a:moveTo>
                  <a:pt x="0" y="0"/>
                </a:moveTo>
                <a:lnTo>
                  <a:pt x="770557" y="0"/>
                </a:lnTo>
                <a:lnTo>
                  <a:pt x="770557" y="965390"/>
                </a:lnTo>
                <a:lnTo>
                  <a:pt x="0" y="96539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0" name="Freeform 86">
            <a:extLst>
              <a:ext uri="{FF2B5EF4-FFF2-40B4-BE49-F238E27FC236}">
                <a16:creationId xmlns:a16="http://schemas.microsoft.com/office/drawing/2014/main" id="{B1E6B499-2650-A861-B099-9D90E5A6A6E0}"/>
              </a:ext>
            </a:extLst>
          </p:cNvPr>
          <p:cNvSpPr/>
          <p:nvPr/>
        </p:nvSpPr>
        <p:spPr>
          <a:xfrm rot="1707105">
            <a:off x="15871918" y="4797309"/>
            <a:ext cx="1416205" cy="860023"/>
          </a:xfrm>
          <a:custGeom>
            <a:avLst/>
            <a:gdLst/>
            <a:ahLst/>
            <a:cxnLst/>
            <a:rect l="l" t="t" r="r" b="b"/>
            <a:pathLst>
              <a:path w="1416205" h="860023">
                <a:moveTo>
                  <a:pt x="0" y="0"/>
                </a:moveTo>
                <a:lnTo>
                  <a:pt x="1416205" y="0"/>
                </a:lnTo>
                <a:lnTo>
                  <a:pt x="1416205" y="860023"/>
                </a:lnTo>
                <a:lnTo>
                  <a:pt x="0" y="86002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Tree>
    <p:extLst>
      <p:ext uri="{BB962C8B-B14F-4D97-AF65-F5344CB8AC3E}">
        <p14:creationId xmlns:p14="http://schemas.microsoft.com/office/powerpoint/2010/main" val="550067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2D1D8"/>
        </a:solidFill>
        <a:effectLst/>
      </p:bgPr>
    </p:bg>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443EB58-D108-7B19-E1DA-F88B718E392C}"/>
              </a:ext>
            </a:extLst>
          </p:cNvPr>
          <p:cNvSpPr/>
          <p:nvPr/>
        </p:nvSpPr>
        <p:spPr>
          <a:xfrm>
            <a:off x="762000" y="3086100"/>
            <a:ext cx="5827492" cy="7353301"/>
          </a:xfrm>
          <a:custGeom>
            <a:avLst/>
            <a:gdLst/>
            <a:ahLst/>
            <a:cxnLst/>
            <a:rect l="l" t="t" r="r" b="b"/>
            <a:pathLst>
              <a:path w="1599361" h="2018121">
                <a:moveTo>
                  <a:pt x="0" y="0"/>
                </a:moveTo>
                <a:lnTo>
                  <a:pt x="1599360" y="0"/>
                </a:lnTo>
                <a:lnTo>
                  <a:pt x="1599360" y="2018121"/>
                </a:lnTo>
                <a:lnTo>
                  <a:pt x="0" y="2018121"/>
                </a:lnTo>
                <a:lnTo>
                  <a:pt x="0" y="0"/>
                </a:lnTo>
                <a:close/>
              </a:path>
            </a:pathLst>
          </a:custGeom>
          <a:blipFill>
            <a:blip r:embed="rId2"/>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sp>
        <p:nvSpPr>
          <p:cNvPr id="4" name="Rectangle: Rounded Corners 3">
            <a:extLst>
              <a:ext uri="{FF2B5EF4-FFF2-40B4-BE49-F238E27FC236}">
                <a16:creationId xmlns:a16="http://schemas.microsoft.com/office/drawing/2014/main" id="{053A755E-65BB-8E3B-DF15-E9C945FFC60E}"/>
              </a:ext>
            </a:extLst>
          </p:cNvPr>
          <p:cNvSpPr/>
          <p:nvPr/>
        </p:nvSpPr>
        <p:spPr>
          <a:xfrm>
            <a:off x="6858000" y="876300"/>
            <a:ext cx="10363200" cy="10134600"/>
          </a:xfrm>
          <a:prstGeom prst="roundRect">
            <a:avLst>
              <a:gd name="adj" fmla="val 10960"/>
            </a:avLst>
          </a:prstGeom>
          <a:solidFill>
            <a:schemeClr val="bg1"/>
          </a:solidFill>
          <a:ln w="57150">
            <a:solidFill>
              <a:srgbClr val="B4D6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A608AD3-8913-A256-E748-23AFF43E405D}"/>
              </a:ext>
            </a:extLst>
          </p:cNvPr>
          <p:cNvCxnSpPr>
            <a:cxnSpLocks/>
          </p:cNvCxnSpPr>
          <p:nvPr/>
        </p:nvCxnSpPr>
        <p:spPr>
          <a:xfrm>
            <a:off x="7905750" y="2705100"/>
            <a:ext cx="8267700" cy="0"/>
          </a:xfrm>
          <a:prstGeom prst="line">
            <a:avLst/>
          </a:prstGeom>
          <a:ln w="38100">
            <a:solidFill>
              <a:srgbClr val="B4D6EB"/>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E728449-33EF-9D38-94B9-95C2C3412E80}"/>
              </a:ext>
            </a:extLst>
          </p:cNvPr>
          <p:cNvSpPr txBox="1"/>
          <p:nvPr/>
        </p:nvSpPr>
        <p:spPr>
          <a:xfrm>
            <a:off x="7581900" y="1409700"/>
            <a:ext cx="89154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NỘI DUNG BÀI HỌC </a:t>
            </a:r>
          </a:p>
        </p:txBody>
      </p:sp>
      <p:sp>
        <p:nvSpPr>
          <p:cNvPr id="10" name="Freeform 27">
            <a:extLst>
              <a:ext uri="{FF2B5EF4-FFF2-40B4-BE49-F238E27FC236}">
                <a16:creationId xmlns:a16="http://schemas.microsoft.com/office/drawing/2014/main" id="{E3D61D4C-65F4-BA98-3BE6-C4BEE5D46CC5}"/>
              </a:ext>
            </a:extLst>
          </p:cNvPr>
          <p:cNvSpPr/>
          <p:nvPr/>
        </p:nvSpPr>
        <p:spPr>
          <a:xfrm rot="-10324902">
            <a:off x="16237954" y="8877871"/>
            <a:ext cx="1866598" cy="1065658"/>
          </a:xfrm>
          <a:custGeom>
            <a:avLst/>
            <a:gdLst/>
            <a:ahLst/>
            <a:cxnLst/>
            <a:rect l="l" t="t" r="r" b="b"/>
            <a:pathLst>
              <a:path w="1062418" h="606544">
                <a:moveTo>
                  <a:pt x="0" y="0"/>
                </a:moveTo>
                <a:lnTo>
                  <a:pt x="1062417" y="0"/>
                </a:lnTo>
                <a:lnTo>
                  <a:pt x="1062417" y="606544"/>
                </a:lnTo>
                <a:lnTo>
                  <a:pt x="0" y="606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99">
            <a:extLst>
              <a:ext uri="{FF2B5EF4-FFF2-40B4-BE49-F238E27FC236}">
                <a16:creationId xmlns:a16="http://schemas.microsoft.com/office/drawing/2014/main" id="{0C132B66-7093-3282-A1A6-3E44C5FC6662}"/>
              </a:ext>
            </a:extLst>
          </p:cNvPr>
          <p:cNvSpPr/>
          <p:nvPr/>
        </p:nvSpPr>
        <p:spPr>
          <a:xfrm flipH="1">
            <a:off x="6775416" y="671548"/>
            <a:ext cx="692184" cy="765903"/>
          </a:xfrm>
          <a:custGeom>
            <a:avLst/>
            <a:gdLst/>
            <a:ahLst/>
            <a:cxnLst/>
            <a:rect l="l" t="t" r="r" b="b"/>
            <a:pathLst>
              <a:path w="354203" h="391926">
                <a:moveTo>
                  <a:pt x="354203" y="0"/>
                </a:moveTo>
                <a:lnTo>
                  <a:pt x="0" y="0"/>
                </a:lnTo>
                <a:lnTo>
                  <a:pt x="0" y="391926"/>
                </a:lnTo>
                <a:lnTo>
                  <a:pt x="354203" y="391926"/>
                </a:lnTo>
                <a:lnTo>
                  <a:pt x="35420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03">
            <a:extLst>
              <a:ext uri="{FF2B5EF4-FFF2-40B4-BE49-F238E27FC236}">
                <a16:creationId xmlns:a16="http://schemas.microsoft.com/office/drawing/2014/main" id="{B5170A7B-C033-2A88-FF7B-1220BCFCA191}"/>
              </a:ext>
            </a:extLst>
          </p:cNvPr>
          <p:cNvSpPr/>
          <p:nvPr/>
        </p:nvSpPr>
        <p:spPr>
          <a:xfrm>
            <a:off x="6600705" y="1743769"/>
            <a:ext cx="345342" cy="385270"/>
          </a:xfrm>
          <a:custGeom>
            <a:avLst/>
            <a:gdLst/>
            <a:ahLst/>
            <a:cxnLst/>
            <a:rect l="l" t="t" r="r" b="b"/>
            <a:pathLst>
              <a:path w="144319" h="161005">
                <a:moveTo>
                  <a:pt x="0" y="0"/>
                </a:moveTo>
                <a:lnTo>
                  <a:pt x="144318" y="0"/>
                </a:lnTo>
                <a:lnTo>
                  <a:pt x="144318" y="161005"/>
                </a:lnTo>
                <a:lnTo>
                  <a:pt x="0" y="1610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43">
            <a:extLst>
              <a:ext uri="{FF2B5EF4-FFF2-40B4-BE49-F238E27FC236}">
                <a16:creationId xmlns:a16="http://schemas.microsoft.com/office/drawing/2014/main" id="{C9658E0B-6ADC-FE71-6CA9-445A37AB1362}"/>
              </a:ext>
            </a:extLst>
          </p:cNvPr>
          <p:cNvSpPr/>
          <p:nvPr/>
        </p:nvSpPr>
        <p:spPr>
          <a:xfrm rot="1800000">
            <a:off x="16207927" y="878846"/>
            <a:ext cx="1440871" cy="1281705"/>
          </a:xfrm>
          <a:custGeom>
            <a:avLst/>
            <a:gdLst/>
            <a:ahLst/>
            <a:cxnLst/>
            <a:rect l="l" t="t" r="r" b="b"/>
            <a:pathLst>
              <a:path w="3533152" h="3142862">
                <a:moveTo>
                  <a:pt x="0" y="0"/>
                </a:moveTo>
                <a:lnTo>
                  <a:pt x="3533152" y="0"/>
                </a:lnTo>
                <a:lnTo>
                  <a:pt x="3533152" y="3142862"/>
                </a:lnTo>
                <a:lnTo>
                  <a:pt x="0" y="3142862"/>
                </a:lnTo>
                <a:lnTo>
                  <a:pt x="0" y="0"/>
                </a:lnTo>
                <a:close/>
              </a:path>
            </a:pathLst>
          </a:custGeom>
          <a:blipFill>
            <a:blip r:embed="rId9"/>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endParaRPr lang="en-US"/>
          </a:p>
        </p:txBody>
      </p:sp>
      <p:grpSp>
        <p:nvGrpSpPr>
          <p:cNvPr id="20" name="Group 19">
            <a:extLst>
              <a:ext uri="{FF2B5EF4-FFF2-40B4-BE49-F238E27FC236}">
                <a16:creationId xmlns:a16="http://schemas.microsoft.com/office/drawing/2014/main" id="{8BEAF55E-D8EF-F0B8-B7C1-78C12A028138}"/>
              </a:ext>
            </a:extLst>
          </p:cNvPr>
          <p:cNvGrpSpPr/>
          <p:nvPr/>
        </p:nvGrpSpPr>
        <p:grpSpPr>
          <a:xfrm>
            <a:off x="6967088" y="3646575"/>
            <a:ext cx="9343067" cy="1824923"/>
            <a:chOff x="7467600" y="3710541"/>
            <a:chExt cx="9343067" cy="1824923"/>
          </a:xfrm>
        </p:grpSpPr>
        <p:sp>
          <p:nvSpPr>
            <p:cNvPr id="18" name="TextBox 17">
              <a:extLst>
                <a:ext uri="{FF2B5EF4-FFF2-40B4-BE49-F238E27FC236}">
                  <a16:creationId xmlns:a16="http://schemas.microsoft.com/office/drawing/2014/main" id="{72F0FFBC-9A3A-83FE-CD50-447EE8EF7327}"/>
                </a:ext>
              </a:extLst>
            </p:cNvPr>
            <p:cNvSpPr txBox="1"/>
            <p:nvPr/>
          </p:nvSpPr>
          <p:spPr>
            <a:xfrm>
              <a:off x="7467600" y="4076700"/>
              <a:ext cx="2209800" cy="1092607"/>
            </a:xfrm>
            <a:prstGeom prst="rect">
              <a:avLst/>
            </a:prstGeom>
            <a:noFill/>
          </p:spPr>
          <p:txBody>
            <a:bodyPr wrap="square" rtlCol="0">
              <a:spAutoFit/>
            </a:bodyPr>
            <a:lstStyle/>
            <a:p>
              <a:pPr algn="ctr"/>
              <a:r>
                <a:rPr lang="en-US" sz="6500">
                  <a:latin typeface="Amasis MT Pro Black" panose="02040A04050005020304" pitchFamily="18" charset="0"/>
                </a:rPr>
                <a:t>01</a:t>
              </a:r>
            </a:p>
          </p:txBody>
        </p:sp>
        <p:sp>
          <p:nvSpPr>
            <p:cNvPr id="19" name="TextBox 18">
              <a:extLst>
                <a:ext uri="{FF2B5EF4-FFF2-40B4-BE49-F238E27FC236}">
                  <a16:creationId xmlns:a16="http://schemas.microsoft.com/office/drawing/2014/main" id="{58341433-16C9-259D-579B-9B9212749A79}"/>
                </a:ext>
              </a:extLst>
            </p:cNvPr>
            <p:cNvSpPr txBox="1"/>
            <p:nvPr/>
          </p:nvSpPr>
          <p:spPr>
            <a:xfrm>
              <a:off x="9535375" y="3710541"/>
              <a:ext cx="7275292"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Phần mềm miễn phí và phần mềm không miễn phí </a:t>
              </a:r>
            </a:p>
          </p:txBody>
        </p:sp>
      </p:grpSp>
      <p:grpSp>
        <p:nvGrpSpPr>
          <p:cNvPr id="21" name="Group 20">
            <a:extLst>
              <a:ext uri="{FF2B5EF4-FFF2-40B4-BE49-F238E27FC236}">
                <a16:creationId xmlns:a16="http://schemas.microsoft.com/office/drawing/2014/main" id="{8222DBF1-036F-51BC-03E6-137F2516FE77}"/>
              </a:ext>
            </a:extLst>
          </p:cNvPr>
          <p:cNvGrpSpPr/>
          <p:nvPr/>
        </p:nvGrpSpPr>
        <p:grpSpPr>
          <a:xfrm>
            <a:off x="6967088" y="6666697"/>
            <a:ext cx="9343067" cy="1824923"/>
            <a:chOff x="7467600" y="3710541"/>
            <a:chExt cx="9343067" cy="1824923"/>
          </a:xfrm>
        </p:grpSpPr>
        <p:sp>
          <p:nvSpPr>
            <p:cNvPr id="22" name="TextBox 21">
              <a:extLst>
                <a:ext uri="{FF2B5EF4-FFF2-40B4-BE49-F238E27FC236}">
                  <a16:creationId xmlns:a16="http://schemas.microsoft.com/office/drawing/2014/main" id="{31AD62FA-626A-8E6C-E802-B7334C6D2803}"/>
                </a:ext>
              </a:extLst>
            </p:cNvPr>
            <p:cNvSpPr txBox="1"/>
            <p:nvPr/>
          </p:nvSpPr>
          <p:spPr>
            <a:xfrm>
              <a:off x="7467600" y="4076700"/>
              <a:ext cx="2209800" cy="1092607"/>
            </a:xfrm>
            <a:prstGeom prst="rect">
              <a:avLst/>
            </a:prstGeom>
            <a:noFill/>
          </p:spPr>
          <p:txBody>
            <a:bodyPr wrap="square" rtlCol="0">
              <a:spAutoFit/>
            </a:bodyPr>
            <a:lstStyle/>
            <a:p>
              <a:pPr algn="ctr"/>
              <a:r>
                <a:rPr lang="en-US" sz="6500">
                  <a:latin typeface="Amasis MT Pro Black" panose="02040A04050005020304" pitchFamily="18" charset="0"/>
                </a:rPr>
                <a:t>02</a:t>
              </a:r>
            </a:p>
          </p:txBody>
        </p:sp>
        <p:sp>
          <p:nvSpPr>
            <p:cNvPr id="23" name="TextBox 22">
              <a:extLst>
                <a:ext uri="{FF2B5EF4-FFF2-40B4-BE49-F238E27FC236}">
                  <a16:creationId xmlns:a16="http://schemas.microsoft.com/office/drawing/2014/main" id="{F8979AE4-7737-26A5-BF1F-0B79B3FB4C84}"/>
                </a:ext>
              </a:extLst>
            </p:cNvPr>
            <p:cNvSpPr txBox="1"/>
            <p:nvPr/>
          </p:nvSpPr>
          <p:spPr>
            <a:xfrm>
              <a:off x="9535375" y="3710541"/>
              <a:ext cx="7275292"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Không được vi phạm bản quyền phần mềm </a:t>
              </a:r>
            </a:p>
          </p:txBody>
        </p:sp>
      </p:grpSp>
    </p:spTree>
    <p:extLst>
      <p:ext uri="{BB962C8B-B14F-4D97-AF65-F5344CB8AC3E}">
        <p14:creationId xmlns:p14="http://schemas.microsoft.com/office/powerpoint/2010/main" val="2591884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A80EA2F-0AC6-B827-075E-C4B425BEA018}"/>
              </a:ext>
            </a:extLst>
          </p:cNvPr>
          <p:cNvSpPr/>
          <p:nvPr/>
        </p:nvSpPr>
        <p:spPr>
          <a:xfrm>
            <a:off x="1284667" y="1430746"/>
            <a:ext cx="10363200" cy="7696200"/>
          </a:xfrm>
          <a:prstGeom prst="roundRect">
            <a:avLst>
              <a:gd name="adj" fmla="val 8498"/>
            </a:avLst>
          </a:prstGeom>
          <a:solidFill>
            <a:srgbClr val="FFD96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9">
            <a:extLst>
              <a:ext uri="{FF2B5EF4-FFF2-40B4-BE49-F238E27FC236}">
                <a16:creationId xmlns:a16="http://schemas.microsoft.com/office/drawing/2014/main" id="{AD9D8638-8EB2-3992-AFCA-5A5A91353E53}"/>
              </a:ext>
            </a:extLst>
          </p:cNvPr>
          <p:cNvSpPr/>
          <p:nvPr/>
        </p:nvSpPr>
        <p:spPr>
          <a:xfrm>
            <a:off x="12214640" y="4706517"/>
            <a:ext cx="5285588" cy="5760685"/>
          </a:xfrm>
          <a:custGeom>
            <a:avLst/>
            <a:gdLst/>
            <a:ahLst/>
            <a:cxnLst/>
            <a:rect l="l" t="t" r="r" b="b"/>
            <a:pathLst>
              <a:path w="1105383" h="1220804">
                <a:moveTo>
                  <a:pt x="0" y="0"/>
                </a:moveTo>
                <a:lnTo>
                  <a:pt x="1105383" y="0"/>
                </a:lnTo>
                <a:lnTo>
                  <a:pt x="1105383" y="1220804"/>
                </a:lnTo>
                <a:lnTo>
                  <a:pt x="0" y="1220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id="{1EBE2F8C-131B-7BD7-A258-D4986140FA9C}"/>
              </a:ext>
            </a:extLst>
          </p:cNvPr>
          <p:cNvSpPr/>
          <p:nvPr/>
        </p:nvSpPr>
        <p:spPr>
          <a:xfrm>
            <a:off x="1550973" y="1790699"/>
            <a:ext cx="9830587" cy="1371601"/>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421E46E-6C40-5336-A1A8-D43692215F71}"/>
              </a:ext>
            </a:extLst>
          </p:cNvPr>
          <p:cNvSpPr/>
          <p:nvPr/>
        </p:nvSpPr>
        <p:spPr>
          <a:xfrm>
            <a:off x="1550973" y="3522253"/>
            <a:ext cx="9830587" cy="5376863"/>
          </a:xfrm>
          <a:prstGeom prst="roundRect">
            <a:avLst>
              <a:gd name="adj" fmla="val 796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2">
            <a:extLst>
              <a:ext uri="{FF2B5EF4-FFF2-40B4-BE49-F238E27FC236}">
                <a16:creationId xmlns:a16="http://schemas.microsoft.com/office/drawing/2014/main" id="{93AF71FD-C09F-20A0-BD3A-D38A154984D9}"/>
              </a:ext>
            </a:extLst>
          </p:cNvPr>
          <p:cNvSpPr/>
          <p:nvPr/>
        </p:nvSpPr>
        <p:spPr>
          <a:xfrm rot="20246506">
            <a:off x="10794258" y="2490799"/>
            <a:ext cx="1174604" cy="1515618"/>
          </a:xfrm>
          <a:custGeom>
            <a:avLst/>
            <a:gdLst/>
            <a:ahLst/>
            <a:cxnLst/>
            <a:rect l="l" t="t" r="r" b="b"/>
            <a:pathLst>
              <a:path w="3188970" h="4114800">
                <a:moveTo>
                  <a:pt x="0" y="0"/>
                </a:moveTo>
                <a:lnTo>
                  <a:pt x="3188970" y="0"/>
                </a:lnTo>
                <a:lnTo>
                  <a:pt x="318897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A314D504-76C8-2034-0BF6-6A9BF1A8CAE2}"/>
              </a:ext>
            </a:extLst>
          </p:cNvPr>
          <p:cNvSpPr txBox="1"/>
          <p:nvPr/>
        </p:nvSpPr>
        <p:spPr>
          <a:xfrm>
            <a:off x="1894266" y="4006587"/>
            <a:ext cx="9144000" cy="4408194"/>
          </a:xfrm>
          <a:prstGeom prst="rect">
            <a:avLst/>
          </a:prstGeom>
          <a:noFill/>
        </p:spPr>
        <p:txBody>
          <a:bodyPr wrap="square">
            <a:spAutoFit/>
          </a:bodyPr>
          <a:lstStyle/>
          <a:p>
            <a:pPr algn="ctr">
              <a:lnSpc>
                <a:spcPct val="150000"/>
              </a:lnSpc>
            </a:pPr>
            <a:r>
              <a:rPr lang="en-US" sz="6500" b="1">
                <a:latin typeface="Arial" panose="020B0604020202020204" pitchFamily="34" charset="0"/>
                <a:cs typeface="Arial" panose="020B0604020202020204" pitchFamily="34" charset="0"/>
              </a:rPr>
              <a:t>PHẦN MỀM MIỄN PHÍ VÀ PHẦN MỀM KHÔNG MIỄN PHÍ </a:t>
            </a:r>
          </a:p>
        </p:txBody>
      </p:sp>
      <p:sp>
        <p:nvSpPr>
          <p:cNvPr id="12" name="TextBox 11">
            <a:extLst>
              <a:ext uri="{FF2B5EF4-FFF2-40B4-BE49-F238E27FC236}">
                <a16:creationId xmlns:a16="http://schemas.microsoft.com/office/drawing/2014/main" id="{B68E75B7-7A67-FBA3-9839-BC112F1BDD42}"/>
              </a:ext>
            </a:extLst>
          </p:cNvPr>
          <p:cNvSpPr txBox="1"/>
          <p:nvPr/>
        </p:nvSpPr>
        <p:spPr>
          <a:xfrm>
            <a:off x="4191000" y="1945311"/>
            <a:ext cx="4800600" cy="1092607"/>
          </a:xfrm>
          <a:prstGeom prst="rect">
            <a:avLst/>
          </a:prstGeom>
          <a:noFill/>
        </p:spPr>
        <p:txBody>
          <a:bodyPr wrap="square" rtlCol="0">
            <a:spAutoFit/>
          </a:bodyPr>
          <a:lstStyle/>
          <a:p>
            <a:pPr algn="ctr"/>
            <a:r>
              <a:rPr lang="en-US" sz="6500" b="1">
                <a:solidFill>
                  <a:srgbClr val="C00000"/>
                </a:solidFill>
                <a:latin typeface="Arial" panose="020B0604020202020204" pitchFamily="34" charset="0"/>
                <a:cs typeface="Arial" panose="020B0604020202020204" pitchFamily="34" charset="0"/>
              </a:rPr>
              <a:t>PHẦN 1</a:t>
            </a:r>
          </a:p>
        </p:txBody>
      </p:sp>
    </p:spTree>
    <p:extLst>
      <p:ext uri="{BB962C8B-B14F-4D97-AF65-F5344CB8AC3E}">
        <p14:creationId xmlns:p14="http://schemas.microsoft.com/office/powerpoint/2010/main" val="30367002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31AD2A0-BAB3-4009-FC14-D54ED9DF13B3}"/>
              </a:ext>
            </a:extLst>
          </p:cNvPr>
          <p:cNvGrpSpPr/>
          <p:nvPr/>
        </p:nvGrpSpPr>
        <p:grpSpPr>
          <a:xfrm>
            <a:off x="8940209" y="3342580"/>
            <a:ext cx="8473839" cy="5147222"/>
            <a:chOff x="8940209" y="3342580"/>
            <a:chExt cx="8473839" cy="5147222"/>
          </a:xfrm>
        </p:grpSpPr>
        <p:grpSp>
          <p:nvGrpSpPr>
            <p:cNvPr id="14" name="Group 3">
              <a:extLst>
                <a:ext uri="{FF2B5EF4-FFF2-40B4-BE49-F238E27FC236}">
                  <a16:creationId xmlns:a16="http://schemas.microsoft.com/office/drawing/2014/main" id="{0FBE6A55-6229-4C53-7B61-3E83CE3B7D46}"/>
                </a:ext>
              </a:extLst>
            </p:cNvPr>
            <p:cNvGrpSpPr/>
            <p:nvPr/>
          </p:nvGrpSpPr>
          <p:grpSpPr>
            <a:xfrm>
              <a:off x="9376933" y="3619500"/>
              <a:ext cx="7695650" cy="4309183"/>
              <a:chOff x="0" y="0"/>
              <a:chExt cx="4462448" cy="1245501"/>
            </a:xfrm>
          </p:grpSpPr>
          <p:sp>
            <p:nvSpPr>
              <p:cNvPr id="15" name="Freeform 4">
                <a:extLst>
                  <a:ext uri="{FF2B5EF4-FFF2-40B4-BE49-F238E27FC236}">
                    <a16:creationId xmlns:a16="http://schemas.microsoft.com/office/drawing/2014/main" id="{6E338342-2FE3-9183-F36C-9F123FC8485F}"/>
                  </a:ext>
                </a:extLst>
              </p:cNvPr>
              <p:cNvSpPr/>
              <p:nvPr/>
            </p:nvSpPr>
            <p:spPr>
              <a:xfrm>
                <a:off x="0" y="0"/>
                <a:ext cx="4462449" cy="1245501"/>
              </a:xfrm>
              <a:custGeom>
                <a:avLst/>
                <a:gdLst/>
                <a:ahLst/>
                <a:cxnLst/>
                <a:rect l="l" t="t" r="r" b="b"/>
                <a:pathLst>
                  <a:path w="4462449" h="1245501">
                    <a:moveTo>
                      <a:pt x="4337988" y="1245501"/>
                    </a:moveTo>
                    <a:lnTo>
                      <a:pt x="124460" y="1245501"/>
                    </a:lnTo>
                    <a:cubicBezTo>
                      <a:pt x="55880" y="1245501"/>
                      <a:pt x="0" y="1189621"/>
                      <a:pt x="0" y="1121041"/>
                    </a:cubicBezTo>
                    <a:lnTo>
                      <a:pt x="0" y="124460"/>
                    </a:lnTo>
                    <a:cubicBezTo>
                      <a:pt x="0" y="55880"/>
                      <a:pt x="55880" y="0"/>
                      <a:pt x="124460" y="0"/>
                    </a:cubicBezTo>
                    <a:lnTo>
                      <a:pt x="4337988" y="0"/>
                    </a:lnTo>
                    <a:cubicBezTo>
                      <a:pt x="4406568" y="0"/>
                      <a:pt x="4462449" y="55880"/>
                      <a:pt x="4462449" y="124460"/>
                    </a:cubicBezTo>
                    <a:lnTo>
                      <a:pt x="4462449" y="1121041"/>
                    </a:lnTo>
                    <a:cubicBezTo>
                      <a:pt x="4462449" y="1189621"/>
                      <a:pt x="4406568" y="1245501"/>
                      <a:pt x="4337988" y="1245501"/>
                    </a:cubicBezTo>
                  </a:path>
                </a:pathLst>
              </a:custGeom>
              <a:solidFill>
                <a:srgbClr val="D46D50"/>
              </a:solidFill>
            </p:spPr>
            <p:txBody>
              <a:bodyPr/>
              <a:lstStyle/>
              <a:p>
                <a:endParaRPr lang="en-US"/>
              </a:p>
            </p:txBody>
          </p:sp>
        </p:grpSp>
        <p:pic>
          <p:nvPicPr>
            <p:cNvPr id="16" name="Picture 9">
              <a:extLst>
                <a:ext uri="{FF2B5EF4-FFF2-40B4-BE49-F238E27FC236}">
                  <a16:creationId xmlns:a16="http://schemas.microsoft.com/office/drawing/2014/main" id="{A9EABA85-7A50-212C-FC3A-B8F4D0C14AD3}"/>
                </a:ext>
              </a:extLst>
            </p:cNvPr>
            <p:cNvPicPr>
              <a:picLocks noChangeAspect="1"/>
            </p:cNvPicPr>
            <p:nvPr/>
          </p:nvPicPr>
          <p:blipFill>
            <a:blip r:embed="rId2"/>
            <a:srcRect/>
            <a:stretch>
              <a:fillRect/>
            </a:stretch>
          </p:blipFill>
          <p:spPr>
            <a:xfrm>
              <a:off x="15843656" y="7105907"/>
              <a:ext cx="1570392" cy="1383895"/>
            </a:xfrm>
            <a:prstGeom prst="rect">
              <a:avLst/>
            </a:prstGeom>
          </p:spPr>
        </p:pic>
        <p:pic>
          <p:nvPicPr>
            <p:cNvPr id="17" name="Picture 10">
              <a:extLst>
                <a:ext uri="{FF2B5EF4-FFF2-40B4-BE49-F238E27FC236}">
                  <a16:creationId xmlns:a16="http://schemas.microsoft.com/office/drawing/2014/main" id="{ED90FE44-F328-F24B-77B2-FA88430B9387}"/>
                </a:ext>
              </a:extLst>
            </p:cNvPr>
            <p:cNvPicPr>
              <a:picLocks noChangeAspect="1"/>
            </p:cNvPicPr>
            <p:nvPr/>
          </p:nvPicPr>
          <p:blipFill>
            <a:blip r:embed="rId2"/>
            <a:srcRect/>
            <a:stretch>
              <a:fillRect/>
            </a:stretch>
          </p:blipFill>
          <p:spPr>
            <a:xfrm flipH="1">
              <a:off x="8940209" y="3342580"/>
              <a:ext cx="1570392" cy="1383895"/>
            </a:xfrm>
            <a:prstGeom prst="rect">
              <a:avLst/>
            </a:prstGeom>
          </p:spPr>
        </p:pic>
        <p:sp>
          <p:nvSpPr>
            <p:cNvPr id="3" name="TextBox 2">
              <a:extLst>
                <a:ext uri="{FF2B5EF4-FFF2-40B4-BE49-F238E27FC236}">
                  <a16:creationId xmlns:a16="http://schemas.microsoft.com/office/drawing/2014/main" id="{D9EE689A-EC4B-D31A-FE6F-DF1916CA618B}"/>
                </a:ext>
              </a:extLst>
            </p:cNvPr>
            <p:cNvSpPr txBox="1"/>
            <p:nvPr/>
          </p:nvSpPr>
          <p:spPr>
            <a:xfrm>
              <a:off x="9743937" y="4342971"/>
              <a:ext cx="6961643" cy="2762936"/>
            </a:xfrm>
            <a:prstGeom prst="rect">
              <a:avLst/>
            </a:prstGeom>
            <a:noFill/>
          </p:spPr>
          <p:txBody>
            <a:bodyPr wrap="square">
              <a:spAutoFit/>
            </a:bodyPr>
            <a:lstStyle/>
            <a:p>
              <a:pPr algn="just">
                <a:lnSpc>
                  <a:spcPct val="150000"/>
                </a:lnSpc>
              </a:pPr>
              <a:r>
                <a:rPr lang="vi-VN" sz="4000" b="1">
                  <a:solidFill>
                    <a:schemeClr val="bg1"/>
                  </a:solidFill>
                </a:rPr>
                <a:t>Phần mềm miễn phí và phần mềm không miễn phí khác nhau như</a:t>
              </a:r>
              <a:r>
                <a:rPr lang="en-US" sz="4000" b="1">
                  <a:solidFill>
                    <a:schemeClr val="bg1"/>
                  </a:solidFill>
                </a:rPr>
                <a:t> </a:t>
              </a:r>
              <a:r>
                <a:rPr lang="en-US" sz="4000" b="1">
                  <a:solidFill>
                    <a:schemeClr val="bg1"/>
                  </a:solidFill>
                  <a:latin typeface="Arial" panose="020B0604020202020204" pitchFamily="34" charset="0"/>
                  <a:cs typeface="Arial" panose="020B0604020202020204" pitchFamily="34" charset="0"/>
                </a:rPr>
                <a:t>thế</a:t>
              </a:r>
              <a:r>
                <a:rPr lang="vi-VN" sz="4000" b="1">
                  <a:solidFill>
                    <a:schemeClr val="bg1"/>
                  </a:solidFill>
                </a:rPr>
                <a:t> nào?</a:t>
              </a:r>
              <a:endParaRPr lang="en-US" sz="4000" b="1">
                <a:solidFill>
                  <a:schemeClr val="bg1"/>
                </a:solidFill>
              </a:endParaRPr>
            </a:p>
          </p:txBody>
        </p:sp>
      </p:grpSp>
      <p:sp>
        <p:nvSpPr>
          <p:cNvPr id="5" name="Freeform 2">
            <a:extLst>
              <a:ext uri="{FF2B5EF4-FFF2-40B4-BE49-F238E27FC236}">
                <a16:creationId xmlns:a16="http://schemas.microsoft.com/office/drawing/2014/main" id="{ACFF71C2-5CDD-F610-6564-BF8B0701CDEE}"/>
              </a:ext>
            </a:extLst>
          </p:cNvPr>
          <p:cNvSpPr/>
          <p:nvPr/>
        </p:nvSpPr>
        <p:spPr>
          <a:xfrm>
            <a:off x="1729695" y="4157945"/>
            <a:ext cx="6312697" cy="6129055"/>
          </a:xfrm>
          <a:custGeom>
            <a:avLst/>
            <a:gdLst/>
            <a:ahLst/>
            <a:cxnLst/>
            <a:rect l="l" t="t" r="r" b="b"/>
            <a:pathLst>
              <a:path w="6312697" h="6129055">
                <a:moveTo>
                  <a:pt x="0" y="0"/>
                </a:moveTo>
                <a:lnTo>
                  <a:pt x="6312698" y="0"/>
                </a:lnTo>
                <a:lnTo>
                  <a:pt x="6312698" y="6129055"/>
                </a:lnTo>
                <a:lnTo>
                  <a:pt x="0" y="61290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14">
            <a:extLst>
              <a:ext uri="{FF2B5EF4-FFF2-40B4-BE49-F238E27FC236}">
                <a16:creationId xmlns:a16="http://schemas.microsoft.com/office/drawing/2014/main" id="{EFCC2FA3-CE02-DF0A-419C-B4688CEB6D09}"/>
              </a:ext>
            </a:extLst>
          </p:cNvPr>
          <p:cNvSpPr/>
          <p:nvPr/>
        </p:nvSpPr>
        <p:spPr>
          <a:xfrm>
            <a:off x="-603276" y="2252585"/>
            <a:ext cx="1587552" cy="1535595"/>
          </a:xfrm>
          <a:custGeom>
            <a:avLst/>
            <a:gdLst/>
            <a:ahLst/>
            <a:cxnLst/>
            <a:rect l="l" t="t" r="r" b="b"/>
            <a:pathLst>
              <a:path w="1587552" h="1535595">
                <a:moveTo>
                  <a:pt x="0" y="0"/>
                </a:moveTo>
                <a:lnTo>
                  <a:pt x="1587552" y="0"/>
                </a:lnTo>
                <a:lnTo>
                  <a:pt x="1587552" y="1535595"/>
                </a:lnTo>
                <a:lnTo>
                  <a:pt x="0" y="153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19">
            <a:extLst>
              <a:ext uri="{FF2B5EF4-FFF2-40B4-BE49-F238E27FC236}">
                <a16:creationId xmlns:a16="http://schemas.microsoft.com/office/drawing/2014/main" id="{4F5BFEAC-736C-969B-C174-DEE08321FA51}"/>
              </a:ext>
            </a:extLst>
          </p:cNvPr>
          <p:cNvSpPr/>
          <p:nvPr/>
        </p:nvSpPr>
        <p:spPr>
          <a:xfrm>
            <a:off x="17259300" y="-506895"/>
            <a:ext cx="1587552" cy="1535595"/>
          </a:xfrm>
          <a:custGeom>
            <a:avLst/>
            <a:gdLst/>
            <a:ahLst/>
            <a:cxnLst/>
            <a:rect l="l" t="t" r="r" b="b"/>
            <a:pathLst>
              <a:path w="1587552" h="1535595">
                <a:moveTo>
                  <a:pt x="0" y="0"/>
                </a:moveTo>
                <a:lnTo>
                  <a:pt x="1587552" y="0"/>
                </a:lnTo>
                <a:lnTo>
                  <a:pt x="1587552" y="1535595"/>
                </a:lnTo>
                <a:lnTo>
                  <a:pt x="0" y="153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20">
            <a:extLst>
              <a:ext uri="{FF2B5EF4-FFF2-40B4-BE49-F238E27FC236}">
                <a16:creationId xmlns:a16="http://schemas.microsoft.com/office/drawing/2014/main" id="{2D4E2A3A-E401-3E9E-354A-A8BFAF3CD8C9}"/>
              </a:ext>
            </a:extLst>
          </p:cNvPr>
          <p:cNvSpPr/>
          <p:nvPr/>
        </p:nvSpPr>
        <p:spPr>
          <a:xfrm>
            <a:off x="7789381" y="9519202"/>
            <a:ext cx="1587552" cy="1535595"/>
          </a:xfrm>
          <a:custGeom>
            <a:avLst/>
            <a:gdLst/>
            <a:ahLst/>
            <a:cxnLst/>
            <a:rect l="l" t="t" r="r" b="b"/>
            <a:pathLst>
              <a:path w="1587552" h="1535595">
                <a:moveTo>
                  <a:pt x="0" y="0"/>
                </a:moveTo>
                <a:lnTo>
                  <a:pt x="1587551" y="0"/>
                </a:lnTo>
                <a:lnTo>
                  <a:pt x="1587551" y="1535596"/>
                </a:lnTo>
                <a:lnTo>
                  <a:pt x="0" y="15355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D4304E03-AD02-2564-0EBD-A7E0B8C06709}"/>
              </a:ext>
            </a:extLst>
          </p:cNvPr>
          <p:cNvGrpSpPr/>
          <p:nvPr/>
        </p:nvGrpSpPr>
        <p:grpSpPr>
          <a:xfrm>
            <a:off x="1521790" y="911269"/>
            <a:ext cx="6728505" cy="2132848"/>
            <a:chOff x="1466287" y="1006596"/>
            <a:chExt cx="6728505" cy="2132848"/>
          </a:xfrm>
        </p:grpSpPr>
        <p:sp>
          <p:nvSpPr>
            <p:cNvPr id="10" name="Rectangle: Rounded Corners 9">
              <a:extLst>
                <a:ext uri="{FF2B5EF4-FFF2-40B4-BE49-F238E27FC236}">
                  <a16:creationId xmlns:a16="http://schemas.microsoft.com/office/drawing/2014/main" id="{EF1E9773-C28E-8CD6-E9C5-B8F5B247C8DB}"/>
                </a:ext>
              </a:extLst>
            </p:cNvPr>
            <p:cNvSpPr/>
            <p:nvPr/>
          </p:nvSpPr>
          <p:spPr>
            <a:xfrm>
              <a:off x="1618687" y="1158996"/>
              <a:ext cx="6576105" cy="1980448"/>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50000"/>
                </a:lnSpc>
                <a:spcBef>
                  <a:spcPts val="0"/>
                </a:spcBef>
                <a:spcAft>
                  <a:spcPts val="0"/>
                </a:spcAft>
                <a:buClrTx/>
                <a:buSzTx/>
                <a:tabLst/>
                <a:defRPr/>
              </a:pPr>
              <a:endParaRPr kumimoji="0" lang="en-US" sz="4000" b="1"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ACFED50C-DC45-6EE6-D94D-F737A26309AE}"/>
                </a:ext>
              </a:extLst>
            </p:cNvPr>
            <p:cNvSpPr/>
            <p:nvPr/>
          </p:nvSpPr>
          <p:spPr>
            <a:xfrm>
              <a:off x="1466287" y="1006596"/>
              <a:ext cx="6576105" cy="1980448"/>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50000"/>
                </a:lnSpc>
                <a:spcBef>
                  <a:spcPts val="0"/>
                </a:spcBef>
                <a:spcAft>
                  <a:spcPts val="0"/>
                </a:spcAft>
                <a:buClrTx/>
                <a:buSzTx/>
                <a:tabLst/>
                <a:defRPr/>
              </a:pPr>
              <a:r>
                <a:rPr kumimoji="0" lang="en-US" sz="4000" b="1" i="1"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Đọc thông tin trong SGK tr.26 và trả lời câu hỏi: </a:t>
              </a:r>
            </a:p>
          </p:txBody>
        </p:sp>
      </p:grpSp>
    </p:spTree>
    <p:extLst>
      <p:ext uri="{BB962C8B-B14F-4D97-AF65-F5344CB8AC3E}">
        <p14:creationId xmlns:p14="http://schemas.microsoft.com/office/powerpoint/2010/main" val="3252198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1121</Words>
  <Application>Microsoft Office PowerPoint</Application>
  <PresentationFormat>Custom</PresentationFormat>
  <Paragraphs>90</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Courier New</vt:lpstr>
      <vt:lpstr>Arial</vt:lpstr>
      <vt:lpstr>Calibri</vt:lpstr>
      <vt:lpstr>Amasis MT Pro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Illustration Security Tips Infographic (Bài thuyết trình (16:9))</dc:title>
  <cp:lastModifiedBy>Thảo Đào</cp:lastModifiedBy>
  <cp:revision>4</cp:revision>
  <dcterms:created xsi:type="dcterms:W3CDTF">2006-08-16T00:00:00Z</dcterms:created>
  <dcterms:modified xsi:type="dcterms:W3CDTF">2023-09-10T14:16:47Z</dcterms:modified>
  <dc:identifier>DAFtot5SdXw</dc:identifier>
</cp:coreProperties>
</file>