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58" r:id="rId3"/>
    <p:sldId id="276" r:id="rId4"/>
    <p:sldId id="256" r:id="rId5"/>
    <p:sldId id="274" r:id="rId6"/>
    <p:sldId id="277" r:id="rId7"/>
    <p:sldId id="278" r:id="rId8"/>
    <p:sldId id="279" r:id="rId9"/>
    <p:sldId id="260" r:id="rId10"/>
    <p:sldId id="280" r:id="rId11"/>
    <p:sldId id="282" r:id="rId12"/>
    <p:sldId id="283" r:id="rId13"/>
    <p:sldId id="284" r:id="rId14"/>
    <p:sldId id="285" r:id="rId15"/>
    <p:sldId id="286" r:id="rId16"/>
    <p:sldId id="287" r:id="rId17"/>
    <p:sldId id="288" r:id="rId18"/>
    <p:sldId id="263" r:id="rId19"/>
    <p:sldId id="289" r:id="rId20"/>
  </p:sldIdLst>
  <p:sldSz cx="18288000" cy="10287000"/>
  <p:notesSz cx="6858000" cy="9144000"/>
  <p:embeddedFontLs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CAB0ED-E8D8-47FB-B4A2-1689435DD56F}">
          <p14:sldIdLst>
            <p14:sldId id="270"/>
            <p14:sldId id="258"/>
            <p14:sldId id="276"/>
            <p14:sldId id="256"/>
            <p14:sldId id="274"/>
            <p14:sldId id="277"/>
            <p14:sldId id="278"/>
            <p14:sldId id="279"/>
            <p14:sldId id="260"/>
            <p14:sldId id="280"/>
            <p14:sldId id="282"/>
            <p14:sldId id="283"/>
            <p14:sldId id="284"/>
            <p14:sldId id="285"/>
            <p14:sldId id="286"/>
            <p14:sldId id="287"/>
            <p14:sldId id="288"/>
            <p14:sldId id="263"/>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8C77C"/>
    <a:srgbClr val="B7472A"/>
    <a:srgbClr val="84604E"/>
    <a:srgbClr val="C98C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4.png"/><Relationship Id="rId18" Type="http://schemas.openxmlformats.org/officeDocument/2006/relationships/image" Target="../media/image161.svg"/><Relationship Id="rId3" Type="http://schemas.openxmlformats.org/officeDocument/2006/relationships/image" Target="../media/image2.svg"/><Relationship Id="rId12" Type="http://schemas.openxmlformats.org/officeDocument/2006/relationships/image" Target="../media/image147.svg"/><Relationship Id="rId17"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155.sv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8.svg"/><Relationship Id="rId15" Type="http://schemas.openxmlformats.org/officeDocument/2006/relationships/image" Target="../media/image5.png"/><Relationship Id="rId4" Type="http://schemas.openxmlformats.org/officeDocument/2006/relationships/image" Target="../media/image2.png"/><Relationship Id="rId14" Type="http://schemas.openxmlformats.org/officeDocument/2006/relationships/image" Target="../media/image149.sv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29" Type="http://schemas.openxmlformats.org/officeDocument/2006/relationships/image" Target="../media/image8.png"/><Relationship Id="rId1" Type="http://schemas.openxmlformats.org/officeDocument/2006/relationships/slideLayout" Target="../slideLayouts/slideLayout7.xml"/><Relationship Id="rId28" Type="http://schemas.openxmlformats.org/officeDocument/2006/relationships/image" Target="../media/image133.svg"/><Relationship Id="rId9"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29" Type="http://schemas.openxmlformats.org/officeDocument/2006/relationships/image" Target="../media/image8.png"/><Relationship Id="rId1" Type="http://schemas.openxmlformats.org/officeDocument/2006/relationships/slideLayout" Target="../slideLayouts/slideLayout7.xml"/><Relationship Id="rId28" Type="http://schemas.openxmlformats.org/officeDocument/2006/relationships/image" Target="../media/image133.svg"/><Relationship Id="rId9" Type="http://schemas.openxmlformats.org/officeDocument/2006/relationships/image" Target="../media/image14.svg"/></Relationships>
</file>

<file path=ppt/slides/_rels/slide12.xml.rels><?xml version="1.0" encoding="UTF-8" standalone="yes"?>
<Relationships xmlns="http://schemas.openxmlformats.org/package/2006/relationships"><Relationship Id="rId26" Type="http://schemas.openxmlformats.org/officeDocument/2006/relationships/image" Target="../media/image250.svg"/><Relationship Id="rId2" Type="http://schemas.openxmlformats.org/officeDocument/2006/relationships/image" Target="../media/image7.png"/><Relationship Id="rId29" Type="http://schemas.openxmlformats.org/officeDocument/2006/relationships/image" Target="../media/image8.png"/><Relationship Id="rId1" Type="http://schemas.openxmlformats.org/officeDocument/2006/relationships/slideLayout" Target="../slideLayouts/slideLayout7.xml"/><Relationship Id="rId28" Type="http://schemas.openxmlformats.org/officeDocument/2006/relationships/image" Target="../media/image133.svg"/><Relationship Id="rId9" Type="http://schemas.openxmlformats.org/officeDocument/2006/relationships/image" Target="../media/image14.svg"/><Relationship Id="rId30"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29" Type="http://schemas.openxmlformats.org/officeDocument/2006/relationships/image" Target="../media/image8.png"/><Relationship Id="rId1" Type="http://schemas.openxmlformats.org/officeDocument/2006/relationships/slideLayout" Target="../slideLayouts/slideLayout7.xml"/><Relationship Id="rId28" Type="http://schemas.openxmlformats.org/officeDocument/2006/relationships/image" Target="../media/image133.svg"/><Relationship Id="rId9"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29" Type="http://schemas.openxmlformats.org/officeDocument/2006/relationships/image" Target="../media/image8.png"/><Relationship Id="rId1" Type="http://schemas.openxmlformats.org/officeDocument/2006/relationships/slideLayout" Target="../slideLayouts/slideLayout7.xml"/><Relationship Id="rId28" Type="http://schemas.openxmlformats.org/officeDocument/2006/relationships/image" Target="../media/image133.svg"/><Relationship Id="rId9" Type="http://schemas.openxmlformats.org/officeDocument/2006/relationships/image" Target="../media/image14.sv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29" Type="http://schemas.openxmlformats.org/officeDocument/2006/relationships/image" Target="../media/image8.png"/><Relationship Id="rId1" Type="http://schemas.openxmlformats.org/officeDocument/2006/relationships/slideLayout" Target="../slideLayouts/slideLayout7.xml"/><Relationship Id="rId28" Type="http://schemas.openxmlformats.org/officeDocument/2006/relationships/image" Target="../media/image133.svg"/><Relationship Id="rId9" Type="http://schemas.openxmlformats.org/officeDocument/2006/relationships/image" Target="../media/image14.sv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29"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70.svg"/><Relationship Id="rId28" Type="http://schemas.openxmlformats.org/officeDocument/2006/relationships/image" Target="../media/image133.svg"/><Relationship Id="rId9" Type="http://schemas.openxmlformats.org/officeDocument/2006/relationships/image" Target="../media/image14.svg"/><Relationship Id="rId30"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29" Type="http://schemas.openxmlformats.org/officeDocument/2006/relationships/image" Target="../media/image8.png"/><Relationship Id="rId1" Type="http://schemas.openxmlformats.org/officeDocument/2006/relationships/slideLayout" Target="../slideLayouts/slideLayout7.xml"/><Relationship Id="rId28" Type="http://schemas.openxmlformats.org/officeDocument/2006/relationships/image" Target="../media/image133.svg"/><Relationship Id="rId9" Type="http://schemas.openxmlformats.org/officeDocument/2006/relationships/image" Target="../media/image14.sv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89.svg"/><Relationship Id="rId18" Type="http://schemas.openxmlformats.org/officeDocument/2006/relationships/image" Target="../media/image45.png"/><Relationship Id="rId26" Type="http://schemas.openxmlformats.org/officeDocument/2006/relationships/image" Target="../media/image102.svg"/><Relationship Id="rId21" Type="http://schemas.openxmlformats.org/officeDocument/2006/relationships/image" Target="../media/image97.svg"/><Relationship Id="rId7" Type="http://schemas.openxmlformats.org/officeDocument/2006/relationships/image" Target="../media/image83.svg"/><Relationship Id="rId12" Type="http://schemas.openxmlformats.org/officeDocument/2006/relationships/image" Target="../media/image29.png"/><Relationship Id="rId17" Type="http://schemas.openxmlformats.org/officeDocument/2006/relationships/image" Target="../media/image93.svg"/><Relationship Id="rId25" Type="http://schemas.openxmlformats.org/officeDocument/2006/relationships/image" Target="../media/image49.png"/><Relationship Id="rId2" Type="http://schemas.openxmlformats.org/officeDocument/2006/relationships/image" Target="../media/image25.png"/><Relationship Id="rId16" Type="http://schemas.openxmlformats.org/officeDocument/2006/relationships/image" Target="../media/image44.png"/><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87.svg"/><Relationship Id="rId24" Type="http://schemas.openxmlformats.org/officeDocument/2006/relationships/image" Target="../media/image100.svg"/><Relationship Id="rId5" Type="http://schemas.openxmlformats.org/officeDocument/2006/relationships/image" Target="../media/image81.svg"/><Relationship Id="rId15" Type="http://schemas.openxmlformats.org/officeDocument/2006/relationships/image" Target="../media/image91.svg"/><Relationship Id="rId23" Type="http://schemas.openxmlformats.org/officeDocument/2006/relationships/image" Target="../media/image48.png"/><Relationship Id="rId28" Type="http://schemas.openxmlformats.org/officeDocument/2006/relationships/image" Target="../media/image77.svg"/><Relationship Id="rId10" Type="http://schemas.openxmlformats.org/officeDocument/2006/relationships/image" Target="../media/image28.png"/><Relationship Id="rId19" Type="http://schemas.openxmlformats.org/officeDocument/2006/relationships/image" Target="../media/image95.svg"/><Relationship Id="rId9" Type="http://schemas.openxmlformats.org/officeDocument/2006/relationships/image" Target="../media/image85.svg"/><Relationship Id="rId14" Type="http://schemas.openxmlformats.org/officeDocument/2006/relationships/image" Target="../media/image30.png"/><Relationship Id="rId22" Type="http://schemas.openxmlformats.org/officeDocument/2006/relationships/image" Target="../media/image47.png"/><Relationship Id="rId27" Type="http://schemas.openxmlformats.org/officeDocument/2006/relationships/image" Target="../media/image50.png"/></Relationships>
</file>

<file path=ppt/slides/_rels/slide19.xml.rels><?xml version="1.0" encoding="UTF-8" standalone="yes"?>
<Relationships xmlns="http://schemas.openxmlformats.org/package/2006/relationships"><Relationship Id="rId13" Type="http://schemas.openxmlformats.org/officeDocument/2006/relationships/image" Target="../media/image4.png"/><Relationship Id="rId18" Type="http://schemas.openxmlformats.org/officeDocument/2006/relationships/image" Target="../media/image161.svg"/><Relationship Id="rId3" Type="http://schemas.openxmlformats.org/officeDocument/2006/relationships/image" Target="../media/image2.svg"/><Relationship Id="rId12" Type="http://schemas.openxmlformats.org/officeDocument/2006/relationships/image" Target="../media/image147.svg"/><Relationship Id="rId17"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155.sv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8.svg"/><Relationship Id="rId15" Type="http://schemas.openxmlformats.org/officeDocument/2006/relationships/image" Target="../media/image5.png"/><Relationship Id="rId4" Type="http://schemas.openxmlformats.org/officeDocument/2006/relationships/image" Target="../media/image2.png"/><Relationship Id="rId14" Type="http://schemas.openxmlformats.org/officeDocument/2006/relationships/image" Target="../media/image149.sv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29" Type="http://schemas.openxmlformats.org/officeDocument/2006/relationships/image" Target="../media/image8.png"/><Relationship Id="rId1" Type="http://schemas.openxmlformats.org/officeDocument/2006/relationships/slideLayout" Target="../slideLayouts/slideLayout7.xml"/><Relationship Id="rId28" Type="http://schemas.openxmlformats.org/officeDocument/2006/relationships/image" Target="../media/image133.svg"/><Relationship Id="rId9" Type="http://schemas.openxmlformats.org/officeDocument/2006/relationships/image" Target="../media/image14.svg"/><Relationship Id="rId30"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29" Type="http://schemas.openxmlformats.org/officeDocument/2006/relationships/image" Target="../media/image8.png"/><Relationship Id="rId1" Type="http://schemas.openxmlformats.org/officeDocument/2006/relationships/slideLayout" Target="../slideLayouts/slideLayout7.xml"/><Relationship Id="rId15" Type="http://schemas.openxmlformats.org/officeDocument/2006/relationships/image" Target="../media/image7.png"/><Relationship Id="rId28" Type="http://schemas.openxmlformats.org/officeDocument/2006/relationships/image" Target="../media/image133.svg"/><Relationship Id="rId14" Type="http://schemas.openxmlformats.org/officeDocument/2006/relationships/image" Target="../media/image35.svg"/><Relationship Id="rId9" Type="http://schemas.openxmlformats.org/officeDocument/2006/relationships/image" Target="../media/image14.svg"/><Relationship Id="rId30" Type="http://schemas.openxmlformats.org/officeDocument/2006/relationships/image" Target="../media/image11.png"/></Relationships>
</file>

<file path=ppt/slides/_rels/slide4.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40.svg"/><Relationship Id="rId2" Type="http://schemas.openxmlformats.org/officeDocument/2006/relationships/image" Target="../media/image18.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8.svg"/><Relationship Id="rId15" Type="http://schemas.openxmlformats.org/officeDocument/2006/relationships/image" Target="../media/image21.png"/><Relationship Id="rId10"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4.sv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29" Type="http://schemas.openxmlformats.org/officeDocument/2006/relationships/image" Target="../media/image8.png"/><Relationship Id="rId1" Type="http://schemas.openxmlformats.org/officeDocument/2006/relationships/slideLayout" Target="../slideLayouts/slideLayout7.xml"/><Relationship Id="rId28" Type="http://schemas.openxmlformats.org/officeDocument/2006/relationships/image" Target="../media/image133.svg"/><Relationship Id="rId9" Type="http://schemas.openxmlformats.org/officeDocument/2006/relationships/image" Target="../media/image14.svg"/><Relationship Id="rId30" Type="http://schemas.openxmlformats.org/officeDocument/2006/relationships/image" Target="../media/image24.png"/></Relationships>
</file>

<file path=ppt/slides/_rels/slide7.xml.rels><?xml version="1.0" encoding="UTF-8" standalone="yes"?>
<Relationships xmlns="http://schemas.openxmlformats.org/package/2006/relationships"><Relationship Id="rId13" Type="http://schemas.openxmlformats.org/officeDocument/2006/relationships/image" Target="../media/image89.svg"/><Relationship Id="rId34" Type="http://schemas.openxmlformats.org/officeDocument/2006/relationships/image" Target="../media/image28.png"/><Relationship Id="rId7" Type="http://schemas.openxmlformats.org/officeDocument/2006/relationships/image" Target="../media/image83.svg"/><Relationship Id="rId33" Type="http://schemas.openxmlformats.org/officeDocument/2006/relationships/image" Target="../media/image85.svg"/><Relationship Id="rId2" Type="http://schemas.openxmlformats.org/officeDocument/2006/relationships/image" Target="../media/image7.png"/><Relationship Id="rId29" Type="http://schemas.openxmlformats.org/officeDocument/2006/relationships/image" Target="../media/image8.png"/><Relationship Id="rId1" Type="http://schemas.openxmlformats.org/officeDocument/2006/relationships/slideLayout" Target="../slideLayouts/slideLayout7.xml"/><Relationship Id="rId32" Type="http://schemas.openxmlformats.org/officeDocument/2006/relationships/image" Target="../media/image27.png"/><Relationship Id="rId11" Type="http://schemas.openxmlformats.org/officeDocument/2006/relationships/image" Target="../media/image87.svg"/><Relationship Id="rId28" Type="http://schemas.openxmlformats.org/officeDocument/2006/relationships/image" Target="../media/image133.svg"/><Relationship Id="rId5" Type="http://schemas.openxmlformats.org/officeDocument/2006/relationships/image" Target="../media/image81.svg"/><Relationship Id="rId36" Type="http://schemas.openxmlformats.org/officeDocument/2006/relationships/image" Target="../media/image30.png"/><Relationship Id="rId15" Type="http://schemas.openxmlformats.org/officeDocument/2006/relationships/image" Target="../media/image91.svg"/><Relationship Id="rId31" Type="http://schemas.openxmlformats.org/officeDocument/2006/relationships/image" Target="../media/image26.png"/><Relationship Id="rId9" Type="http://schemas.openxmlformats.org/officeDocument/2006/relationships/image" Target="../media/image14.svg"/><Relationship Id="rId30" Type="http://schemas.openxmlformats.org/officeDocument/2006/relationships/image" Target="../media/image25.png"/><Relationship Id="rId35"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29" Type="http://schemas.openxmlformats.org/officeDocument/2006/relationships/image" Target="../media/image8.png"/><Relationship Id="rId1" Type="http://schemas.openxmlformats.org/officeDocument/2006/relationships/slideLayout" Target="../slideLayouts/slideLayout7.xml"/><Relationship Id="rId28" Type="http://schemas.openxmlformats.org/officeDocument/2006/relationships/image" Target="../media/image133.svg"/><Relationship Id="rId31" Type="http://schemas.openxmlformats.org/officeDocument/2006/relationships/image" Target="../media/image33.png"/><Relationship Id="rId9" Type="http://schemas.openxmlformats.org/officeDocument/2006/relationships/image" Target="../media/image14.svg"/><Relationship Id="rId30" Type="http://schemas.openxmlformats.org/officeDocument/2006/relationships/image" Target="../media/image32.png"/><Relationship Id="rId22" Type="http://schemas.openxmlformats.org/officeDocument/2006/relationships/image" Target="../media/image60.svg"/><Relationship Id="rId14" Type="http://schemas.openxmlformats.org/officeDocument/2006/relationships/image" Target="../media/image54.svg"/></Relationships>
</file>

<file path=ppt/slides/_rels/slide9.xml.rels><?xml version="1.0" encoding="UTF-8" standalone="yes"?>
<Relationships xmlns="http://schemas.openxmlformats.org/package/2006/relationships"><Relationship Id="rId18" Type="http://schemas.openxmlformats.org/officeDocument/2006/relationships/image" Target="../media/image39.png"/><Relationship Id="rId3" Type="http://schemas.openxmlformats.org/officeDocument/2006/relationships/image" Target="../media/image35.png"/><Relationship Id="rId21" Type="http://schemas.openxmlformats.org/officeDocument/2006/relationships/image" Target="../media/image41.png"/><Relationship Id="rId17" Type="http://schemas.openxmlformats.org/officeDocument/2006/relationships/image" Target="../media/image38.png"/><Relationship Id="rId7" Type="http://schemas.openxmlformats.org/officeDocument/2006/relationships/image" Target="../media/image47.svg"/><Relationship Id="rId2" Type="http://schemas.openxmlformats.org/officeDocument/2006/relationships/image" Target="../media/image34.png"/><Relationship Id="rId16" Type="http://schemas.openxmlformats.org/officeDocument/2006/relationships/image" Target="../media/image33.png"/><Relationship Id="rId20" Type="http://schemas.openxmlformats.org/officeDocument/2006/relationships/image" Target="../media/image40.png"/><Relationship Id="rId1" Type="http://schemas.openxmlformats.org/officeDocument/2006/relationships/slideLayout" Target="../slideLayouts/slideLayout7.xml"/><Relationship Id="rId11" Type="http://schemas.openxmlformats.org/officeDocument/2006/relationships/image" Target="../media/image51.svg"/><Relationship Id="rId15" Type="http://schemas.openxmlformats.org/officeDocument/2006/relationships/image" Target="../media/image37.png"/><Relationship Id="rId5" Type="http://schemas.openxmlformats.org/officeDocument/2006/relationships/image" Target="../media/image45.svg"/><Relationship Id="rId10" Type="http://schemas.openxmlformats.org/officeDocument/2006/relationships/image" Target="../media/image36.png"/><Relationship Id="rId19" Type="http://schemas.openxmlformats.org/officeDocument/2006/relationships/image" Target="../media/image56.svg"/><Relationship Id="rId9" Type="http://schemas.openxmlformats.org/officeDocument/2006/relationships/image" Target="../media/image49.svg"/><Relationship Id="rId14" Type="http://schemas.openxmlformats.org/officeDocument/2006/relationships/image" Target="../media/image54.svg"/><Relationship Id="rId22"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01003" y="0"/>
            <a:ext cx="1019698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392014" y="0"/>
            <a:ext cx="1019698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630668" y="2071406"/>
            <a:ext cx="12935065" cy="7186894"/>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91350">
            <a:off x="-93613" y="7616740"/>
            <a:ext cx="3781265" cy="4053988"/>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5593665">
            <a:off x="-909454" y="-1151112"/>
            <a:ext cx="4125515" cy="3690461"/>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3597166">
            <a:off x="16029699" y="-837481"/>
            <a:ext cx="2666942" cy="3732361"/>
          </a:xfrm>
          <a:prstGeom prst="rect">
            <a:avLst/>
          </a:prstGeom>
        </p:spPr>
      </p:pic>
      <p:pic>
        <p:nvPicPr>
          <p:cNvPr id="19"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950632" y="6949743"/>
            <a:ext cx="3687506" cy="4250727"/>
          </a:xfrm>
          <a:prstGeom prst="rect">
            <a:avLst/>
          </a:prstGeom>
        </p:spPr>
      </p:pic>
      <p:sp>
        <p:nvSpPr>
          <p:cNvPr id="20" name="TextBox 19"/>
          <p:cNvSpPr txBox="1"/>
          <p:nvPr/>
        </p:nvSpPr>
        <p:spPr>
          <a:xfrm>
            <a:off x="1094922" y="2696277"/>
            <a:ext cx="16002000" cy="5078313"/>
          </a:xfrm>
          <a:prstGeom prst="rect">
            <a:avLst/>
          </a:prstGeom>
          <a:noFill/>
        </p:spPr>
        <p:txBody>
          <a:bodyPr wrap="square" rtlCol="0">
            <a:spAutoFit/>
          </a:bodyPr>
          <a:lstStyle/>
          <a:p>
            <a:pPr algn="ctr">
              <a:lnSpc>
                <a:spcPct val="150000"/>
              </a:lnSpc>
            </a:pPr>
            <a:r>
              <a:rPr lang="en-US" sz="7200" b="1" smtClean="0">
                <a:latin typeface="Arial" panose="020B0604020202020204" pitchFamily="34" charset="0"/>
                <a:cs typeface="Arial" panose="020B0604020202020204" pitchFamily="34" charset="0"/>
              </a:rPr>
              <a:t>XIN CHÀO CÁC EM! </a:t>
            </a:r>
          </a:p>
          <a:p>
            <a:pPr algn="ctr">
              <a:lnSpc>
                <a:spcPct val="150000"/>
              </a:lnSpc>
            </a:pPr>
            <a:r>
              <a:rPr lang="en-US" sz="7200" b="1" smtClean="0">
                <a:latin typeface="Arial" panose="020B0604020202020204" pitchFamily="34" charset="0"/>
                <a:cs typeface="Arial" panose="020B0604020202020204" pitchFamily="34" charset="0"/>
              </a:rPr>
              <a:t>CHÀO MỪNG CÁC EM </a:t>
            </a:r>
          </a:p>
          <a:p>
            <a:pPr algn="ctr">
              <a:lnSpc>
                <a:spcPct val="150000"/>
              </a:lnSpc>
            </a:pPr>
            <a:r>
              <a:rPr lang="en-US" sz="7200" b="1" smtClean="0">
                <a:latin typeface="Arial" panose="020B0604020202020204" pitchFamily="34" charset="0"/>
                <a:cs typeface="Arial" panose="020B0604020202020204" pitchFamily="34" charset="0"/>
              </a:rPr>
              <a:t>ĐẾN VỚI TIẾT HỌC HÔM NAY!</a:t>
            </a:r>
            <a:endParaRPr lang="en-US" sz="72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sp>
        <p:nvSpPr>
          <p:cNvPr id="2" name="Rounded Rectangle 1"/>
          <p:cNvSpPr/>
          <p:nvPr/>
        </p:nvSpPr>
        <p:spPr>
          <a:xfrm>
            <a:off x="1639697" y="3315289"/>
            <a:ext cx="15621000" cy="4502963"/>
          </a:xfrm>
          <a:prstGeom prst="roundRect">
            <a:avLst/>
          </a:prstGeom>
          <a:solidFill>
            <a:schemeClr val="accent6">
              <a:lumMod val="20000"/>
              <a:lumOff val="80000"/>
            </a:schemeClr>
          </a:solidFill>
          <a:ln w="571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Thêm ảnh vào trang trình chiếu sẽ giúp bài trình chiếu của em sinh động và hấp dẫn hơn. Hình ảnh sau khi chèn có thể thay đổi kích thước và vị trí cho phù hợp với trang trình chiếu.</a:t>
            </a:r>
            <a:endParaRPr lang="en-US" sz="4000">
              <a:solidFill>
                <a:schemeClr val="tx1"/>
              </a:solidFill>
            </a:endParaRPr>
          </a:p>
        </p:txBody>
      </p:sp>
      <p:sp>
        <p:nvSpPr>
          <p:cNvPr id="22" name="Rectangle 21"/>
          <p:cNvSpPr/>
          <p:nvPr/>
        </p:nvSpPr>
        <p:spPr>
          <a:xfrm>
            <a:off x="0" y="1715989"/>
            <a:ext cx="18288000" cy="861774"/>
          </a:xfrm>
          <a:prstGeom prst="rect">
            <a:avLst/>
          </a:prstGeom>
          <a:solidFill>
            <a:schemeClr val="tx2">
              <a:lumMod val="20000"/>
              <a:lumOff val="80000"/>
            </a:schemeClr>
          </a:solidFill>
          <a:ln>
            <a:solidFill>
              <a:schemeClr val="tx2">
                <a:lumMod val="20000"/>
                <a:lumOff val="80000"/>
              </a:schemeClr>
            </a:solidFill>
          </a:ln>
        </p:spPr>
        <p:txBody>
          <a:bodyPr wrap="square">
            <a:spAutoFit/>
          </a:bodyPr>
          <a:lstStyle/>
          <a:p>
            <a:pPr algn="ctr"/>
            <a:r>
              <a:rPr lang="en-US" sz="5000" b="1" smtClean="0">
                <a:solidFill>
                  <a:srgbClr val="C00000"/>
                </a:solidFill>
                <a:latin typeface="Arial" panose="020B0604020202020204" pitchFamily="34" charset="0"/>
                <a:cs typeface="Arial" panose="020B0604020202020204" pitchFamily="34" charset="0"/>
              </a:rPr>
              <a:t>KẾT LUẬN </a:t>
            </a:r>
            <a:endParaRPr lang="en-US" sz="5000" b="1">
              <a:solidFill>
                <a:srgbClr val="C00000"/>
              </a:solidFill>
              <a:latin typeface="Arial" panose="020B0604020202020204" pitchFamily="34" charset="0"/>
              <a:cs typeface="Arial" panose="020B0604020202020204" pitchFamily="34" charset="0"/>
            </a:endParaRPr>
          </a:p>
        </p:txBody>
      </p:sp>
      <p:pic>
        <p:nvPicPr>
          <p:cNvPr id="12"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5643658" y="7834974"/>
            <a:ext cx="2644342" cy="2452026"/>
          </a:xfrm>
          <a:prstGeom prst="rect">
            <a:avLst/>
          </a:prstGeom>
        </p:spPr>
      </p:pic>
      <p:sp>
        <p:nvSpPr>
          <p:cNvPr id="18" name="TextBox 17"/>
          <p:cNvSpPr txBox="1"/>
          <p:nvPr/>
        </p:nvSpPr>
        <p:spPr>
          <a:xfrm>
            <a:off x="0" y="419100"/>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 </a:t>
            </a:r>
            <a:endParaRPr lang="en-US" sz="6000" b="1">
              <a:latin typeface="Arial" panose="020B0604020202020204" pitchFamily="34" charset="0"/>
              <a:cs typeface="Arial" panose="020B0604020202020204" pitchFamily="34" charset="0"/>
            </a:endParaRPr>
          </a:p>
        </p:txBody>
      </p:sp>
      <p:sp>
        <p:nvSpPr>
          <p:cNvPr id="19" name="Rectangle 18"/>
          <p:cNvSpPr/>
          <p:nvPr/>
        </p:nvSpPr>
        <p:spPr>
          <a:xfrm>
            <a:off x="457200" y="0"/>
            <a:ext cx="228600" cy="10287000"/>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7666889" y="2048611"/>
            <a:ext cx="304800" cy="15638578"/>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400" y="8572500"/>
            <a:ext cx="2974594" cy="1947236"/>
          </a:xfrm>
          <a:prstGeom prst="rect">
            <a:avLst/>
          </a:prstGeom>
        </p:spPr>
      </p:pic>
    </p:spTree>
    <p:extLst>
      <p:ext uri="{BB962C8B-B14F-4D97-AF65-F5344CB8AC3E}">
        <p14:creationId xmlns:p14="http://schemas.microsoft.com/office/powerpoint/2010/main" val="401439418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12"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5643658" y="7834974"/>
            <a:ext cx="2644342" cy="2452026"/>
          </a:xfrm>
          <a:prstGeom prst="rect">
            <a:avLst/>
          </a:prstGeom>
        </p:spPr>
      </p:pic>
      <p:sp>
        <p:nvSpPr>
          <p:cNvPr id="18" name="TextBox 17"/>
          <p:cNvSpPr txBox="1"/>
          <p:nvPr/>
        </p:nvSpPr>
        <p:spPr>
          <a:xfrm>
            <a:off x="0" y="419100"/>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19" name="Rectangle 18"/>
          <p:cNvSpPr/>
          <p:nvPr/>
        </p:nvSpPr>
        <p:spPr>
          <a:xfrm>
            <a:off x="457200" y="0"/>
            <a:ext cx="228600" cy="10287000"/>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7666889" y="2048611"/>
            <a:ext cx="304800" cy="15638578"/>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400" y="8572500"/>
            <a:ext cx="2974594" cy="1947236"/>
          </a:xfrm>
          <a:prstGeom prst="rect">
            <a:avLst/>
          </a:prstGeom>
        </p:spPr>
      </p:pic>
      <p:sp>
        <p:nvSpPr>
          <p:cNvPr id="3" name="Rectangle 2"/>
          <p:cNvSpPr/>
          <p:nvPr/>
        </p:nvSpPr>
        <p:spPr>
          <a:xfrm>
            <a:off x="1143000" y="1438364"/>
            <a:ext cx="14906645" cy="830997"/>
          </a:xfrm>
          <a:prstGeom prst="rect">
            <a:avLst/>
          </a:prstGeom>
        </p:spPr>
        <p:txBody>
          <a:bodyPr wrap="none">
            <a:spAutoFit/>
          </a:bodyPr>
          <a:lstStyle/>
          <a:p>
            <a:r>
              <a:rPr lang="en-US" sz="4800" b="1" smtClean="0">
                <a:solidFill>
                  <a:srgbClr val="C00000"/>
                </a:solidFill>
                <a:latin typeface="Arial" panose="020B0604020202020204" pitchFamily="34" charset="0"/>
                <a:cs typeface="Arial" panose="020B0604020202020204" pitchFamily="34" charset="0"/>
              </a:rPr>
              <a:t>HĐ: </a:t>
            </a:r>
            <a:r>
              <a:rPr lang="en-US" sz="4800" b="1">
                <a:solidFill>
                  <a:srgbClr val="C00000"/>
                </a:solidFill>
                <a:latin typeface="Arial" panose="020B0604020202020204" pitchFamily="34" charset="0"/>
                <a:cs typeface="Arial" panose="020B0604020202020204" pitchFamily="34" charset="0"/>
              </a:rPr>
              <a:t>Ghi nhớ thao tác thêm ảnh vào bài trình chiếu</a:t>
            </a:r>
          </a:p>
        </p:txBody>
      </p:sp>
      <p:sp>
        <p:nvSpPr>
          <p:cNvPr id="4" name="Rounded Rectangle 3"/>
          <p:cNvSpPr/>
          <p:nvPr/>
        </p:nvSpPr>
        <p:spPr>
          <a:xfrm>
            <a:off x="1790700" y="2577763"/>
            <a:ext cx="15392400" cy="1248304"/>
          </a:xfrm>
          <a:prstGeom prst="roundRect">
            <a:avLst/>
          </a:prstGeom>
          <a:solidFill>
            <a:srgbClr val="FFFF99"/>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Thao tác nào sau đây giúp em thêm ảnh vào bài trình chiếu?</a:t>
            </a:r>
          </a:p>
        </p:txBody>
      </p:sp>
      <p:sp>
        <p:nvSpPr>
          <p:cNvPr id="5" name="Flowchart: Terminator 4"/>
          <p:cNvSpPr/>
          <p:nvPr/>
        </p:nvSpPr>
        <p:spPr>
          <a:xfrm>
            <a:off x="2514600" y="4759330"/>
            <a:ext cx="5867400" cy="1155700"/>
          </a:xfrm>
          <a:prstGeom prst="flowChartTermina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1) </a:t>
            </a:r>
            <a:r>
              <a:rPr lang="en-US" sz="4000" smtClean="0">
                <a:solidFill>
                  <a:schemeClr val="tx1"/>
                </a:solidFill>
                <a:latin typeface="Arial" panose="020B0604020202020204" pitchFamily="34" charset="0"/>
                <a:cs typeface="Arial" panose="020B0604020202020204" pitchFamily="34" charset="0"/>
              </a:rPr>
              <a:t>Insert/Pictures </a:t>
            </a:r>
            <a:endParaRPr lang="en-US" sz="4000">
              <a:solidFill>
                <a:schemeClr val="tx1"/>
              </a:solidFill>
              <a:latin typeface="Arial" panose="020B0604020202020204" pitchFamily="34" charset="0"/>
              <a:cs typeface="Arial" panose="020B0604020202020204" pitchFamily="34" charset="0"/>
            </a:endParaRPr>
          </a:p>
        </p:txBody>
      </p:sp>
      <p:sp>
        <p:nvSpPr>
          <p:cNvPr id="13" name="Flowchart: Terminator 12"/>
          <p:cNvSpPr/>
          <p:nvPr/>
        </p:nvSpPr>
        <p:spPr>
          <a:xfrm>
            <a:off x="2514600" y="7003094"/>
            <a:ext cx="5867400" cy="1155700"/>
          </a:xfrm>
          <a:prstGeom prst="flowChartTermina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3) </a:t>
            </a:r>
            <a:r>
              <a:rPr lang="en-US" sz="4000" smtClean="0">
                <a:solidFill>
                  <a:schemeClr val="tx1"/>
                </a:solidFill>
                <a:latin typeface="Arial" panose="020B0604020202020204" pitchFamily="34" charset="0"/>
                <a:cs typeface="Arial" panose="020B0604020202020204" pitchFamily="34" charset="0"/>
              </a:rPr>
              <a:t>View/Pictures</a:t>
            </a:r>
            <a:endParaRPr lang="en-US" sz="4000">
              <a:solidFill>
                <a:schemeClr val="tx1"/>
              </a:solidFill>
              <a:latin typeface="Arial" panose="020B0604020202020204" pitchFamily="34" charset="0"/>
              <a:cs typeface="Arial" panose="020B0604020202020204" pitchFamily="34" charset="0"/>
            </a:endParaRPr>
          </a:p>
        </p:txBody>
      </p:sp>
      <p:sp>
        <p:nvSpPr>
          <p:cNvPr id="14" name="Flowchart: Terminator 13"/>
          <p:cNvSpPr/>
          <p:nvPr/>
        </p:nvSpPr>
        <p:spPr>
          <a:xfrm>
            <a:off x="9451340" y="4759330"/>
            <a:ext cx="5867400" cy="1155700"/>
          </a:xfrm>
          <a:prstGeom prst="flowChartTermina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2) </a:t>
            </a:r>
            <a:r>
              <a:rPr lang="en-US" sz="4000" smtClean="0">
                <a:solidFill>
                  <a:schemeClr val="tx1"/>
                </a:solidFill>
                <a:latin typeface="Arial" panose="020B0604020202020204" pitchFamily="34" charset="0"/>
                <a:cs typeface="Arial" panose="020B0604020202020204" pitchFamily="34" charset="0"/>
              </a:rPr>
              <a:t>Home/Pictures</a:t>
            </a:r>
            <a:endParaRPr lang="en-US" sz="4000">
              <a:solidFill>
                <a:schemeClr val="tx1"/>
              </a:solidFill>
              <a:latin typeface="Arial" panose="020B0604020202020204" pitchFamily="34" charset="0"/>
              <a:cs typeface="Arial" panose="020B0604020202020204" pitchFamily="34" charset="0"/>
            </a:endParaRPr>
          </a:p>
        </p:txBody>
      </p:sp>
      <p:sp>
        <p:nvSpPr>
          <p:cNvPr id="15" name="Flowchart: Terminator 14"/>
          <p:cNvSpPr/>
          <p:nvPr/>
        </p:nvSpPr>
        <p:spPr>
          <a:xfrm>
            <a:off x="9486900" y="7003094"/>
            <a:ext cx="5867400" cy="1155700"/>
          </a:xfrm>
          <a:prstGeom prst="flowChartTerminator">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4) Review/Pictures</a:t>
            </a:r>
          </a:p>
        </p:txBody>
      </p:sp>
    </p:spTree>
    <p:extLst>
      <p:ext uri="{BB962C8B-B14F-4D97-AF65-F5344CB8AC3E}">
        <p14:creationId xmlns:p14="http://schemas.microsoft.com/office/powerpoint/2010/main" val="327109597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5"/>
                                        </p:tgtEl>
                                        <p:attrNameLst>
                                          <p:attrName>fillcolor</p:attrName>
                                        </p:attrNameLst>
                                      </p:cBhvr>
                                      <p:to>
                                        <a:srgbClr val="92D050"/>
                                      </p:to>
                                    </p:animClr>
                                    <p:set>
                                      <p:cBhvr>
                                        <p:cTn id="32" dur="2000" fill="hold"/>
                                        <p:tgtEl>
                                          <p:spTgt spid="5"/>
                                        </p:tgtEl>
                                        <p:attrNameLst>
                                          <p:attrName>fill.type</p:attrName>
                                        </p:attrNameLst>
                                      </p:cBhvr>
                                      <p:to>
                                        <p:strVal val="solid"/>
                                      </p:to>
                                    </p:set>
                                    <p:set>
                                      <p:cBhvr>
                                        <p:cTn id="33"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12"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5643658" y="7834974"/>
            <a:ext cx="2644342" cy="2452026"/>
          </a:xfrm>
          <a:prstGeom prst="rect">
            <a:avLst/>
          </a:prstGeom>
        </p:spPr>
      </p:pic>
      <p:sp>
        <p:nvSpPr>
          <p:cNvPr id="18" name="TextBox 17"/>
          <p:cNvSpPr txBox="1"/>
          <p:nvPr/>
        </p:nvSpPr>
        <p:spPr>
          <a:xfrm>
            <a:off x="0" y="419100"/>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VẬN DỤNG </a:t>
            </a:r>
            <a:endParaRPr lang="en-US" sz="6000" b="1">
              <a:latin typeface="Arial" panose="020B0604020202020204" pitchFamily="34" charset="0"/>
              <a:cs typeface="Arial" panose="020B0604020202020204" pitchFamily="34" charset="0"/>
            </a:endParaRPr>
          </a:p>
        </p:txBody>
      </p:sp>
      <p:sp>
        <p:nvSpPr>
          <p:cNvPr id="19" name="Rectangle 18"/>
          <p:cNvSpPr/>
          <p:nvPr/>
        </p:nvSpPr>
        <p:spPr>
          <a:xfrm>
            <a:off x="457200" y="0"/>
            <a:ext cx="228600" cy="10287000"/>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7666889" y="2048611"/>
            <a:ext cx="304800" cy="15638578"/>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400" y="8572500"/>
            <a:ext cx="2974594" cy="1947236"/>
          </a:xfrm>
          <a:prstGeom prst="rect">
            <a:avLst/>
          </a:prstGeom>
        </p:spPr>
      </p:pic>
      <p:sp>
        <p:nvSpPr>
          <p:cNvPr id="2" name="Rounded Rectangle 1"/>
          <p:cNvSpPr/>
          <p:nvPr/>
        </p:nvSpPr>
        <p:spPr>
          <a:xfrm>
            <a:off x="1143000" y="1853863"/>
            <a:ext cx="16155771" cy="4038600"/>
          </a:xfrm>
          <a:prstGeom prst="roundRect">
            <a:avLst/>
          </a:prstGeom>
          <a:solidFill>
            <a:schemeClr val="accent2">
              <a:lumMod val="20000"/>
              <a:lumOff val="80000"/>
            </a:schemeClr>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Em hãy tạo một tệp trình chiếu gồm có hai trang. Trang thứ nhất có tiêu đề: “</a:t>
            </a:r>
            <a:r>
              <a:rPr lang="vi-VN" sz="4000" b="1" i="1">
                <a:solidFill>
                  <a:schemeClr val="tx1"/>
                </a:solidFill>
              </a:rPr>
              <a:t>Gia đình của em</a:t>
            </a:r>
            <a:r>
              <a:rPr lang="vi-VN" sz="4000">
                <a:solidFill>
                  <a:schemeClr val="tx1"/>
                </a:solidFill>
              </a:rPr>
              <a:t>”. Trang thứ hai giới thiệu các thành viên trong gia đình và một số hình ảnh minh họa về gia đình em. Lưu lại tệp trình chiếu đó với tên là </a:t>
            </a:r>
            <a:r>
              <a:rPr lang="vi-VN" sz="4000" b="1" i="1">
                <a:solidFill>
                  <a:schemeClr val="tx1"/>
                </a:solidFill>
              </a:rPr>
              <a:t>giadinh</a:t>
            </a:r>
            <a:r>
              <a:rPr lang="vi-VN" sz="4000">
                <a:solidFill>
                  <a:schemeClr val="tx1"/>
                </a:solidFill>
              </a:rPr>
              <a:t>.</a:t>
            </a:r>
            <a:endParaRPr lang="en-US" sz="4000">
              <a:solidFill>
                <a:schemeClr val="tx1"/>
              </a:solidFill>
            </a:endParaRPr>
          </a:p>
        </p:txBody>
      </p:sp>
      <p:pic>
        <p:nvPicPr>
          <p:cNvPr id="16" name="Picture 14"/>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5055351" y="6835140"/>
            <a:ext cx="8665029" cy="3032760"/>
          </a:xfrm>
          <a:prstGeom prst="rect">
            <a:avLst/>
          </a:prstGeom>
        </p:spPr>
      </p:pic>
    </p:spTree>
    <p:extLst>
      <p:ext uri="{BB962C8B-B14F-4D97-AF65-F5344CB8AC3E}">
        <p14:creationId xmlns:p14="http://schemas.microsoft.com/office/powerpoint/2010/main" val="91945748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12"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5643658" y="7834974"/>
            <a:ext cx="2644342" cy="2452026"/>
          </a:xfrm>
          <a:prstGeom prst="rect">
            <a:avLst/>
          </a:prstGeom>
        </p:spPr>
      </p:pic>
      <p:sp>
        <p:nvSpPr>
          <p:cNvPr id="18" name="TextBox 17"/>
          <p:cNvSpPr txBox="1"/>
          <p:nvPr/>
        </p:nvSpPr>
        <p:spPr>
          <a:xfrm>
            <a:off x="0" y="419100"/>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VẬN DỤNG </a:t>
            </a:r>
            <a:endParaRPr lang="en-US" sz="6000" b="1">
              <a:latin typeface="Arial" panose="020B0604020202020204" pitchFamily="34" charset="0"/>
              <a:cs typeface="Arial" panose="020B0604020202020204" pitchFamily="34" charset="0"/>
            </a:endParaRPr>
          </a:p>
        </p:txBody>
      </p:sp>
      <p:sp>
        <p:nvSpPr>
          <p:cNvPr id="19" name="Rectangle 18"/>
          <p:cNvSpPr/>
          <p:nvPr/>
        </p:nvSpPr>
        <p:spPr>
          <a:xfrm>
            <a:off x="457200" y="0"/>
            <a:ext cx="228600" cy="10287000"/>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7666889" y="2048611"/>
            <a:ext cx="304800" cy="15638578"/>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400" y="8572500"/>
            <a:ext cx="2974594" cy="1947236"/>
          </a:xfrm>
          <a:prstGeom prst="rect">
            <a:avLst/>
          </a:prstGeom>
        </p:spPr>
      </p:pic>
      <p:sp>
        <p:nvSpPr>
          <p:cNvPr id="3" name="TextBox 2"/>
          <p:cNvSpPr txBox="1"/>
          <p:nvPr/>
        </p:nvSpPr>
        <p:spPr>
          <a:xfrm>
            <a:off x="1295400" y="1638300"/>
            <a:ext cx="8645906"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b="1" smtClean="0">
                <a:latin typeface="Arial" panose="020B0604020202020204" pitchFamily="34" charset="0"/>
                <a:cs typeface="Arial" panose="020B0604020202020204" pitchFamily="34" charset="0"/>
              </a:rPr>
              <a:t>Gợi ý các bước thực hiện: </a:t>
            </a:r>
            <a:endParaRPr lang="en-US" sz="4500" b="1">
              <a:latin typeface="Arial" panose="020B0604020202020204" pitchFamily="34" charset="0"/>
              <a:cs typeface="Arial" panose="020B0604020202020204" pitchFamily="34" charset="0"/>
            </a:endParaRPr>
          </a:p>
        </p:txBody>
      </p:sp>
      <p:grpSp>
        <p:nvGrpSpPr>
          <p:cNvPr id="6" name="Group 5"/>
          <p:cNvGrpSpPr/>
          <p:nvPr/>
        </p:nvGrpSpPr>
        <p:grpSpPr>
          <a:xfrm>
            <a:off x="1421029" y="3031169"/>
            <a:ext cx="4267200" cy="5274631"/>
            <a:chOff x="1905000" y="3023548"/>
            <a:chExt cx="4267200" cy="5274631"/>
          </a:xfrm>
        </p:grpSpPr>
        <p:sp>
          <p:nvSpPr>
            <p:cNvPr id="4" name="Rounded Rectangle 3"/>
            <p:cNvSpPr/>
            <p:nvPr/>
          </p:nvSpPr>
          <p:spPr>
            <a:xfrm>
              <a:off x="1905000" y="3315288"/>
              <a:ext cx="4267200" cy="4982891"/>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Mở phần mềm trình chiếu </a:t>
              </a:r>
              <a:endParaRPr lang="en-US" sz="4000">
                <a:solidFill>
                  <a:schemeClr val="tx1"/>
                </a:solidFill>
                <a:latin typeface="Arial" panose="020B0604020202020204" pitchFamily="34" charset="0"/>
                <a:cs typeface="Arial" panose="020B0604020202020204" pitchFamily="34" charset="0"/>
              </a:endParaRPr>
            </a:p>
          </p:txBody>
        </p:sp>
        <p:sp>
          <p:nvSpPr>
            <p:cNvPr id="5" name="Oval 4"/>
            <p:cNvSpPr/>
            <p:nvPr/>
          </p:nvSpPr>
          <p:spPr>
            <a:xfrm>
              <a:off x="3543300" y="3023548"/>
              <a:ext cx="990600" cy="99060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1</a:t>
              </a:r>
              <a:endParaRPr lang="en-US" sz="4500" b="1">
                <a:solidFill>
                  <a:schemeClr val="tx1"/>
                </a:solidFill>
                <a:latin typeface="Arial" panose="020B0604020202020204" pitchFamily="34" charset="0"/>
                <a:cs typeface="Arial" panose="020B0604020202020204" pitchFamily="34" charset="0"/>
              </a:endParaRPr>
            </a:p>
          </p:txBody>
        </p:sp>
      </p:grpSp>
      <p:grpSp>
        <p:nvGrpSpPr>
          <p:cNvPr id="14" name="Group 13"/>
          <p:cNvGrpSpPr/>
          <p:nvPr/>
        </p:nvGrpSpPr>
        <p:grpSpPr>
          <a:xfrm>
            <a:off x="7176923" y="3031169"/>
            <a:ext cx="4267200" cy="5274631"/>
            <a:chOff x="1905000" y="3023548"/>
            <a:chExt cx="4267200" cy="5274631"/>
          </a:xfrm>
        </p:grpSpPr>
        <p:sp>
          <p:nvSpPr>
            <p:cNvPr id="15" name="Rounded Rectangle 14"/>
            <p:cNvSpPr/>
            <p:nvPr/>
          </p:nvSpPr>
          <p:spPr>
            <a:xfrm>
              <a:off x="1905000" y="3315288"/>
              <a:ext cx="4267200" cy="4982891"/>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a:solidFill>
                    <a:schemeClr val="tx1"/>
                  </a:solidFill>
                  <a:cs typeface="Arial" panose="020B0604020202020204" pitchFamily="34" charset="0"/>
                </a:rPr>
                <a:t>Trên bảng chọn </a:t>
              </a:r>
              <a:r>
                <a:rPr lang="vi-VN" sz="3500" b="1">
                  <a:solidFill>
                    <a:schemeClr val="tx1"/>
                  </a:solidFill>
                  <a:cs typeface="Arial" panose="020B0604020202020204" pitchFamily="34" charset="0"/>
                </a:rPr>
                <a:t>File</a:t>
              </a:r>
              <a:r>
                <a:rPr lang="vi-VN" sz="3500">
                  <a:solidFill>
                    <a:schemeClr val="tx1"/>
                  </a:solidFill>
                  <a:cs typeface="Arial" panose="020B0604020202020204" pitchFamily="34" charset="0"/>
                </a:rPr>
                <a:t> nháy chuột chọn lệnh </a:t>
              </a:r>
              <a:r>
                <a:rPr lang="vi-VN" sz="3500" b="1">
                  <a:solidFill>
                    <a:schemeClr val="tx1"/>
                  </a:solidFill>
                  <a:cs typeface="Arial" panose="020B0604020202020204" pitchFamily="34" charset="0"/>
                </a:rPr>
                <a:t>New</a:t>
              </a:r>
              <a:r>
                <a:rPr lang="vi-VN" sz="3500">
                  <a:solidFill>
                    <a:schemeClr val="tx1"/>
                  </a:solidFill>
                  <a:cs typeface="Arial" panose="020B0604020202020204" pitchFamily="34" charset="0"/>
                </a:rPr>
                <a:t>. Chọn </a:t>
              </a:r>
              <a:r>
                <a:rPr lang="vi-VN" sz="3500" b="1">
                  <a:solidFill>
                    <a:schemeClr val="tx1"/>
                  </a:solidFill>
                  <a:cs typeface="Arial" panose="020B0604020202020204" pitchFamily="34" charset="0"/>
                </a:rPr>
                <a:t>Blank </a:t>
              </a:r>
              <a:r>
                <a:rPr lang="vi-VN" sz="3500" b="1" smtClean="0">
                  <a:solidFill>
                    <a:schemeClr val="tx1"/>
                  </a:solidFill>
                  <a:cs typeface="Arial" panose="020B0604020202020204" pitchFamily="34" charset="0"/>
                </a:rPr>
                <a:t>Presentatio</a:t>
              </a:r>
              <a:r>
                <a:rPr lang="en-US" sz="3500" b="1" smtClean="0">
                  <a:solidFill>
                    <a:schemeClr val="tx1"/>
                  </a:solidFill>
                  <a:latin typeface="Arial" panose="020B0604020202020204" pitchFamily="34" charset="0"/>
                  <a:cs typeface="Arial" panose="020B0604020202020204" pitchFamily="34" charset="0"/>
                </a:rPr>
                <a:t>n</a:t>
              </a:r>
            </a:p>
          </p:txBody>
        </p:sp>
        <p:sp>
          <p:nvSpPr>
            <p:cNvPr id="17" name="Oval 16"/>
            <p:cNvSpPr/>
            <p:nvPr/>
          </p:nvSpPr>
          <p:spPr>
            <a:xfrm>
              <a:off x="3543300" y="3023548"/>
              <a:ext cx="990600" cy="99060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2</a:t>
              </a:r>
            </a:p>
          </p:txBody>
        </p:sp>
      </p:grpSp>
      <p:grpSp>
        <p:nvGrpSpPr>
          <p:cNvPr id="22" name="Group 21"/>
          <p:cNvGrpSpPr/>
          <p:nvPr/>
        </p:nvGrpSpPr>
        <p:grpSpPr>
          <a:xfrm>
            <a:off x="12897055" y="3031169"/>
            <a:ext cx="4267200" cy="5274631"/>
            <a:chOff x="1905000" y="3023548"/>
            <a:chExt cx="4267200" cy="5274631"/>
          </a:xfrm>
        </p:grpSpPr>
        <p:sp>
          <p:nvSpPr>
            <p:cNvPr id="23" name="Rounded Rectangle 22"/>
            <p:cNvSpPr/>
            <p:nvPr/>
          </p:nvSpPr>
          <p:spPr>
            <a:xfrm>
              <a:off x="1905000" y="3315288"/>
              <a:ext cx="4267200" cy="4982891"/>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Nháy chuột vào </a:t>
              </a:r>
              <a:r>
                <a:rPr lang="en-US" sz="4000" b="1">
                  <a:solidFill>
                    <a:schemeClr val="tx1"/>
                  </a:solidFill>
                  <a:latin typeface="Arial" panose="020B0604020202020204" pitchFamily="34" charset="0"/>
                  <a:cs typeface="Arial" panose="020B0604020202020204" pitchFamily="34" charset="0"/>
                </a:rPr>
                <a:t>Click to add title </a:t>
              </a:r>
              <a:r>
                <a:rPr lang="en-US" sz="4000">
                  <a:solidFill>
                    <a:schemeClr val="tx1"/>
                  </a:solidFill>
                  <a:latin typeface="Arial" panose="020B0604020202020204" pitchFamily="34" charset="0"/>
                  <a:cs typeface="Arial" panose="020B0604020202020204" pitchFamily="34" charset="0"/>
                </a:rPr>
                <a:t>sau đó gõ “</a:t>
              </a:r>
              <a:r>
                <a:rPr lang="en-US" sz="4000" b="1" i="1">
                  <a:solidFill>
                    <a:schemeClr val="tx1"/>
                  </a:solidFill>
                  <a:latin typeface="Arial" panose="020B0604020202020204" pitchFamily="34" charset="0"/>
                  <a:cs typeface="Arial" panose="020B0604020202020204" pitchFamily="34" charset="0"/>
                </a:rPr>
                <a:t>gia đình em</a:t>
              </a:r>
              <a:r>
                <a:rPr lang="en-US" sz="4000">
                  <a:solidFill>
                    <a:schemeClr val="tx1"/>
                  </a:solidFill>
                  <a:latin typeface="Arial" panose="020B0604020202020204" pitchFamily="34" charset="0"/>
                  <a:cs typeface="Arial" panose="020B0604020202020204" pitchFamily="34" charset="0"/>
                </a:rPr>
                <a:t>”</a:t>
              </a:r>
            </a:p>
          </p:txBody>
        </p:sp>
        <p:sp>
          <p:nvSpPr>
            <p:cNvPr id="24" name="Oval 23"/>
            <p:cNvSpPr/>
            <p:nvPr/>
          </p:nvSpPr>
          <p:spPr>
            <a:xfrm>
              <a:off x="3543300" y="3023548"/>
              <a:ext cx="990600" cy="99060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116625965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12"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5643658" y="7834974"/>
            <a:ext cx="2644342" cy="2452026"/>
          </a:xfrm>
          <a:prstGeom prst="rect">
            <a:avLst/>
          </a:prstGeom>
        </p:spPr>
      </p:pic>
      <p:sp>
        <p:nvSpPr>
          <p:cNvPr id="18" name="TextBox 17"/>
          <p:cNvSpPr txBox="1"/>
          <p:nvPr/>
        </p:nvSpPr>
        <p:spPr>
          <a:xfrm>
            <a:off x="0" y="419100"/>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VẬN DỤNG </a:t>
            </a:r>
            <a:endParaRPr lang="en-US" sz="6000" b="1">
              <a:latin typeface="Arial" panose="020B0604020202020204" pitchFamily="34" charset="0"/>
              <a:cs typeface="Arial" panose="020B0604020202020204" pitchFamily="34" charset="0"/>
            </a:endParaRPr>
          </a:p>
        </p:txBody>
      </p:sp>
      <p:sp>
        <p:nvSpPr>
          <p:cNvPr id="19" name="Rectangle 18"/>
          <p:cNvSpPr/>
          <p:nvPr/>
        </p:nvSpPr>
        <p:spPr>
          <a:xfrm>
            <a:off x="457200" y="0"/>
            <a:ext cx="228600" cy="10287000"/>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7666889" y="2048611"/>
            <a:ext cx="304800" cy="15638578"/>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400" y="8572500"/>
            <a:ext cx="2974594" cy="1947236"/>
          </a:xfrm>
          <a:prstGeom prst="rect">
            <a:avLst/>
          </a:prstGeom>
        </p:spPr>
      </p:pic>
      <p:sp>
        <p:nvSpPr>
          <p:cNvPr id="3" name="TextBox 2"/>
          <p:cNvSpPr txBox="1"/>
          <p:nvPr/>
        </p:nvSpPr>
        <p:spPr>
          <a:xfrm>
            <a:off x="1295400" y="1638300"/>
            <a:ext cx="8645906"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b="1" smtClean="0">
                <a:latin typeface="Arial" panose="020B0604020202020204" pitchFamily="34" charset="0"/>
                <a:cs typeface="Arial" panose="020B0604020202020204" pitchFamily="34" charset="0"/>
              </a:rPr>
              <a:t>Gợi ý các bước thực hiện: </a:t>
            </a:r>
            <a:endParaRPr lang="en-US" sz="4500" b="1">
              <a:latin typeface="Arial" panose="020B0604020202020204" pitchFamily="34" charset="0"/>
              <a:cs typeface="Arial" panose="020B0604020202020204" pitchFamily="34" charset="0"/>
            </a:endParaRPr>
          </a:p>
        </p:txBody>
      </p:sp>
      <p:grpSp>
        <p:nvGrpSpPr>
          <p:cNvPr id="6" name="Group 5"/>
          <p:cNvGrpSpPr/>
          <p:nvPr/>
        </p:nvGrpSpPr>
        <p:grpSpPr>
          <a:xfrm>
            <a:off x="1421029" y="3031169"/>
            <a:ext cx="4267200" cy="5274631"/>
            <a:chOff x="1905000" y="3023548"/>
            <a:chExt cx="4267200" cy="5274631"/>
          </a:xfrm>
        </p:grpSpPr>
        <p:sp>
          <p:nvSpPr>
            <p:cNvPr id="4" name="Rounded Rectangle 3"/>
            <p:cNvSpPr/>
            <p:nvPr/>
          </p:nvSpPr>
          <p:spPr>
            <a:xfrm>
              <a:off x="1905000" y="3315288"/>
              <a:ext cx="4267200" cy="4982891"/>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cs typeface="Arial" panose="020B0604020202020204" pitchFamily="34" charset="0"/>
                </a:rPr>
                <a:t>Nháy chuột chọn </a:t>
              </a:r>
              <a:r>
                <a:rPr lang="vi-VN" sz="4000" b="1">
                  <a:solidFill>
                    <a:schemeClr val="tx1"/>
                  </a:solidFill>
                  <a:cs typeface="Arial" panose="020B0604020202020204" pitchFamily="34" charset="0"/>
                </a:rPr>
                <a:t>New slide </a:t>
              </a:r>
              <a:r>
                <a:rPr lang="vi-VN" sz="4000">
                  <a:solidFill>
                    <a:schemeClr val="tx1"/>
                  </a:solidFill>
                  <a:cs typeface="Arial" panose="020B0604020202020204" pitchFamily="34" charset="0"/>
                </a:rPr>
                <a:t>trên dải lệnh </a:t>
              </a:r>
              <a:r>
                <a:rPr lang="vi-VN" sz="4000" b="1">
                  <a:solidFill>
                    <a:schemeClr val="tx1"/>
                  </a:solidFill>
                  <a:cs typeface="Arial" panose="020B0604020202020204" pitchFamily="34" charset="0"/>
                </a:rPr>
                <a:t>Home</a:t>
              </a:r>
              <a:endParaRPr lang="en-US" sz="4000" b="1">
                <a:solidFill>
                  <a:schemeClr val="tx1"/>
                </a:solidFill>
                <a:latin typeface="Arial" panose="020B0604020202020204" pitchFamily="34" charset="0"/>
                <a:cs typeface="Arial" panose="020B0604020202020204" pitchFamily="34" charset="0"/>
              </a:endParaRPr>
            </a:p>
          </p:txBody>
        </p:sp>
        <p:sp>
          <p:nvSpPr>
            <p:cNvPr id="5" name="Oval 4"/>
            <p:cNvSpPr/>
            <p:nvPr/>
          </p:nvSpPr>
          <p:spPr>
            <a:xfrm>
              <a:off x="3543300" y="3023548"/>
              <a:ext cx="990600" cy="99060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4</a:t>
              </a:r>
            </a:p>
          </p:txBody>
        </p:sp>
      </p:grpSp>
      <p:grpSp>
        <p:nvGrpSpPr>
          <p:cNvPr id="14" name="Group 13"/>
          <p:cNvGrpSpPr/>
          <p:nvPr/>
        </p:nvGrpSpPr>
        <p:grpSpPr>
          <a:xfrm>
            <a:off x="7176923" y="3031169"/>
            <a:ext cx="4267200" cy="5274631"/>
            <a:chOff x="1905000" y="3023548"/>
            <a:chExt cx="4267200" cy="5274631"/>
          </a:xfrm>
        </p:grpSpPr>
        <p:sp>
          <p:nvSpPr>
            <p:cNvPr id="15" name="Rounded Rectangle 14"/>
            <p:cNvSpPr/>
            <p:nvPr/>
          </p:nvSpPr>
          <p:spPr>
            <a:xfrm>
              <a:off x="1905000" y="3315288"/>
              <a:ext cx="4267200" cy="4982891"/>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cs typeface="Arial" panose="020B0604020202020204" pitchFamily="34" charset="0"/>
                </a:rPr>
                <a:t>Gõ thông tin về các thành viên trong gia đình</a:t>
              </a:r>
              <a:endParaRPr lang="en-US" sz="4000" b="1" smtClean="0">
                <a:solidFill>
                  <a:schemeClr val="tx1"/>
                </a:solidFill>
                <a:latin typeface="Arial" panose="020B0604020202020204" pitchFamily="34" charset="0"/>
                <a:cs typeface="Arial" panose="020B0604020202020204" pitchFamily="34" charset="0"/>
              </a:endParaRPr>
            </a:p>
          </p:txBody>
        </p:sp>
        <p:sp>
          <p:nvSpPr>
            <p:cNvPr id="17" name="Oval 16"/>
            <p:cNvSpPr/>
            <p:nvPr/>
          </p:nvSpPr>
          <p:spPr>
            <a:xfrm>
              <a:off x="3543300" y="3023548"/>
              <a:ext cx="990600" cy="99060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5</a:t>
              </a:r>
              <a:endParaRPr lang="en-US" sz="4500" b="1">
                <a:solidFill>
                  <a:schemeClr val="tx1"/>
                </a:solidFill>
                <a:latin typeface="Arial" panose="020B0604020202020204" pitchFamily="34" charset="0"/>
                <a:cs typeface="Arial" panose="020B0604020202020204" pitchFamily="34" charset="0"/>
              </a:endParaRPr>
            </a:p>
          </p:txBody>
        </p:sp>
      </p:grpSp>
      <p:grpSp>
        <p:nvGrpSpPr>
          <p:cNvPr id="22" name="Group 21"/>
          <p:cNvGrpSpPr/>
          <p:nvPr/>
        </p:nvGrpSpPr>
        <p:grpSpPr>
          <a:xfrm>
            <a:off x="12897055" y="3031169"/>
            <a:ext cx="4267200" cy="5274631"/>
            <a:chOff x="1905000" y="3023548"/>
            <a:chExt cx="4267200" cy="5274631"/>
          </a:xfrm>
        </p:grpSpPr>
        <p:sp>
          <p:nvSpPr>
            <p:cNvPr id="23" name="Rounded Rectangle 22"/>
            <p:cNvSpPr/>
            <p:nvPr/>
          </p:nvSpPr>
          <p:spPr>
            <a:xfrm>
              <a:off x="1905000" y="3315288"/>
              <a:ext cx="4267200" cy="4982891"/>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cs typeface="Arial" panose="020B0604020202020204" pitchFamily="34" charset="0"/>
                </a:rPr>
                <a:t>Trên dải lệnh </a:t>
              </a:r>
              <a:r>
                <a:rPr lang="vi-VN" sz="4000" b="1">
                  <a:solidFill>
                    <a:schemeClr val="tx1"/>
                  </a:solidFill>
                  <a:cs typeface="Arial" panose="020B0604020202020204" pitchFamily="34" charset="0"/>
                </a:rPr>
                <a:t>Insert</a:t>
              </a:r>
              <a:r>
                <a:rPr lang="vi-VN" sz="4000">
                  <a:solidFill>
                    <a:schemeClr val="tx1"/>
                  </a:solidFill>
                  <a:cs typeface="Arial" panose="020B0604020202020204" pitchFamily="34" charset="0"/>
                </a:rPr>
                <a:t>, nháy chuột chọn lệnh </a:t>
              </a:r>
              <a:r>
                <a:rPr lang="vi-VN" sz="4000" b="1">
                  <a:solidFill>
                    <a:schemeClr val="tx1"/>
                  </a:solidFill>
                  <a:cs typeface="Arial" panose="020B0604020202020204" pitchFamily="34" charset="0"/>
                </a:rPr>
                <a:t>Pictures</a:t>
              </a:r>
              <a:endParaRPr lang="en-US" sz="4000" b="1">
                <a:solidFill>
                  <a:schemeClr val="tx1"/>
                </a:solidFill>
                <a:latin typeface="Arial" panose="020B0604020202020204" pitchFamily="34" charset="0"/>
                <a:cs typeface="Arial" panose="020B0604020202020204" pitchFamily="34" charset="0"/>
              </a:endParaRPr>
            </a:p>
          </p:txBody>
        </p:sp>
        <p:sp>
          <p:nvSpPr>
            <p:cNvPr id="24" name="Oval 23"/>
            <p:cNvSpPr/>
            <p:nvPr/>
          </p:nvSpPr>
          <p:spPr>
            <a:xfrm>
              <a:off x="3543300" y="3023548"/>
              <a:ext cx="990600" cy="99060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6</a:t>
              </a:r>
              <a:endParaRPr lang="en-US" sz="4500" b="1">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5050679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12"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5643658" y="7834974"/>
            <a:ext cx="2644342" cy="2452026"/>
          </a:xfrm>
          <a:prstGeom prst="rect">
            <a:avLst/>
          </a:prstGeom>
        </p:spPr>
      </p:pic>
      <p:sp>
        <p:nvSpPr>
          <p:cNvPr id="18" name="TextBox 17"/>
          <p:cNvSpPr txBox="1"/>
          <p:nvPr/>
        </p:nvSpPr>
        <p:spPr>
          <a:xfrm>
            <a:off x="0" y="419100"/>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VẬN DỤNG </a:t>
            </a:r>
            <a:endParaRPr lang="en-US" sz="6000" b="1">
              <a:latin typeface="Arial" panose="020B0604020202020204" pitchFamily="34" charset="0"/>
              <a:cs typeface="Arial" panose="020B0604020202020204" pitchFamily="34" charset="0"/>
            </a:endParaRPr>
          </a:p>
        </p:txBody>
      </p:sp>
      <p:sp>
        <p:nvSpPr>
          <p:cNvPr id="19" name="Rectangle 18"/>
          <p:cNvSpPr/>
          <p:nvPr/>
        </p:nvSpPr>
        <p:spPr>
          <a:xfrm>
            <a:off x="457200" y="0"/>
            <a:ext cx="228600" cy="10287000"/>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7666889" y="2048611"/>
            <a:ext cx="304800" cy="15638578"/>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400" y="8572500"/>
            <a:ext cx="2974594" cy="1947236"/>
          </a:xfrm>
          <a:prstGeom prst="rect">
            <a:avLst/>
          </a:prstGeom>
        </p:spPr>
      </p:pic>
      <p:sp>
        <p:nvSpPr>
          <p:cNvPr id="3" name="TextBox 2"/>
          <p:cNvSpPr txBox="1"/>
          <p:nvPr/>
        </p:nvSpPr>
        <p:spPr>
          <a:xfrm>
            <a:off x="1295400" y="1638300"/>
            <a:ext cx="8645906"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b="1" smtClean="0">
                <a:latin typeface="Arial" panose="020B0604020202020204" pitchFamily="34" charset="0"/>
                <a:cs typeface="Arial" panose="020B0604020202020204" pitchFamily="34" charset="0"/>
              </a:rPr>
              <a:t>Gợi ý các bước thực hiện: </a:t>
            </a:r>
            <a:endParaRPr lang="en-US" sz="4500" b="1">
              <a:latin typeface="Arial" panose="020B0604020202020204" pitchFamily="34" charset="0"/>
              <a:cs typeface="Arial" panose="020B0604020202020204" pitchFamily="34" charset="0"/>
            </a:endParaRPr>
          </a:p>
        </p:txBody>
      </p:sp>
      <p:grpSp>
        <p:nvGrpSpPr>
          <p:cNvPr id="6" name="Group 5"/>
          <p:cNvGrpSpPr/>
          <p:nvPr/>
        </p:nvGrpSpPr>
        <p:grpSpPr>
          <a:xfrm>
            <a:off x="1421029" y="3031169"/>
            <a:ext cx="4267200" cy="5274631"/>
            <a:chOff x="1905000" y="3023548"/>
            <a:chExt cx="4267200" cy="5274631"/>
          </a:xfrm>
        </p:grpSpPr>
        <p:sp>
          <p:nvSpPr>
            <p:cNvPr id="4" name="Rounded Rectangle 3"/>
            <p:cNvSpPr/>
            <p:nvPr/>
          </p:nvSpPr>
          <p:spPr>
            <a:xfrm>
              <a:off x="1905000" y="3315288"/>
              <a:ext cx="4267200" cy="4982891"/>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Mở thư mục chứa ảnh </a:t>
              </a:r>
              <a:endParaRPr lang="en-US" sz="4000" b="1">
                <a:solidFill>
                  <a:schemeClr val="tx1"/>
                </a:solidFill>
                <a:latin typeface="Arial" panose="020B0604020202020204" pitchFamily="34" charset="0"/>
                <a:cs typeface="Arial" panose="020B0604020202020204" pitchFamily="34" charset="0"/>
              </a:endParaRPr>
            </a:p>
          </p:txBody>
        </p:sp>
        <p:sp>
          <p:nvSpPr>
            <p:cNvPr id="5" name="Oval 4"/>
            <p:cNvSpPr/>
            <p:nvPr/>
          </p:nvSpPr>
          <p:spPr>
            <a:xfrm>
              <a:off x="3543300" y="3023548"/>
              <a:ext cx="990600" cy="99060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7</a:t>
              </a:r>
              <a:endParaRPr lang="en-US" sz="4500" b="1">
                <a:solidFill>
                  <a:schemeClr val="tx1"/>
                </a:solidFill>
                <a:latin typeface="Arial" panose="020B0604020202020204" pitchFamily="34" charset="0"/>
                <a:cs typeface="Arial" panose="020B0604020202020204" pitchFamily="34" charset="0"/>
              </a:endParaRPr>
            </a:p>
          </p:txBody>
        </p:sp>
      </p:grpSp>
      <p:grpSp>
        <p:nvGrpSpPr>
          <p:cNvPr id="14" name="Group 13"/>
          <p:cNvGrpSpPr/>
          <p:nvPr/>
        </p:nvGrpSpPr>
        <p:grpSpPr>
          <a:xfrm>
            <a:off x="7176923" y="3031169"/>
            <a:ext cx="4267200" cy="5274631"/>
            <a:chOff x="1905000" y="3023548"/>
            <a:chExt cx="4267200" cy="5274631"/>
          </a:xfrm>
        </p:grpSpPr>
        <p:sp>
          <p:nvSpPr>
            <p:cNvPr id="15" name="Rounded Rectangle 14"/>
            <p:cNvSpPr/>
            <p:nvPr/>
          </p:nvSpPr>
          <p:spPr>
            <a:xfrm>
              <a:off x="1905000" y="3315288"/>
              <a:ext cx="4267200" cy="4982891"/>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smtClean="0">
                  <a:solidFill>
                    <a:schemeClr val="tx1"/>
                  </a:solidFill>
                  <a:latin typeface="Arial" panose="020B0604020202020204" pitchFamily="34" charset="0"/>
                  <a:cs typeface="Arial" panose="020B0604020202020204" pitchFamily="34" charset="0"/>
                </a:rPr>
                <a:t>Chọn ảnh muốn thêm vào bản trình chiếu </a:t>
              </a:r>
              <a:endParaRPr lang="en-US" sz="4000" b="1" smtClean="0">
                <a:solidFill>
                  <a:schemeClr val="tx1"/>
                </a:solidFill>
                <a:latin typeface="Arial" panose="020B0604020202020204" pitchFamily="34" charset="0"/>
                <a:cs typeface="Arial" panose="020B0604020202020204" pitchFamily="34" charset="0"/>
              </a:endParaRPr>
            </a:p>
          </p:txBody>
        </p:sp>
        <p:sp>
          <p:nvSpPr>
            <p:cNvPr id="17" name="Oval 16"/>
            <p:cNvSpPr/>
            <p:nvPr/>
          </p:nvSpPr>
          <p:spPr>
            <a:xfrm>
              <a:off x="3543300" y="3023548"/>
              <a:ext cx="990600" cy="99060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8</a:t>
              </a:r>
            </a:p>
          </p:txBody>
        </p:sp>
      </p:grpSp>
      <p:grpSp>
        <p:nvGrpSpPr>
          <p:cNvPr id="22" name="Group 21"/>
          <p:cNvGrpSpPr/>
          <p:nvPr/>
        </p:nvGrpSpPr>
        <p:grpSpPr>
          <a:xfrm>
            <a:off x="12897055" y="3031169"/>
            <a:ext cx="4267200" cy="5274631"/>
            <a:chOff x="1905000" y="3023548"/>
            <a:chExt cx="4267200" cy="5274631"/>
          </a:xfrm>
        </p:grpSpPr>
        <p:sp>
          <p:nvSpPr>
            <p:cNvPr id="23" name="Rounded Rectangle 22"/>
            <p:cNvSpPr/>
            <p:nvPr/>
          </p:nvSpPr>
          <p:spPr>
            <a:xfrm>
              <a:off x="1905000" y="3315288"/>
              <a:ext cx="4267200" cy="4982891"/>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Nháy chuột chọn </a:t>
              </a:r>
              <a:r>
                <a:rPr lang="en-US" sz="4000" b="1" smtClean="0">
                  <a:solidFill>
                    <a:schemeClr val="tx1"/>
                  </a:solidFill>
                  <a:latin typeface="Arial" panose="020B0604020202020204" pitchFamily="34" charset="0"/>
                  <a:cs typeface="Arial" panose="020B0604020202020204" pitchFamily="34" charset="0"/>
                </a:rPr>
                <a:t>Insert</a:t>
              </a:r>
              <a:r>
                <a:rPr lang="en-US" sz="4000" smtClean="0">
                  <a:solidFill>
                    <a:schemeClr val="tx1"/>
                  </a:solidFill>
                  <a:latin typeface="Arial" panose="020B0604020202020204" pitchFamily="34" charset="0"/>
                  <a:cs typeface="Arial" panose="020B0604020202020204" pitchFamily="34" charset="0"/>
                </a:rPr>
                <a:t> hoặc </a:t>
              </a:r>
              <a:r>
                <a:rPr lang="en-US" sz="4000" b="1" smtClean="0">
                  <a:solidFill>
                    <a:schemeClr val="tx1"/>
                  </a:solidFill>
                  <a:latin typeface="Arial" panose="020B0604020202020204" pitchFamily="34" charset="0"/>
                  <a:cs typeface="Arial" panose="020B0604020202020204" pitchFamily="34" charset="0"/>
                </a:rPr>
                <a:t>Open</a:t>
              </a:r>
              <a:endParaRPr lang="en-US" sz="4000" b="1">
                <a:solidFill>
                  <a:schemeClr val="tx1"/>
                </a:solidFill>
                <a:latin typeface="Arial" panose="020B0604020202020204" pitchFamily="34" charset="0"/>
                <a:cs typeface="Arial" panose="020B0604020202020204" pitchFamily="34" charset="0"/>
              </a:endParaRPr>
            </a:p>
          </p:txBody>
        </p:sp>
        <p:sp>
          <p:nvSpPr>
            <p:cNvPr id="24" name="Oval 23"/>
            <p:cNvSpPr/>
            <p:nvPr/>
          </p:nvSpPr>
          <p:spPr>
            <a:xfrm>
              <a:off x="3543300" y="3023548"/>
              <a:ext cx="990600" cy="99060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9</a:t>
              </a:r>
            </a:p>
          </p:txBody>
        </p:sp>
      </p:grpSp>
    </p:spTree>
    <p:extLst>
      <p:ext uri="{BB962C8B-B14F-4D97-AF65-F5344CB8AC3E}">
        <p14:creationId xmlns:p14="http://schemas.microsoft.com/office/powerpoint/2010/main" val="307455224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12"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5643658" y="7976290"/>
            <a:ext cx="2491942" cy="2310710"/>
          </a:xfrm>
          <a:prstGeom prst="rect">
            <a:avLst/>
          </a:prstGeom>
        </p:spPr>
      </p:pic>
      <p:sp>
        <p:nvSpPr>
          <p:cNvPr id="18" name="TextBox 17"/>
          <p:cNvSpPr txBox="1"/>
          <p:nvPr/>
        </p:nvSpPr>
        <p:spPr>
          <a:xfrm>
            <a:off x="0" y="419100"/>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VẬN DỤNG </a:t>
            </a:r>
            <a:endParaRPr lang="en-US" sz="6000" b="1">
              <a:latin typeface="Arial" panose="020B0604020202020204" pitchFamily="34" charset="0"/>
              <a:cs typeface="Arial" panose="020B0604020202020204" pitchFamily="34" charset="0"/>
            </a:endParaRPr>
          </a:p>
        </p:txBody>
      </p:sp>
      <p:sp>
        <p:nvSpPr>
          <p:cNvPr id="19" name="Rectangle 18"/>
          <p:cNvSpPr/>
          <p:nvPr/>
        </p:nvSpPr>
        <p:spPr>
          <a:xfrm>
            <a:off x="457200" y="0"/>
            <a:ext cx="228600" cy="10287000"/>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7666889" y="2048611"/>
            <a:ext cx="304800" cy="15638578"/>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400" y="8572500"/>
            <a:ext cx="2974594" cy="1947236"/>
          </a:xfrm>
          <a:prstGeom prst="rect">
            <a:avLst/>
          </a:prstGeom>
        </p:spPr>
      </p:pic>
      <p:sp>
        <p:nvSpPr>
          <p:cNvPr id="3" name="TextBox 2"/>
          <p:cNvSpPr txBox="1"/>
          <p:nvPr/>
        </p:nvSpPr>
        <p:spPr>
          <a:xfrm>
            <a:off x="1295400" y="1638300"/>
            <a:ext cx="8645906"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b="1" smtClean="0">
                <a:latin typeface="Arial" panose="020B0604020202020204" pitchFamily="34" charset="0"/>
                <a:cs typeface="Arial" panose="020B0604020202020204" pitchFamily="34" charset="0"/>
              </a:rPr>
              <a:t>Gợi ý các bước thực hiện: </a:t>
            </a:r>
            <a:endParaRPr lang="en-US" sz="4500" b="1">
              <a:latin typeface="Arial" panose="020B0604020202020204" pitchFamily="34" charset="0"/>
              <a:cs typeface="Arial" panose="020B0604020202020204" pitchFamily="34" charset="0"/>
            </a:endParaRPr>
          </a:p>
        </p:txBody>
      </p:sp>
      <p:grpSp>
        <p:nvGrpSpPr>
          <p:cNvPr id="6" name="Group 5"/>
          <p:cNvGrpSpPr/>
          <p:nvPr/>
        </p:nvGrpSpPr>
        <p:grpSpPr>
          <a:xfrm>
            <a:off x="1421029" y="3023548"/>
            <a:ext cx="4267200" cy="5282252"/>
            <a:chOff x="1905000" y="3015927"/>
            <a:chExt cx="4267200" cy="5282252"/>
          </a:xfrm>
        </p:grpSpPr>
        <p:sp>
          <p:nvSpPr>
            <p:cNvPr id="4" name="Rounded Rectangle 3"/>
            <p:cNvSpPr/>
            <p:nvPr/>
          </p:nvSpPr>
          <p:spPr>
            <a:xfrm>
              <a:off x="1905000" y="3315288"/>
              <a:ext cx="4267200" cy="4982891"/>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cs typeface="Arial" panose="020B0604020202020204" pitchFamily="34" charset="0"/>
                </a:rPr>
                <a:t>Chọn </a:t>
              </a:r>
              <a:r>
                <a:rPr lang="vi-VN" sz="4000" b="1">
                  <a:solidFill>
                    <a:schemeClr val="tx1"/>
                  </a:solidFill>
                  <a:cs typeface="Arial" panose="020B0604020202020204" pitchFamily="34" charset="0"/>
                </a:rPr>
                <a:t>File</a:t>
              </a:r>
              <a:r>
                <a:rPr lang="vi-VN" sz="4000">
                  <a:solidFill>
                    <a:schemeClr val="tx1"/>
                  </a:solidFill>
                  <a:cs typeface="Arial" panose="020B0604020202020204" pitchFamily="34" charset="0"/>
                </a:rPr>
                <a:t> ⇒ </a:t>
              </a:r>
              <a:r>
                <a:rPr lang="vi-VN" sz="4000" b="1">
                  <a:solidFill>
                    <a:schemeClr val="tx1"/>
                  </a:solidFill>
                  <a:cs typeface="Arial" panose="020B0604020202020204" pitchFamily="34" charset="0"/>
                </a:rPr>
                <a:t>Save</a:t>
              </a:r>
              <a:r>
                <a:rPr lang="vi-VN" sz="4000">
                  <a:solidFill>
                    <a:schemeClr val="tx1"/>
                  </a:solidFill>
                  <a:cs typeface="Arial" panose="020B0604020202020204" pitchFamily="34" charset="0"/>
                </a:rPr>
                <a:t> để lưu tệp trình chiếu</a:t>
              </a:r>
              <a:endParaRPr lang="en-US" sz="4000" b="1">
                <a:solidFill>
                  <a:schemeClr val="tx1"/>
                </a:solidFill>
                <a:latin typeface="Arial" panose="020B0604020202020204" pitchFamily="34" charset="0"/>
                <a:cs typeface="Arial" panose="020B0604020202020204" pitchFamily="34" charset="0"/>
              </a:endParaRPr>
            </a:p>
          </p:txBody>
        </p:sp>
        <p:sp>
          <p:nvSpPr>
            <p:cNvPr id="5" name="Oval 4"/>
            <p:cNvSpPr/>
            <p:nvPr/>
          </p:nvSpPr>
          <p:spPr>
            <a:xfrm>
              <a:off x="3370022" y="3015927"/>
              <a:ext cx="1284071" cy="99060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10</a:t>
              </a:r>
              <a:endParaRPr lang="en-US" sz="4500" b="1">
                <a:solidFill>
                  <a:schemeClr val="tx1"/>
                </a:solidFill>
                <a:latin typeface="Arial" panose="020B0604020202020204" pitchFamily="34" charset="0"/>
                <a:cs typeface="Arial" panose="020B0604020202020204" pitchFamily="34" charset="0"/>
              </a:endParaRPr>
            </a:p>
          </p:txBody>
        </p:sp>
      </p:grpSp>
      <p:grpSp>
        <p:nvGrpSpPr>
          <p:cNvPr id="25" name="Group 24"/>
          <p:cNvGrpSpPr/>
          <p:nvPr/>
        </p:nvGrpSpPr>
        <p:grpSpPr>
          <a:xfrm>
            <a:off x="6629400" y="3039736"/>
            <a:ext cx="4267200" cy="5282252"/>
            <a:chOff x="1905000" y="3015927"/>
            <a:chExt cx="4267200" cy="5282252"/>
          </a:xfrm>
        </p:grpSpPr>
        <p:sp>
          <p:nvSpPr>
            <p:cNvPr id="26" name="Rounded Rectangle 25"/>
            <p:cNvSpPr/>
            <p:nvPr/>
          </p:nvSpPr>
          <p:spPr>
            <a:xfrm>
              <a:off x="1905000" y="3315288"/>
              <a:ext cx="4267200" cy="4982891"/>
            </a:xfrm>
            <a:prstGeom prst="roundRect">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cs typeface="Arial" panose="020B0604020202020204" pitchFamily="34" charset="0"/>
                </a:rPr>
                <a:t>Đặt tên cho tệp trình chiếu, sau đó chọn </a:t>
              </a:r>
              <a:r>
                <a:rPr lang="vi-VN" sz="4000" b="1">
                  <a:solidFill>
                    <a:schemeClr val="tx1"/>
                  </a:solidFill>
                  <a:cs typeface="Arial" panose="020B0604020202020204" pitchFamily="34" charset="0"/>
                </a:rPr>
                <a:t>Save</a:t>
              </a:r>
              <a:endParaRPr lang="en-US" sz="4000" b="1">
                <a:solidFill>
                  <a:schemeClr val="tx1"/>
                </a:solidFill>
                <a:latin typeface="Arial" panose="020B0604020202020204" pitchFamily="34" charset="0"/>
                <a:cs typeface="Arial" panose="020B0604020202020204" pitchFamily="34" charset="0"/>
              </a:endParaRPr>
            </a:p>
          </p:txBody>
        </p:sp>
        <p:sp>
          <p:nvSpPr>
            <p:cNvPr id="27" name="Oval 26"/>
            <p:cNvSpPr/>
            <p:nvPr/>
          </p:nvSpPr>
          <p:spPr>
            <a:xfrm>
              <a:off x="3370022" y="3015927"/>
              <a:ext cx="1284071" cy="990600"/>
            </a:xfrm>
            <a:prstGeom prst="ellipse">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11</a:t>
              </a:r>
              <a:endParaRPr lang="en-US" sz="4500" b="1">
                <a:solidFill>
                  <a:schemeClr val="tx1"/>
                </a:solidFill>
                <a:latin typeface="Arial" panose="020B0604020202020204" pitchFamily="34" charset="0"/>
                <a:cs typeface="Arial" panose="020B0604020202020204" pitchFamily="34" charset="0"/>
              </a:endParaRPr>
            </a:p>
          </p:txBody>
        </p:sp>
      </p:grpSp>
      <p:pic>
        <p:nvPicPr>
          <p:cNvPr id="30" name="Picture 4"/>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614660" y="2805415"/>
            <a:ext cx="5398331" cy="5737819"/>
          </a:xfrm>
          <a:prstGeom prst="rect">
            <a:avLst/>
          </a:prstGeom>
        </p:spPr>
      </p:pic>
    </p:spTree>
    <p:extLst>
      <p:ext uri="{BB962C8B-B14F-4D97-AF65-F5344CB8AC3E}">
        <p14:creationId xmlns:p14="http://schemas.microsoft.com/office/powerpoint/2010/main" val="302067693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12"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5643658" y="7976290"/>
            <a:ext cx="2491942" cy="2310710"/>
          </a:xfrm>
          <a:prstGeom prst="rect">
            <a:avLst/>
          </a:prstGeom>
        </p:spPr>
      </p:pic>
      <p:sp>
        <p:nvSpPr>
          <p:cNvPr id="18" name="TextBox 17"/>
          <p:cNvSpPr txBox="1"/>
          <p:nvPr/>
        </p:nvSpPr>
        <p:spPr>
          <a:xfrm>
            <a:off x="-10160" y="1104900"/>
            <a:ext cx="18288000" cy="938719"/>
          </a:xfrm>
          <a:prstGeom prst="rect">
            <a:avLst/>
          </a:prstGeom>
          <a:solidFill>
            <a:schemeClr val="accent6">
              <a:lumMod val="40000"/>
              <a:lumOff val="60000"/>
            </a:schemeClr>
          </a:solidFill>
        </p:spPr>
        <p:txBody>
          <a:bodyPr wrap="square" rtlCol="0" anchor="ctr">
            <a:spAutoFit/>
          </a:bodyPr>
          <a:lstStyle/>
          <a:p>
            <a:pPr algn="ctr"/>
            <a:r>
              <a:rPr lang="en-US" sz="5500" b="1" smtClean="0">
                <a:latin typeface="Arial" panose="020B0604020202020204" pitchFamily="34" charset="0"/>
                <a:cs typeface="Arial" panose="020B0604020202020204" pitchFamily="34" charset="0"/>
              </a:rPr>
              <a:t>KẾT LUẬN</a:t>
            </a:r>
            <a:endParaRPr lang="en-US" sz="5500" b="1">
              <a:latin typeface="Arial" panose="020B0604020202020204" pitchFamily="34" charset="0"/>
              <a:cs typeface="Arial" panose="020B0604020202020204" pitchFamily="34" charset="0"/>
            </a:endParaRPr>
          </a:p>
        </p:txBody>
      </p:sp>
      <p:sp>
        <p:nvSpPr>
          <p:cNvPr id="19" name="Rectangle 18"/>
          <p:cNvSpPr/>
          <p:nvPr/>
        </p:nvSpPr>
        <p:spPr>
          <a:xfrm>
            <a:off x="457200" y="0"/>
            <a:ext cx="228600" cy="10287000"/>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7666889" y="2048611"/>
            <a:ext cx="304800" cy="15638578"/>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400" y="8572500"/>
            <a:ext cx="2974594" cy="1947236"/>
          </a:xfrm>
          <a:prstGeom prst="rect">
            <a:avLst/>
          </a:prstGeom>
        </p:spPr>
      </p:pic>
      <p:sp>
        <p:nvSpPr>
          <p:cNvPr id="2" name="TextBox 1"/>
          <p:cNvSpPr txBox="1"/>
          <p:nvPr/>
        </p:nvSpPr>
        <p:spPr>
          <a:xfrm>
            <a:off x="1754568" y="2265735"/>
            <a:ext cx="14758543" cy="7253049"/>
          </a:xfrm>
          <a:prstGeom prst="roundRect">
            <a:avLst/>
          </a:prstGeom>
          <a:ln w="57150">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indent="-571500" algn="just">
              <a:lnSpc>
                <a:spcPct val="150000"/>
              </a:lnSpc>
              <a:buFont typeface="Wingdings" panose="05000000000000000000" pitchFamily="2" charset="2"/>
              <a:buChar char="§"/>
            </a:pPr>
            <a:r>
              <a:rPr lang="vi-VN" sz="4000"/>
              <a:t>Để mở tệp trình chiếu đã có, trên bảng chọn File nháy chọn lệnh Open. Sau đó, chọn tệp cần mở trong thư mục lưu trữ và chọn Open.</a:t>
            </a:r>
          </a:p>
          <a:p>
            <a:pPr marL="571500" indent="-571500" algn="just">
              <a:lnSpc>
                <a:spcPct val="150000"/>
              </a:lnSpc>
              <a:buFont typeface="Wingdings" panose="05000000000000000000" pitchFamily="2" charset="2"/>
              <a:buChar char="§"/>
            </a:pPr>
            <a:r>
              <a:rPr lang="vi-VN" sz="4000" smtClean="0"/>
              <a:t>Các </a:t>
            </a:r>
            <a:r>
              <a:rPr lang="vi-VN" sz="4000"/>
              <a:t>bước để thêm ảnh vào trang trình chiếu mới:</a:t>
            </a:r>
          </a:p>
          <a:p>
            <a:pPr marL="571500" indent="-571500" algn="just">
              <a:lnSpc>
                <a:spcPct val="150000"/>
              </a:lnSpc>
              <a:buFontTx/>
              <a:buChar char="-"/>
            </a:pPr>
            <a:r>
              <a:rPr lang="vi-VN" sz="4000" smtClean="0"/>
              <a:t>Trên </a:t>
            </a:r>
            <a:r>
              <a:rPr lang="vi-VN" sz="4000"/>
              <a:t>dải lệnh Insert nháy chuột chọn lệnh </a:t>
            </a:r>
            <a:r>
              <a:rPr lang="vi-VN" sz="4000" smtClean="0"/>
              <a:t>Pictures.</a:t>
            </a:r>
            <a:endParaRPr lang="en-US" sz="4000" smtClean="0"/>
          </a:p>
          <a:p>
            <a:pPr marL="571500" indent="-571500" algn="just">
              <a:lnSpc>
                <a:spcPct val="150000"/>
              </a:lnSpc>
              <a:buFontTx/>
              <a:buChar char="-"/>
            </a:pPr>
            <a:r>
              <a:rPr lang="vi-VN" sz="4000" smtClean="0"/>
              <a:t>Mở </a:t>
            </a:r>
            <a:r>
              <a:rPr lang="vi-VN" sz="4000"/>
              <a:t>thư mục chứa ảnh, chọn ảnh cần thêm và nháy chuột chọn Insert</a:t>
            </a:r>
            <a:r>
              <a:rPr lang="vi-VN" sz="4000" smtClean="0"/>
              <a:t>.</a:t>
            </a:r>
            <a:endParaRPr lang="vi-VN" sz="4000"/>
          </a:p>
        </p:txBody>
      </p:sp>
    </p:spTree>
    <p:extLst>
      <p:ext uri="{BB962C8B-B14F-4D97-AF65-F5344CB8AC3E}">
        <p14:creationId xmlns:p14="http://schemas.microsoft.com/office/powerpoint/2010/main" val="51253457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07418" y="4421735"/>
            <a:ext cx="5085255" cy="472293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601752" y="4421735"/>
            <a:ext cx="5085255" cy="4722931"/>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795327" y="4421735"/>
            <a:ext cx="5085255" cy="472293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664850" y="4062905"/>
            <a:ext cx="2312835" cy="119882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763344" y="3998026"/>
            <a:ext cx="2563172" cy="1328577"/>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3059251" y="4062905"/>
            <a:ext cx="2312835" cy="1198820"/>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4499913" y="70188"/>
            <a:ext cx="9144000" cy="3020808"/>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904897">
            <a:off x="3869079" y="1864450"/>
            <a:ext cx="1242850" cy="2084048"/>
          </a:xfrm>
          <a:prstGeom prst="rect">
            <a:avLst/>
          </a:prstGeom>
        </p:spPr>
      </p:pic>
      <p:pic>
        <p:nvPicPr>
          <p:cNvPr id="12" name="Picture 1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3386675" flipH="1">
            <a:off x="12890039" y="1927044"/>
            <a:ext cx="1242850" cy="2084048"/>
          </a:xfrm>
          <a:prstGeom prst="rect">
            <a:avLst/>
          </a:prstGeom>
        </p:spPr>
      </p:pic>
      <p:pic>
        <p:nvPicPr>
          <p:cNvPr id="13" name="Picture 13"/>
          <p:cNvPicPr>
            <a:picLocks noChangeAspect="1"/>
          </p:cNvPicPr>
          <p:nvPr/>
        </p:nvPicPr>
        <p:blipFill>
          <a:blip r:embed="rId22"/>
          <a:srcRect/>
          <a:stretch>
            <a:fillRect/>
          </a:stretch>
        </p:blipFill>
        <p:spPr>
          <a:xfrm>
            <a:off x="-1523605" y="5772477"/>
            <a:ext cx="5104609" cy="6058883"/>
          </a:xfrm>
          <a:prstGeom prst="rect">
            <a:avLst/>
          </a:prstGeom>
        </p:spPr>
      </p:pic>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rot="1260444">
            <a:off x="13341674" y="279636"/>
            <a:ext cx="5062099" cy="2514176"/>
          </a:xfrm>
          <a:prstGeom prst="rect">
            <a:avLst/>
          </a:prstGeom>
        </p:spPr>
      </p:pic>
      <p:sp>
        <p:nvSpPr>
          <p:cNvPr id="15" name="TextBox 15"/>
          <p:cNvSpPr txBox="1"/>
          <p:nvPr/>
        </p:nvSpPr>
        <p:spPr>
          <a:xfrm>
            <a:off x="1780914" y="5517292"/>
            <a:ext cx="4067042" cy="2769989"/>
          </a:xfrm>
          <a:prstGeom prst="rect">
            <a:avLst/>
          </a:prstGeom>
        </p:spPr>
        <p:txBody>
          <a:bodyPr wrap="square" lIns="0" tIns="0" rIns="0" bIns="0" rtlCol="0" anchor="t">
            <a:spAutoFit/>
          </a:bodyPr>
          <a:lstStyle/>
          <a:p>
            <a:pPr algn="ctr">
              <a:lnSpc>
                <a:spcPct val="150000"/>
              </a:lnSpc>
            </a:pPr>
            <a:r>
              <a:rPr lang="en-US" sz="4000" smtClean="0">
                <a:latin typeface="Arial" panose="020B0604020202020204" pitchFamily="34" charset="0"/>
                <a:cs typeface="Arial" panose="020B0604020202020204" pitchFamily="34" charset="0"/>
              </a:rPr>
              <a:t>Ôn tập lại nội dung bài học ngày hôm nay  </a:t>
            </a:r>
            <a:endParaRPr lang="en-US" sz="4000">
              <a:latin typeface="Arial" panose="020B0604020202020204" pitchFamily="34" charset="0"/>
              <a:cs typeface="Arial" panose="020B0604020202020204" pitchFamily="34" charset="0"/>
            </a:endParaRPr>
          </a:p>
        </p:txBody>
      </p:sp>
      <p:sp>
        <p:nvSpPr>
          <p:cNvPr id="18" name="TextBox 18"/>
          <p:cNvSpPr txBox="1"/>
          <p:nvPr/>
        </p:nvSpPr>
        <p:spPr>
          <a:xfrm>
            <a:off x="2559431" y="4441335"/>
            <a:ext cx="2523672" cy="458331"/>
          </a:xfrm>
          <a:prstGeom prst="rect">
            <a:avLst/>
          </a:prstGeom>
        </p:spPr>
        <p:txBody>
          <a:bodyPr lIns="0" tIns="0" rIns="0" bIns="0" rtlCol="0" anchor="t">
            <a:spAutoFit/>
          </a:bodyPr>
          <a:lstStyle/>
          <a:p>
            <a:pPr algn="ctr">
              <a:lnSpc>
                <a:spcPts val="3360"/>
              </a:lnSpc>
            </a:pPr>
            <a:r>
              <a:rPr lang="en-US" sz="4500" b="1" smtClean="0">
                <a:latin typeface="Arial" panose="020B0604020202020204" pitchFamily="34" charset="0"/>
                <a:cs typeface="Arial" panose="020B0604020202020204" pitchFamily="34" charset="0"/>
              </a:rPr>
              <a:t>1</a:t>
            </a:r>
            <a:endParaRPr lang="en-US" sz="4500" b="1">
              <a:latin typeface="Arial" panose="020B0604020202020204" pitchFamily="34" charset="0"/>
              <a:cs typeface="Arial" panose="020B0604020202020204" pitchFamily="34" charset="0"/>
            </a:endParaRPr>
          </a:p>
        </p:txBody>
      </p:sp>
      <p:sp>
        <p:nvSpPr>
          <p:cNvPr id="19" name="TextBox 19"/>
          <p:cNvSpPr txBox="1"/>
          <p:nvPr/>
        </p:nvSpPr>
        <p:spPr>
          <a:xfrm>
            <a:off x="7763344" y="4441335"/>
            <a:ext cx="2523672" cy="458331"/>
          </a:xfrm>
          <a:prstGeom prst="rect">
            <a:avLst/>
          </a:prstGeom>
        </p:spPr>
        <p:txBody>
          <a:bodyPr lIns="0" tIns="0" rIns="0" bIns="0" rtlCol="0" anchor="t">
            <a:spAutoFit/>
          </a:bodyPr>
          <a:lstStyle/>
          <a:p>
            <a:pPr algn="ctr">
              <a:lnSpc>
                <a:spcPts val="3360"/>
              </a:lnSpc>
            </a:pPr>
            <a:r>
              <a:rPr lang="en-US" sz="4500" b="1">
                <a:latin typeface="Arial" panose="020B0604020202020204" pitchFamily="34" charset="0"/>
                <a:cs typeface="Arial" panose="020B0604020202020204" pitchFamily="34" charset="0"/>
              </a:rPr>
              <a:t>2</a:t>
            </a:r>
          </a:p>
        </p:txBody>
      </p:sp>
      <p:sp>
        <p:nvSpPr>
          <p:cNvPr id="20" name="TextBox 20"/>
          <p:cNvSpPr txBox="1"/>
          <p:nvPr/>
        </p:nvSpPr>
        <p:spPr>
          <a:xfrm>
            <a:off x="12953832" y="4441335"/>
            <a:ext cx="2523672" cy="458331"/>
          </a:xfrm>
          <a:prstGeom prst="rect">
            <a:avLst/>
          </a:prstGeom>
        </p:spPr>
        <p:txBody>
          <a:bodyPr lIns="0" tIns="0" rIns="0" bIns="0" rtlCol="0" anchor="t">
            <a:spAutoFit/>
          </a:bodyPr>
          <a:lstStyle/>
          <a:p>
            <a:pPr algn="ctr">
              <a:lnSpc>
                <a:spcPts val="3360"/>
              </a:lnSpc>
            </a:pPr>
            <a:r>
              <a:rPr lang="en-US" sz="4500" b="1" smtClean="0">
                <a:latin typeface="Arial" panose="020B0604020202020204" pitchFamily="34" charset="0"/>
                <a:cs typeface="Arial" panose="020B0604020202020204" pitchFamily="34" charset="0"/>
              </a:rPr>
              <a:t>3</a:t>
            </a:r>
            <a:endParaRPr lang="en-US" sz="4500" b="1">
              <a:latin typeface="Arial" panose="020B0604020202020204" pitchFamily="34" charset="0"/>
              <a:cs typeface="Arial" panose="020B0604020202020204" pitchFamily="34" charset="0"/>
            </a:endParaRPr>
          </a:p>
        </p:txBody>
      </p:sp>
      <p:sp>
        <p:nvSpPr>
          <p:cNvPr id="21" name="TextBox 21"/>
          <p:cNvSpPr txBox="1"/>
          <p:nvPr/>
        </p:nvSpPr>
        <p:spPr>
          <a:xfrm>
            <a:off x="4758879" y="1270180"/>
            <a:ext cx="8321765" cy="1077218"/>
          </a:xfrm>
          <a:prstGeom prst="rect">
            <a:avLst/>
          </a:prstGeom>
        </p:spPr>
        <p:txBody>
          <a:bodyPr wrap="square" lIns="0" tIns="0" rIns="0" bIns="0" rtlCol="0" anchor="t">
            <a:spAutoFit/>
          </a:bodyPr>
          <a:lstStyle/>
          <a:p>
            <a:pPr algn="ctr">
              <a:lnSpc>
                <a:spcPts val="8438"/>
              </a:lnSpc>
            </a:pPr>
            <a:r>
              <a:rPr lang="en-US" sz="6000" b="1" smtClean="0">
                <a:latin typeface="Arial" panose="020B0604020202020204" pitchFamily="34" charset="0"/>
                <a:cs typeface="Arial" panose="020B0604020202020204" pitchFamily="34" charset="0"/>
              </a:rPr>
              <a:t>HƯỚNG DẪN VỀ NHÀ </a:t>
            </a:r>
            <a:endParaRPr lang="en-US" sz="6000" b="1">
              <a:latin typeface="Arial" panose="020B0604020202020204" pitchFamily="34" charset="0"/>
              <a:cs typeface="Arial" panose="020B0604020202020204" pitchFamily="34" charset="0"/>
            </a:endParaRPr>
          </a:p>
        </p:txBody>
      </p:sp>
      <p:pic>
        <p:nvPicPr>
          <p:cNvPr id="22" name="Picture 22"/>
          <p:cNvPicPr>
            <a:picLocks noChangeAspect="1"/>
          </p:cNvPicPr>
          <p:nvPr/>
        </p:nvPicPr>
        <p:blipFill>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rot="-3041074">
            <a:off x="58864" y="1159414"/>
            <a:ext cx="3657600" cy="1394460"/>
          </a:xfrm>
          <a:prstGeom prst="rect">
            <a:avLst/>
          </a:prstGeom>
        </p:spPr>
      </p:pic>
      <p:pic>
        <p:nvPicPr>
          <p:cNvPr id="23" name="Picture 23"/>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rot="-2900478">
            <a:off x="15620160" y="7896748"/>
            <a:ext cx="3721782" cy="2723104"/>
          </a:xfrm>
          <a:prstGeom prst="rect">
            <a:avLst/>
          </a:prstGeom>
        </p:spPr>
      </p:pic>
      <p:sp>
        <p:nvSpPr>
          <p:cNvPr id="24" name="TextBox 15"/>
          <p:cNvSpPr txBox="1"/>
          <p:nvPr/>
        </p:nvSpPr>
        <p:spPr>
          <a:xfrm>
            <a:off x="7132619" y="5622991"/>
            <a:ext cx="4067042" cy="2769989"/>
          </a:xfrm>
          <a:prstGeom prst="rect">
            <a:avLst/>
          </a:prstGeom>
        </p:spPr>
        <p:txBody>
          <a:bodyPr wrap="square" lIns="0" tIns="0" rIns="0" bIns="0" rtlCol="0" anchor="t">
            <a:spAutoFit/>
          </a:bodyPr>
          <a:lstStyle/>
          <a:p>
            <a:pPr algn="ctr">
              <a:lnSpc>
                <a:spcPct val="150000"/>
              </a:lnSpc>
            </a:pPr>
            <a:r>
              <a:rPr lang="en-US" sz="4000" smtClean="0">
                <a:latin typeface="Arial" panose="020B0604020202020204" pitchFamily="34" charset="0"/>
                <a:cs typeface="Arial" panose="020B0604020202020204" pitchFamily="34" charset="0"/>
              </a:rPr>
              <a:t>Hoàn thành các bài tập về nhà đã được giao </a:t>
            </a:r>
            <a:endParaRPr lang="en-US" sz="4000">
              <a:latin typeface="Arial" panose="020B0604020202020204" pitchFamily="34" charset="0"/>
              <a:cs typeface="Arial" panose="020B0604020202020204" pitchFamily="34" charset="0"/>
            </a:endParaRPr>
          </a:p>
        </p:txBody>
      </p:sp>
      <p:sp>
        <p:nvSpPr>
          <p:cNvPr id="25" name="TextBox 15"/>
          <p:cNvSpPr txBox="1"/>
          <p:nvPr/>
        </p:nvSpPr>
        <p:spPr>
          <a:xfrm>
            <a:off x="12110083" y="5867948"/>
            <a:ext cx="4501119" cy="1732590"/>
          </a:xfrm>
          <a:prstGeom prst="rect">
            <a:avLst/>
          </a:prstGeom>
        </p:spPr>
        <p:txBody>
          <a:bodyPr wrap="square" lIns="0" tIns="0" rIns="0" bIns="0" rtlCol="0" anchor="t">
            <a:spAutoFit/>
          </a:bodyPr>
          <a:lstStyle/>
          <a:p>
            <a:pPr algn="ctr">
              <a:lnSpc>
                <a:spcPct val="150000"/>
              </a:lnSpc>
            </a:pPr>
            <a:r>
              <a:rPr lang="en-US" sz="4000" smtClean="0">
                <a:latin typeface="Arial" panose="020B0604020202020204" pitchFamily="34" charset="0"/>
                <a:cs typeface="Arial" panose="020B0604020202020204" pitchFamily="34" charset="0"/>
              </a:rPr>
              <a:t>Soạn </a:t>
            </a:r>
            <a:r>
              <a:rPr lang="en-US" sz="4000" b="1" i="1" smtClean="0">
                <a:latin typeface="Arial" panose="020B0604020202020204" pitchFamily="34" charset="0"/>
                <a:cs typeface="Arial" panose="020B0604020202020204" pitchFamily="34" charset="0"/>
              </a:rPr>
              <a:t>bài 3. Bản trình chiếu của em</a:t>
            </a:r>
            <a:endParaRPr lang="en-US" sz="4000" b="1" i="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par>
                                <p:cTn id="44" presetID="16" presetClass="entr" presetSubtype="21"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P spid="21"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01003" y="0"/>
            <a:ext cx="1019698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392014" y="0"/>
            <a:ext cx="1019698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630668" y="2071406"/>
            <a:ext cx="12935065" cy="7186894"/>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91350">
            <a:off x="-93613" y="7616740"/>
            <a:ext cx="3781265" cy="4053988"/>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5593665">
            <a:off x="-909454" y="-1151112"/>
            <a:ext cx="4125515" cy="3690461"/>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3597166">
            <a:off x="16029699" y="-837481"/>
            <a:ext cx="2666942" cy="3732361"/>
          </a:xfrm>
          <a:prstGeom prst="rect">
            <a:avLst/>
          </a:prstGeom>
        </p:spPr>
      </p:pic>
      <p:pic>
        <p:nvPicPr>
          <p:cNvPr id="19"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950632" y="6949743"/>
            <a:ext cx="3687506" cy="4250727"/>
          </a:xfrm>
          <a:prstGeom prst="rect">
            <a:avLst/>
          </a:prstGeom>
        </p:spPr>
      </p:pic>
      <p:sp>
        <p:nvSpPr>
          <p:cNvPr id="20" name="TextBox 19"/>
          <p:cNvSpPr txBox="1"/>
          <p:nvPr/>
        </p:nvSpPr>
        <p:spPr>
          <a:xfrm>
            <a:off x="1294857" y="2804463"/>
            <a:ext cx="16002000" cy="3211007"/>
          </a:xfrm>
          <a:prstGeom prst="rect">
            <a:avLst/>
          </a:prstGeom>
          <a:noFill/>
        </p:spPr>
        <p:txBody>
          <a:bodyPr wrap="square" rtlCol="0">
            <a:spAutoFit/>
          </a:bodyPr>
          <a:lstStyle/>
          <a:p>
            <a:pPr algn="ctr">
              <a:lnSpc>
                <a:spcPct val="150000"/>
              </a:lnSpc>
            </a:pPr>
            <a:r>
              <a:rPr lang="en-US" sz="7200" b="1" smtClean="0">
                <a:latin typeface="Arial" panose="020B0604020202020204" pitchFamily="34" charset="0"/>
                <a:cs typeface="Arial" panose="020B0604020202020204" pitchFamily="34" charset="0"/>
              </a:rPr>
              <a:t>CẢM ƠN CÁC EM ĐÃ CHÚ Ý </a:t>
            </a:r>
          </a:p>
          <a:p>
            <a:pPr algn="ctr">
              <a:lnSpc>
                <a:spcPct val="150000"/>
              </a:lnSpc>
            </a:pPr>
            <a:r>
              <a:rPr lang="en-US" sz="7200" b="1" smtClean="0">
                <a:latin typeface="Arial" panose="020B0604020202020204" pitchFamily="34" charset="0"/>
                <a:cs typeface="Arial" panose="020B0604020202020204" pitchFamily="34" charset="0"/>
              </a:rPr>
              <a:t>LẮNG NGHE BÀI GIẢNG!</a:t>
            </a:r>
            <a:endParaRPr lang="en-US" sz="7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9426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12"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5643658" y="7834974"/>
            <a:ext cx="2644342" cy="2452026"/>
          </a:xfrm>
          <a:prstGeom prst="rect">
            <a:avLst/>
          </a:prstGeom>
        </p:spPr>
      </p:pic>
      <p:sp>
        <p:nvSpPr>
          <p:cNvPr id="18" name="TextBox 17"/>
          <p:cNvSpPr txBox="1"/>
          <p:nvPr/>
        </p:nvSpPr>
        <p:spPr>
          <a:xfrm>
            <a:off x="990600" y="419100"/>
            <a:ext cx="5029200"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KHỞI ĐỘNG </a:t>
            </a:r>
            <a:endParaRPr lang="en-US" sz="6000" b="1">
              <a:latin typeface="Arial" panose="020B0604020202020204" pitchFamily="34" charset="0"/>
              <a:cs typeface="Arial" panose="020B0604020202020204" pitchFamily="34" charset="0"/>
            </a:endParaRPr>
          </a:p>
        </p:txBody>
      </p:sp>
      <p:sp>
        <p:nvSpPr>
          <p:cNvPr id="19" name="Rectangle 18"/>
          <p:cNvSpPr/>
          <p:nvPr/>
        </p:nvSpPr>
        <p:spPr>
          <a:xfrm>
            <a:off x="457200" y="0"/>
            <a:ext cx="228600" cy="10287000"/>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7666889" y="2048611"/>
            <a:ext cx="304800" cy="15638578"/>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400" y="8572500"/>
            <a:ext cx="2974594" cy="1947236"/>
          </a:xfrm>
          <a:prstGeom prst="rect">
            <a:avLst/>
          </a:prstGeom>
        </p:spPr>
      </p:pic>
      <p:pic>
        <p:nvPicPr>
          <p:cNvPr id="22" name="Picture 21"/>
          <p:cNvPicPr>
            <a:picLocks noChangeAspect="1"/>
          </p:cNvPicPr>
          <p:nvPr/>
        </p:nvPicPr>
        <p:blipFill rotWithShape="1">
          <a:blip r:embed="rId30">
            <a:extLst>
              <a:ext uri="{28A0092B-C50C-407E-A947-70E740481C1C}">
                <a14:useLocalDpi xmlns:a14="http://schemas.microsoft.com/office/drawing/2010/main" val="0"/>
              </a:ext>
            </a:extLst>
          </a:blip>
          <a:srcRect l="21681" t="40759" r="19697" b="4445"/>
          <a:stretch/>
        </p:blipFill>
        <p:spPr>
          <a:xfrm>
            <a:off x="965200" y="2413301"/>
            <a:ext cx="11000549" cy="4264832"/>
          </a:xfrm>
          <a:prstGeom prst="rect">
            <a:avLst/>
          </a:prstGeom>
        </p:spPr>
      </p:pic>
      <p:sp>
        <p:nvSpPr>
          <p:cNvPr id="23" name="TextBox 22"/>
          <p:cNvSpPr txBox="1"/>
          <p:nvPr/>
        </p:nvSpPr>
        <p:spPr>
          <a:xfrm>
            <a:off x="990600" y="1604145"/>
            <a:ext cx="13030200" cy="784830"/>
          </a:xfrm>
          <a:prstGeom prst="rect">
            <a:avLst/>
          </a:prstGeom>
          <a:noFill/>
        </p:spPr>
        <p:txBody>
          <a:bodyPr wrap="square" rtlCol="0">
            <a:spAutoFit/>
          </a:bodyPr>
          <a:lstStyle/>
          <a:p>
            <a:pPr marL="571500" indent="-571500">
              <a:buFont typeface="Wingdings" panose="05000000000000000000" pitchFamily="2" charset="2"/>
              <a:buChar char="Ø"/>
            </a:pPr>
            <a:r>
              <a:rPr lang="en-US" sz="4500" smtClean="0">
                <a:latin typeface="Arial" panose="020B0604020202020204" pitchFamily="34" charset="0"/>
                <a:cs typeface="Arial" panose="020B0604020202020204" pitchFamily="34" charset="0"/>
              </a:rPr>
              <a:t>Quan sát hình ảnh và trả lời câu hỏi sau: </a:t>
            </a:r>
            <a:endParaRPr lang="en-US" sz="4500">
              <a:latin typeface="Arial" panose="020B0604020202020204" pitchFamily="34" charset="0"/>
              <a:cs typeface="Arial" panose="020B0604020202020204" pitchFamily="34" charset="0"/>
            </a:endParaRPr>
          </a:p>
        </p:txBody>
      </p:sp>
      <p:sp>
        <p:nvSpPr>
          <p:cNvPr id="24" name="Rounded Rectangular Callout 23"/>
          <p:cNvSpPr/>
          <p:nvPr/>
        </p:nvSpPr>
        <p:spPr>
          <a:xfrm>
            <a:off x="11277600" y="2803989"/>
            <a:ext cx="6639561" cy="4899774"/>
          </a:xfrm>
          <a:prstGeom prst="wedgeRoundRectCallout">
            <a:avLst>
              <a:gd name="adj1" fmla="val -51629"/>
              <a:gd name="adj2" fmla="val -41397"/>
              <a:gd name="adj3" fmla="val 16667"/>
            </a:avLst>
          </a:prstGeom>
          <a:solidFill>
            <a:schemeClr val="accent5">
              <a:lumMod val="20000"/>
              <a:lumOff val="80000"/>
            </a:scheme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Theo em, bài giới thiệu của bạn Lan Anh ở bài học này khác gì so với bài giới thiệu của bạn Lan Anh ở bài học trước?</a:t>
            </a:r>
            <a:endParaRPr lang="en-US" sz="4000">
              <a:solidFill>
                <a:schemeClr val="tx1"/>
              </a:solidFill>
            </a:endParaRPr>
          </a:p>
        </p:txBody>
      </p:sp>
      <p:sp>
        <p:nvSpPr>
          <p:cNvPr id="25" name="Right Arrow 24"/>
          <p:cNvSpPr/>
          <p:nvPr/>
        </p:nvSpPr>
        <p:spPr>
          <a:xfrm>
            <a:off x="1001687" y="7364939"/>
            <a:ext cx="990600" cy="75129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323415" y="6771540"/>
            <a:ext cx="8888629" cy="1824923"/>
          </a:xfrm>
          <a:prstGeom prst="rect">
            <a:avLst/>
          </a:prstGeom>
          <a:noFill/>
        </p:spPr>
        <p:txBody>
          <a:bodyPr wrap="square" rtlCol="0">
            <a:spAutoFit/>
          </a:bodyPr>
          <a:lstStyle/>
          <a:p>
            <a:pPr>
              <a:lnSpc>
                <a:spcPct val="150000"/>
              </a:lnSpc>
            </a:pPr>
            <a:r>
              <a:rPr lang="en-US" sz="4000" i="1">
                <a:solidFill>
                  <a:srgbClr val="C00000"/>
                </a:solidFill>
                <a:latin typeface="Arial" panose="020B0604020202020204" pitchFamily="34" charset="0"/>
                <a:cs typeface="Arial" panose="020B0604020202020204" pitchFamily="34" charset="0"/>
              </a:rPr>
              <a:t>Bài trình chiếu này có thêm hình ảnh về con vật yêu thích</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par>
                                <p:cTn id="28" presetID="16" presetClass="entr" presetSubtype="21"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inVertic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animBg="1"/>
      <p:bldP spid="25" grpId="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13"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53414" y="3466996"/>
            <a:ext cx="5791200" cy="5359272"/>
          </a:xfrm>
          <a:prstGeom prst="rect">
            <a:avLst/>
          </a:prstGeom>
        </p:spPr>
      </p:pic>
      <p:pic>
        <p:nvPicPr>
          <p:cNvPr id="12"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5643658" y="7834974"/>
            <a:ext cx="2644342" cy="2452026"/>
          </a:xfrm>
          <a:prstGeom prst="rect">
            <a:avLst/>
          </a:prstGeom>
        </p:spPr>
      </p:pic>
      <p:sp>
        <p:nvSpPr>
          <p:cNvPr id="18" name="TextBox 17"/>
          <p:cNvSpPr txBox="1"/>
          <p:nvPr/>
        </p:nvSpPr>
        <p:spPr>
          <a:xfrm>
            <a:off x="990600" y="419100"/>
            <a:ext cx="5029200"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KHỞI ĐỘNG </a:t>
            </a:r>
            <a:endParaRPr lang="en-US" sz="6000" b="1">
              <a:latin typeface="Arial" panose="020B0604020202020204" pitchFamily="34" charset="0"/>
              <a:cs typeface="Arial" panose="020B0604020202020204" pitchFamily="34" charset="0"/>
            </a:endParaRPr>
          </a:p>
        </p:txBody>
      </p:sp>
      <p:sp>
        <p:nvSpPr>
          <p:cNvPr id="19" name="Rectangle 18"/>
          <p:cNvSpPr/>
          <p:nvPr/>
        </p:nvSpPr>
        <p:spPr>
          <a:xfrm>
            <a:off x="457200" y="0"/>
            <a:ext cx="228600" cy="10287000"/>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7666889" y="2048611"/>
            <a:ext cx="304800" cy="15638578"/>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400" y="8572500"/>
            <a:ext cx="2974594" cy="1947236"/>
          </a:xfrm>
          <a:prstGeom prst="rect">
            <a:avLst/>
          </a:prstGeom>
        </p:spPr>
      </p:pic>
      <p:sp>
        <p:nvSpPr>
          <p:cNvPr id="2" name="Rounded Rectangular Callout 1"/>
          <p:cNvSpPr/>
          <p:nvPr/>
        </p:nvSpPr>
        <p:spPr>
          <a:xfrm>
            <a:off x="7620000" y="3771900"/>
            <a:ext cx="9372600" cy="1826475"/>
          </a:xfrm>
          <a:prstGeom prst="wedgeRoundRectCallout">
            <a:avLst>
              <a:gd name="adj1" fmla="val -54654"/>
              <a:gd name="adj2" fmla="val 34782"/>
              <a:gd name="adj3" fmla="val 16667"/>
            </a:avLst>
          </a:prstGeom>
          <a:solidFill>
            <a:schemeClr val="accent6">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smtClean="0">
                <a:solidFill>
                  <a:schemeClr val="tx1"/>
                </a:solidFill>
              </a:rPr>
              <a:t>Em </a:t>
            </a:r>
            <a:r>
              <a:rPr lang="vi-VN" sz="4000">
                <a:solidFill>
                  <a:schemeClr val="tx1"/>
                </a:solidFill>
              </a:rPr>
              <a:t>phải làm gì để có trang trình chiếu như của bạn Lan Anh?</a:t>
            </a:r>
            <a:endParaRPr lang="en-US" sz="4000">
              <a:solidFill>
                <a:schemeClr val="tx1"/>
              </a:solidFill>
            </a:endParaRPr>
          </a:p>
        </p:txBody>
      </p:sp>
      <p:sp>
        <p:nvSpPr>
          <p:cNvPr id="3" name="Rectangle 2"/>
          <p:cNvSpPr/>
          <p:nvPr/>
        </p:nvSpPr>
        <p:spPr>
          <a:xfrm>
            <a:off x="1219200" y="1457623"/>
            <a:ext cx="16396386" cy="1938992"/>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000"/>
              <a:t>Để giới thiệu về bản thân, Lan Anh còn thêm được ảnh về loài vật yêu thích của mình như </a:t>
            </a:r>
            <a:r>
              <a:rPr lang="vi-VN" sz="4000" b="1" i="1"/>
              <a:t>Hình 1</a:t>
            </a:r>
            <a:r>
              <a:rPr lang="vi-VN" sz="4000"/>
              <a:t>. </a:t>
            </a:r>
            <a:endParaRPr lang="en-US" sz="4000"/>
          </a:p>
        </p:txBody>
      </p:sp>
      <p:pic>
        <p:nvPicPr>
          <p:cNvPr id="4" name="Picture 3"/>
          <p:cNvPicPr>
            <a:picLocks noChangeAspect="1"/>
          </p:cNvPicPr>
          <p:nvPr/>
        </p:nvPicPr>
        <p:blipFill rotWithShape="1">
          <a:blip r:embed="rId30">
            <a:extLst>
              <a:ext uri="{28A0092B-C50C-407E-A947-70E740481C1C}">
                <a14:useLocalDpi xmlns:a14="http://schemas.microsoft.com/office/drawing/2010/main" val="0"/>
              </a:ext>
            </a:extLst>
          </a:blip>
          <a:srcRect l="11091" t="22970" r="15310" b="22630"/>
          <a:stretch/>
        </p:blipFill>
        <p:spPr>
          <a:xfrm>
            <a:off x="6881814" y="6757297"/>
            <a:ext cx="1952573" cy="1443207"/>
          </a:xfrm>
          <a:prstGeom prst="rect">
            <a:avLst/>
          </a:prstGeom>
        </p:spPr>
      </p:pic>
      <p:sp>
        <p:nvSpPr>
          <p:cNvPr id="5" name="Rectangle 4"/>
          <p:cNvSpPr/>
          <p:nvPr/>
        </p:nvSpPr>
        <p:spPr>
          <a:xfrm>
            <a:off x="8834387" y="6509404"/>
            <a:ext cx="7539632" cy="1824923"/>
          </a:xfrm>
          <a:prstGeom prst="rect">
            <a:avLst/>
          </a:prstGeom>
        </p:spPr>
        <p:txBody>
          <a:bodyPr wrap="square">
            <a:spAutoFit/>
          </a:bodyPr>
          <a:lstStyle/>
          <a:p>
            <a:pPr algn="just">
              <a:lnSpc>
                <a:spcPct val="150000"/>
              </a:lnSpc>
            </a:pPr>
            <a:r>
              <a:rPr lang="en-US" sz="4000" i="1">
                <a:solidFill>
                  <a:srgbClr val="C00000"/>
                </a:solidFill>
                <a:latin typeface="Arial" panose="020B0604020202020204" pitchFamily="34" charset="0"/>
                <a:cs typeface="Arial" panose="020B0604020202020204" pitchFamily="34" charset="0"/>
              </a:rPr>
              <a:t>Em cần phải chèn (thêm) ảnh cho bài trình </a:t>
            </a:r>
            <a:r>
              <a:rPr lang="en-US" sz="4000" i="1" smtClean="0">
                <a:solidFill>
                  <a:srgbClr val="C00000"/>
                </a:solidFill>
                <a:latin typeface="Arial" panose="020B0604020202020204" pitchFamily="34" charset="0"/>
                <a:cs typeface="Arial" panose="020B0604020202020204" pitchFamily="34" charset="0"/>
              </a:rPr>
              <a:t>chiếu</a:t>
            </a:r>
            <a:endParaRPr lang="en-US" sz="4000" i="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93659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7227" y="0"/>
            <a:ext cx="1019698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368238" y="0"/>
            <a:ext cx="1019698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084027" y="986585"/>
            <a:ext cx="14119946" cy="8313829"/>
          </a:xfrm>
          <a:prstGeom prst="rect">
            <a:avLst/>
          </a:prstGeom>
        </p:spPr>
      </p:pic>
      <p:pic>
        <p:nvPicPr>
          <p:cNvPr id="5" name="Picture 5"/>
          <p:cNvPicPr>
            <a:picLocks noChangeAspect="1"/>
          </p:cNvPicPr>
          <p:nvPr/>
        </p:nvPicPr>
        <p:blipFill>
          <a:blip r:embed="rId6"/>
          <a:srcRect/>
          <a:stretch>
            <a:fillRect/>
          </a:stretch>
        </p:blipFill>
        <p:spPr>
          <a:xfrm>
            <a:off x="14104230" y="296840"/>
            <a:ext cx="3113939" cy="3334875"/>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50231" y="7667388"/>
            <a:ext cx="2953206" cy="2057400"/>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041074">
            <a:off x="-800100" y="331470"/>
            <a:ext cx="3657600" cy="139446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49170">
            <a:off x="-1476991" y="7085691"/>
            <a:ext cx="3837986" cy="4114800"/>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13923452" y="7756757"/>
            <a:ext cx="4587510" cy="3003087"/>
          </a:xfrm>
          <a:prstGeom prst="rect">
            <a:avLst/>
          </a:prstGeom>
        </p:spPr>
      </p:pic>
      <p:sp>
        <p:nvSpPr>
          <p:cNvPr id="14" name="TextBox 13"/>
          <p:cNvSpPr txBox="1"/>
          <p:nvPr/>
        </p:nvSpPr>
        <p:spPr>
          <a:xfrm>
            <a:off x="3143732" y="3508451"/>
            <a:ext cx="12000536" cy="3211007"/>
          </a:xfrm>
          <a:prstGeom prst="rect">
            <a:avLst/>
          </a:prstGeom>
          <a:noFill/>
        </p:spPr>
        <p:txBody>
          <a:bodyPr wrap="square" rtlCol="0">
            <a:spAutoFit/>
          </a:bodyPr>
          <a:lstStyle/>
          <a:p>
            <a:pPr algn="ctr">
              <a:lnSpc>
                <a:spcPct val="150000"/>
              </a:lnSpc>
            </a:pPr>
            <a:r>
              <a:rPr lang="en-US" sz="7200" b="1" smtClean="0">
                <a:latin typeface="Arial" panose="020B0604020202020204" pitchFamily="34" charset="0"/>
                <a:cs typeface="Arial" panose="020B0604020202020204" pitchFamily="34" charset="0"/>
              </a:rPr>
              <a:t>BÀI 2. THÊM ẢNH </a:t>
            </a:r>
          </a:p>
          <a:p>
            <a:pPr algn="ctr">
              <a:lnSpc>
                <a:spcPct val="150000"/>
              </a:lnSpc>
            </a:pPr>
            <a:r>
              <a:rPr lang="en-US" sz="7200" b="1" smtClean="0">
                <a:latin typeface="Arial" panose="020B0604020202020204" pitchFamily="34" charset="0"/>
                <a:cs typeface="Arial" panose="020B0604020202020204" pitchFamily="34" charset="0"/>
              </a:rPr>
              <a:t>VÀO TRANG TRÌNH CHIẾU </a:t>
            </a:r>
            <a:endParaRPr lang="en-US" sz="72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7227" y="0"/>
            <a:ext cx="1019698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368238" y="0"/>
            <a:ext cx="1019698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047044" y="1104900"/>
            <a:ext cx="14020800" cy="7468455"/>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53610" y="8033667"/>
            <a:ext cx="4587510" cy="3003087"/>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651766" y="257238"/>
            <a:ext cx="2251625" cy="2328211"/>
          </a:xfrm>
          <a:prstGeom prst="rect">
            <a:avLst/>
          </a:prstGeom>
        </p:spPr>
      </p:pic>
      <p:pic>
        <p:nvPicPr>
          <p:cNvPr id="15" name="Picture 7"/>
          <p:cNvPicPr>
            <a:picLocks noChangeAspect="1"/>
          </p:cNvPicPr>
          <p:nvPr/>
        </p:nvPicPr>
        <p:blipFill>
          <a:blip r:embed="rId15"/>
          <a:srcRect/>
          <a:stretch>
            <a:fillRect/>
          </a:stretch>
        </p:blipFill>
        <p:spPr>
          <a:xfrm rot="358778">
            <a:off x="447406" y="-8037"/>
            <a:ext cx="3104697" cy="4744523"/>
          </a:xfrm>
          <a:prstGeom prst="rect">
            <a:avLst/>
          </a:prstGeom>
        </p:spPr>
      </p:pic>
      <p:pic>
        <p:nvPicPr>
          <p:cNvPr id="16" name="Picture 5"/>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394920" y="5949927"/>
            <a:ext cx="4513692" cy="4254365"/>
          </a:xfrm>
          <a:prstGeom prst="rect">
            <a:avLst/>
          </a:prstGeom>
        </p:spPr>
      </p:pic>
      <p:sp>
        <p:nvSpPr>
          <p:cNvPr id="17" name="TextBox 16"/>
          <p:cNvSpPr txBox="1"/>
          <p:nvPr/>
        </p:nvSpPr>
        <p:spPr>
          <a:xfrm>
            <a:off x="2156166" y="1659715"/>
            <a:ext cx="13802556"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NỘI DUNG BÀI HỌC</a:t>
            </a:r>
            <a:endParaRPr lang="en-US" sz="6000" b="1">
              <a:latin typeface="Arial" panose="020B0604020202020204" pitchFamily="34" charset="0"/>
              <a:cs typeface="Arial" panose="020B0604020202020204" pitchFamily="34" charset="0"/>
            </a:endParaRPr>
          </a:p>
        </p:txBody>
      </p:sp>
      <p:sp>
        <p:nvSpPr>
          <p:cNvPr id="18" name="TextBox 17"/>
          <p:cNvSpPr txBox="1"/>
          <p:nvPr/>
        </p:nvSpPr>
        <p:spPr>
          <a:xfrm>
            <a:off x="4798638" y="3242648"/>
            <a:ext cx="9153500" cy="1103892"/>
          </a:xfrm>
          <a:prstGeom prst="rect">
            <a:avLst/>
          </a:prstGeom>
          <a:noFill/>
        </p:spPr>
        <p:txBody>
          <a:bodyPr wrap="square" rtlCol="0">
            <a:spAutoFit/>
          </a:bodyPr>
          <a:lstStyle/>
          <a:p>
            <a:pPr>
              <a:lnSpc>
                <a:spcPct val="150000"/>
              </a:lnSpc>
            </a:pPr>
            <a:r>
              <a:rPr lang="en-US" sz="5000" b="1" smtClean="0">
                <a:latin typeface="Arial" panose="020B0604020202020204" pitchFamily="34" charset="0"/>
                <a:cs typeface="Arial" panose="020B0604020202020204" pitchFamily="34" charset="0"/>
              </a:rPr>
              <a:t>Mở tệp trình chiếu đã lưu</a:t>
            </a:r>
          </a:p>
        </p:txBody>
      </p:sp>
      <p:sp>
        <p:nvSpPr>
          <p:cNvPr id="19" name="Oval 18"/>
          <p:cNvSpPr/>
          <p:nvPr/>
        </p:nvSpPr>
        <p:spPr>
          <a:xfrm>
            <a:off x="3170866" y="3228788"/>
            <a:ext cx="1140011" cy="1126922"/>
          </a:xfrm>
          <a:prstGeom prst="ellipse">
            <a:avLst/>
          </a:prstGeom>
          <a:solidFill>
            <a:schemeClr val="accent6">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1</a:t>
            </a:r>
            <a:endParaRPr lang="en-US" sz="5000" b="1">
              <a:solidFill>
                <a:schemeClr val="tx1"/>
              </a:solidFill>
              <a:latin typeface="Arial" panose="020B0604020202020204" pitchFamily="34" charset="0"/>
              <a:cs typeface="Arial" panose="020B0604020202020204" pitchFamily="34" charset="0"/>
            </a:endParaRPr>
          </a:p>
        </p:txBody>
      </p:sp>
      <p:sp>
        <p:nvSpPr>
          <p:cNvPr id="20" name="Oval 19"/>
          <p:cNvSpPr/>
          <p:nvPr/>
        </p:nvSpPr>
        <p:spPr>
          <a:xfrm>
            <a:off x="3142023" y="5896020"/>
            <a:ext cx="1140011" cy="1126922"/>
          </a:xfrm>
          <a:prstGeom prst="ellipse">
            <a:avLst/>
          </a:prstGeom>
          <a:solidFill>
            <a:schemeClr val="accent6">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2</a:t>
            </a:r>
          </a:p>
        </p:txBody>
      </p:sp>
      <p:sp>
        <p:nvSpPr>
          <p:cNvPr id="21" name="Rectangle 20"/>
          <p:cNvSpPr/>
          <p:nvPr/>
        </p:nvSpPr>
        <p:spPr>
          <a:xfrm>
            <a:off x="4722723" y="5867219"/>
            <a:ext cx="9898864" cy="1103892"/>
          </a:xfrm>
          <a:prstGeom prst="rect">
            <a:avLst/>
          </a:prstGeom>
        </p:spPr>
        <p:txBody>
          <a:bodyPr wrap="none">
            <a:spAutoFit/>
          </a:bodyPr>
          <a:lstStyle/>
          <a:p>
            <a:pPr lvl="0">
              <a:lnSpc>
                <a:spcPct val="150000"/>
              </a:lnSpc>
            </a:pPr>
            <a:r>
              <a:rPr lang="en-US" sz="5000" b="1">
                <a:solidFill>
                  <a:prstClr val="black"/>
                </a:solidFill>
                <a:latin typeface="Arial" panose="020B0604020202020204" pitchFamily="34" charset="0"/>
                <a:cs typeface="Arial" panose="020B0604020202020204" pitchFamily="34" charset="0"/>
              </a:rPr>
              <a:t>Thêm ảnh vào trang trình chiếu </a:t>
            </a:r>
          </a:p>
        </p:txBody>
      </p:sp>
    </p:spTree>
    <p:extLst>
      <p:ext uri="{BB962C8B-B14F-4D97-AF65-F5344CB8AC3E}">
        <p14:creationId xmlns:p14="http://schemas.microsoft.com/office/powerpoint/2010/main" val="3998398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37923"/>
          <a:stretch/>
        </p:blipFill>
        <p:spPr>
          <a:xfrm>
            <a:off x="1483613" y="2887828"/>
            <a:ext cx="3276600" cy="6173159"/>
          </a:xfrm>
          <a:prstGeom prst="rect">
            <a:avLst/>
          </a:prstGeom>
        </p:spPr>
      </p:pic>
      <p:pic>
        <p:nvPicPr>
          <p:cNvPr id="12"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5643658" y="7834974"/>
            <a:ext cx="2644342" cy="2452026"/>
          </a:xfrm>
          <a:prstGeom prst="rect">
            <a:avLst/>
          </a:prstGeom>
        </p:spPr>
      </p:pic>
      <p:sp>
        <p:nvSpPr>
          <p:cNvPr id="18" name="TextBox 17"/>
          <p:cNvSpPr txBox="1"/>
          <p:nvPr/>
        </p:nvSpPr>
        <p:spPr>
          <a:xfrm>
            <a:off x="0" y="419100"/>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 </a:t>
            </a:r>
            <a:endParaRPr lang="en-US" sz="6000" b="1">
              <a:latin typeface="Arial" panose="020B0604020202020204" pitchFamily="34" charset="0"/>
              <a:cs typeface="Arial" panose="020B0604020202020204" pitchFamily="34" charset="0"/>
            </a:endParaRPr>
          </a:p>
        </p:txBody>
      </p:sp>
      <p:sp>
        <p:nvSpPr>
          <p:cNvPr id="19" name="Rectangle 18"/>
          <p:cNvSpPr/>
          <p:nvPr/>
        </p:nvSpPr>
        <p:spPr>
          <a:xfrm>
            <a:off x="457200" y="0"/>
            <a:ext cx="228600" cy="10287000"/>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7666889" y="2048611"/>
            <a:ext cx="304800" cy="15638578"/>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400" y="8572500"/>
            <a:ext cx="2974594" cy="1947236"/>
          </a:xfrm>
          <a:prstGeom prst="rect">
            <a:avLst/>
          </a:prstGeom>
        </p:spPr>
      </p:pic>
      <p:sp>
        <p:nvSpPr>
          <p:cNvPr id="6" name="Rectangle 5"/>
          <p:cNvSpPr/>
          <p:nvPr/>
        </p:nvSpPr>
        <p:spPr>
          <a:xfrm>
            <a:off x="925664" y="1580955"/>
            <a:ext cx="9390712" cy="830997"/>
          </a:xfrm>
          <a:prstGeom prst="rect">
            <a:avLst/>
          </a:prstGeom>
        </p:spPr>
        <p:txBody>
          <a:bodyPr wrap="none">
            <a:spAutoFit/>
          </a:bodyPr>
          <a:lstStyle/>
          <a:p>
            <a:r>
              <a:rPr lang="en-US" sz="4800" b="1" smtClean="0">
                <a:solidFill>
                  <a:srgbClr val="C00000"/>
                </a:solidFill>
                <a:latin typeface="Arial" panose="020B0604020202020204" pitchFamily="34" charset="0"/>
                <a:cs typeface="Arial" panose="020B0604020202020204" pitchFamily="34" charset="0"/>
              </a:rPr>
              <a:t>HĐ</a:t>
            </a:r>
            <a:r>
              <a:rPr lang="vi-VN" sz="4800" b="1" smtClean="0">
                <a:solidFill>
                  <a:srgbClr val="C00000"/>
                </a:solidFill>
                <a:latin typeface="Arial" panose="020B0604020202020204" pitchFamily="34" charset="0"/>
                <a:cs typeface="Arial" panose="020B0604020202020204" pitchFamily="34" charset="0"/>
              </a:rPr>
              <a:t> </a:t>
            </a:r>
            <a:r>
              <a:rPr lang="vi-VN" sz="4800" b="1">
                <a:solidFill>
                  <a:srgbClr val="C00000"/>
                </a:solidFill>
                <a:latin typeface="Arial" panose="020B0604020202020204" pitchFamily="34" charset="0"/>
                <a:cs typeface="Arial" panose="020B0604020202020204" pitchFamily="34" charset="0"/>
              </a:rPr>
              <a:t>1: Mở tệp trình chiếu đã lưu</a:t>
            </a:r>
            <a:endParaRPr lang="en-US" sz="4800" b="1">
              <a:solidFill>
                <a:srgbClr val="C00000"/>
              </a:solidFill>
              <a:latin typeface="Arial" panose="020B0604020202020204" pitchFamily="34" charset="0"/>
              <a:cs typeface="Arial" panose="020B0604020202020204" pitchFamily="34" charset="0"/>
            </a:endParaRPr>
          </a:p>
        </p:txBody>
      </p:sp>
      <p:sp>
        <p:nvSpPr>
          <p:cNvPr id="8" name="Rounded Rectangle 7"/>
          <p:cNvSpPr/>
          <p:nvPr/>
        </p:nvSpPr>
        <p:spPr>
          <a:xfrm>
            <a:off x="5621020" y="2794498"/>
            <a:ext cx="3585974" cy="1203301"/>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Chỉnh sửa </a:t>
            </a:r>
            <a:endParaRPr lang="en-US" sz="400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13364615" y="2794497"/>
            <a:ext cx="3585974" cy="1203301"/>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Mở tệp </a:t>
            </a:r>
            <a:endParaRPr lang="en-US" sz="4000">
              <a:solidFill>
                <a:schemeClr val="tx1"/>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a:off x="9206994" y="3443918"/>
            <a:ext cx="4157621"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761804" y="2737265"/>
            <a:ext cx="3048000" cy="630942"/>
          </a:xfrm>
          <a:prstGeom prst="rect">
            <a:avLst/>
          </a:prstGeom>
          <a:noFill/>
        </p:spPr>
        <p:txBody>
          <a:bodyPr wrap="square" rtlCol="0">
            <a:spAutoFit/>
          </a:bodyPr>
          <a:lstStyle/>
          <a:p>
            <a:r>
              <a:rPr lang="en-US" sz="3500" b="1" i="1" smtClean="0">
                <a:solidFill>
                  <a:srgbClr val="002060"/>
                </a:solidFill>
                <a:latin typeface="Arial" panose="020B0604020202020204" pitchFamily="34" charset="0"/>
                <a:cs typeface="Arial" panose="020B0604020202020204" pitchFamily="34" charset="0"/>
              </a:rPr>
              <a:t>Chúng ta cần </a:t>
            </a:r>
            <a:endParaRPr lang="en-US" sz="3500" b="1" i="1">
              <a:solidFill>
                <a:srgbClr val="002060"/>
              </a:solidFill>
              <a:latin typeface="Arial" panose="020B0604020202020204" pitchFamily="34" charset="0"/>
              <a:cs typeface="Arial" panose="020B0604020202020204" pitchFamily="34" charset="0"/>
            </a:endParaRPr>
          </a:p>
        </p:txBody>
      </p:sp>
      <p:cxnSp>
        <p:nvCxnSpPr>
          <p:cNvPr id="22" name="Straight Arrow Connector 21"/>
          <p:cNvCxnSpPr/>
          <p:nvPr/>
        </p:nvCxnSpPr>
        <p:spPr>
          <a:xfrm flipH="1">
            <a:off x="3949700" y="6667500"/>
            <a:ext cx="115570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775875" y="5047959"/>
            <a:ext cx="3529926" cy="3201961"/>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000" smtClean="0">
                <a:solidFill>
                  <a:schemeClr val="tx1"/>
                </a:solidFill>
                <a:latin typeface="Arial" panose="020B0604020202020204" pitchFamily="34" charset="0"/>
                <a:cs typeface="Arial" panose="020B0604020202020204" pitchFamily="34" charset="0"/>
              </a:rPr>
              <a:t>Bước 1. Trên bảng chọn </a:t>
            </a:r>
            <a:r>
              <a:rPr lang="en-US" sz="3000" b="1" smtClean="0">
                <a:solidFill>
                  <a:schemeClr val="tx1"/>
                </a:solidFill>
                <a:latin typeface="Arial" panose="020B0604020202020204" pitchFamily="34" charset="0"/>
                <a:cs typeface="Arial" panose="020B0604020202020204" pitchFamily="34" charset="0"/>
              </a:rPr>
              <a:t>File</a:t>
            </a:r>
            <a:r>
              <a:rPr lang="en-US" sz="3000" smtClean="0">
                <a:solidFill>
                  <a:schemeClr val="tx1"/>
                </a:solidFill>
                <a:latin typeface="Arial" panose="020B0604020202020204" pitchFamily="34" charset="0"/>
                <a:cs typeface="Arial" panose="020B0604020202020204" pitchFamily="34" charset="0"/>
              </a:rPr>
              <a:t>, nháy chuột chọn lệnh </a:t>
            </a:r>
            <a:r>
              <a:rPr lang="en-US" sz="3000" b="1" smtClean="0">
                <a:solidFill>
                  <a:schemeClr val="tx1"/>
                </a:solidFill>
                <a:latin typeface="Arial" panose="020B0604020202020204" pitchFamily="34" charset="0"/>
                <a:cs typeface="Arial" panose="020B0604020202020204" pitchFamily="34" charset="0"/>
              </a:rPr>
              <a:t>Open</a:t>
            </a:r>
            <a:endParaRPr lang="en-US" sz="3000" b="1">
              <a:solidFill>
                <a:schemeClr val="tx1"/>
              </a:solidFill>
              <a:latin typeface="Arial" panose="020B0604020202020204" pitchFamily="34" charset="0"/>
              <a:cs typeface="Arial" panose="020B0604020202020204" pitchFamily="34" charset="0"/>
            </a:endParaRPr>
          </a:p>
        </p:txBody>
      </p:sp>
      <p:pic>
        <p:nvPicPr>
          <p:cNvPr id="26" name="Picture 25"/>
          <p:cNvPicPr>
            <a:picLocks noChangeAspect="1"/>
          </p:cNvPicPr>
          <p:nvPr/>
        </p:nvPicPr>
        <p:blipFill rotWithShape="1">
          <a:blip r:embed="rId30"/>
          <a:srcRect r="1977" b="2547"/>
          <a:stretch/>
        </p:blipFill>
        <p:spPr>
          <a:xfrm>
            <a:off x="9112811" y="5335077"/>
            <a:ext cx="8021320" cy="3352028"/>
          </a:xfrm>
          <a:prstGeom prst="rect">
            <a:avLst/>
          </a:prstGeom>
        </p:spPr>
      </p:pic>
      <p:grpSp>
        <p:nvGrpSpPr>
          <p:cNvPr id="33" name="Group 32"/>
          <p:cNvGrpSpPr/>
          <p:nvPr/>
        </p:nvGrpSpPr>
        <p:grpSpPr>
          <a:xfrm>
            <a:off x="11044660" y="4902200"/>
            <a:ext cx="1613739" cy="748535"/>
            <a:chOff x="11044660" y="4902200"/>
            <a:chExt cx="4157621" cy="748535"/>
          </a:xfrm>
        </p:grpSpPr>
        <p:cxnSp>
          <p:nvCxnSpPr>
            <p:cNvPr id="27" name="Straight Arrow Connector 26"/>
            <p:cNvCxnSpPr/>
            <p:nvPr/>
          </p:nvCxnSpPr>
          <p:spPr>
            <a:xfrm>
              <a:off x="11044660" y="4902200"/>
              <a:ext cx="0" cy="74853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1044660" y="4902200"/>
              <a:ext cx="4157621" cy="0"/>
            </a:xfrm>
            <a:prstGeom prst="straightConnector1">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Rounded Rectangle 33"/>
          <p:cNvSpPr/>
          <p:nvPr/>
        </p:nvSpPr>
        <p:spPr>
          <a:xfrm>
            <a:off x="12658399" y="4340968"/>
            <a:ext cx="4867601" cy="935499"/>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000" smtClean="0">
                <a:solidFill>
                  <a:schemeClr val="tx1"/>
                </a:solidFill>
                <a:latin typeface="Arial" panose="020B0604020202020204" pitchFamily="34" charset="0"/>
                <a:cs typeface="Arial" panose="020B0604020202020204" pitchFamily="34" charset="0"/>
              </a:rPr>
              <a:t>Bước 2. Chọn tệp cần mở </a:t>
            </a:r>
            <a:endParaRPr lang="en-US" sz="3000" b="1">
              <a:solidFill>
                <a:schemeClr val="tx1"/>
              </a:solidFill>
              <a:latin typeface="Arial" panose="020B0604020202020204" pitchFamily="34" charset="0"/>
              <a:cs typeface="Arial" panose="020B0604020202020204" pitchFamily="34" charset="0"/>
            </a:endParaRPr>
          </a:p>
        </p:txBody>
      </p:sp>
      <p:cxnSp>
        <p:nvCxnSpPr>
          <p:cNvPr id="35" name="Straight Arrow Connector 34"/>
          <p:cNvCxnSpPr/>
          <p:nvPr/>
        </p:nvCxnSpPr>
        <p:spPr>
          <a:xfrm flipV="1">
            <a:off x="15151657" y="8572500"/>
            <a:ext cx="0" cy="67789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13277594" y="9087341"/>
            <a:ext cx="3748125" cy="935499"/>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000" smtClean="0">
                <a:solidFill>
                  <a:schemeClr val="tx1"/>
                </a:solidFill>
                <a:latin typeface="Arial" panose="020B0604020202020204" pitchFamily="34" charset="0"/>
                <a:cs typeface="Arial" panose="020B0604020202020204" pitchFamily="34" charset="0"/>
              </a:rPr>
              <a:t>Bước 3. Chọn Open</a:t>
            </a:r>
            <a:endParaRPr lang="en-US" sz="30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80434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arn(inVertic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500"/>
                                        <p:tgtEl>
                                          <p:spTgt spid="33"/>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barn(inVertical)">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down)">
                                      <p:cBhvr>
                                        <p:cTn id="6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P spid="8" grpId="0" animBg="1"/>
      <p:bldP spid="15" grpId="0" animBg="1"/>
      <p:bldP spid="11" grpId="0"/>
      <p:bldP spid="23" grpId="0" animBg="1"/>
      <p:bldP spid="34"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12"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5643658" y="7834974"/>
            <a:ext cx="2644342" cy="2452026"/>
          </a:xfrm>
          <a:prstGeom prst="rect">
            <a:avLst/>
          </a:prstGeom>
        </p:spPr>
      </p:pic>
      <p:sp>
        <p:nvSpPr>
          <p:cNvPr id="18" name="TextBox 17"/>
          <p:cNvSpPr txBox="1"/>
          <p:nvPr/>
        </p:nvSpPr>
        <p:spPr>
          <a:xfrm>
            <a:off x="0" y="419100"/>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 </a:t>
            </a:r>
            <a:endParaRPr lang="en-US" sz="6000" b="1">
              <a:latin typeface="Arial" panose="020B0604020202020204" pitchFamily="34" charset="0"/>
              <a:cs typeface="Arial" panose="020B0604020202020204" pitchFamily="34" charset="0"/>
            </a:endParaRPr>
          </a:p>
        </p:txBody>
      </p:sp>
      <p:sp>
        <p:nvSpPr>
          <p:cNvPr id="19" name="Rectangle 18"/>
          <p:cNvSpPr/>
          <p:nvPr/>
        </p:nvSpPr>
        <p:spPr>
          <a:xfrm>
            <a:off x="457200" y="0"/>
            <a:ext cx="228600" cy="10287000"/>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7666889" y="2048611"/>
            <a:ext cx="304800" cy="15638578"/>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400" y="8572500"/>
            <a:ext cx="2974594" cy="1947236"/>
          </a:xfrm>
          <a:prstGeom prst="rect">
            <a:avLst/>
          </a:prstGeom>
        </p:spPr>
      </p:pic>
      <p:sp>
        <p:nvSpPr>
          <p:cNvPr id="2" name="Pentagon 1"/>
          <p:cNvSpPr/>
          <p:nvPr/>
        </p:nvSpPr>
        <p:spPr>
          <a:xfrm>
            <a:off x="721360" y="1753189"/>
            <a:ext cx="8229600" cy="990600"/>
          </a:xfrm>
          <a:prstGeom prst="homePlat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Các bước để mở tệp trình chiếu </a:t>
            </a:r>
            <a:endParaRPr lang="en-US" sz="4000" b="1" i="1">
              <a:solidFill>
                <a:schemeClr val="tx1"/>
              </a:solidFill>
              <a:latin typeface="Arial" panose="020B0604020202020204" pitchFamily="34" charset="0"/>
              <a:cs typeface="Arial" panose="020B0604020202020204" pitchFamily="34" charset="0"/>
            </a:endParaRPr>
          </a:p>
        </p:txBody>
      </p:sp>
      <p:pic>
        <p:nvPicPr>
          <p:cNvPr id="25" name="Picture 3"/>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74144" y="3633346"/>
            <a:ext cx="5085255" cy="4722931"/>
          </a:xfrm>
          <a:prstGeom prst="rect">
            <a:avLst/>
          </a:prstGeom>
        </p:spPr>
      </p:pic>
      <p:pic>
        <p:nvPicPr>
          <p:cNvPr id="28" name="Picture 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868478" y="3633346"/>
            <a:ext cx="5085255" cy="4722931"/>
          </a:xfrm>
          <a:prstGeom prst="rect">
            <a:avLst/>
          </a:prstGeom>
        </p:spPr>
      </p:pic>
      <p:pic>
        <p:nvPicPr>
          <p:cNvPr id="30" name="Picture 6"/>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2062053" y="3633346"/>
            <a:ext cx="5085255" cy="4722931"/>
          </a:xfrm>
          <a:prstGeom prst="rect">
            <a:avLst/>
          </a:prstGeom>
        </p:spPr>
      </p:pic>
      <p:pic>
        <p:nvPicPr>
          <p:cNvPr id="31" name="Picture 7"/>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931576" y="3274516"/>
            <a:ext cx="2312835" cy="1198820"/>
          </a:xfrm>
          <a:prstGeom prst="rect">
            <a:avLst/>
          </a:prstGeom>
        </p:spPr>
      </p:pic>
      <p:pic>
        <p:nvPicPr>
          <p:cNvPr id="32" name="Picture 8"/>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030070" y="3209637"/>
            <a:ext cx="2563172" cy="1328577"/>
          </a:xfrm>
          <a:prstGeom prst="rect">
            <a:avLst/>
          </a:prstGeom>
        </p:spPr>
      </p:pic>
      <p:pic>
        <p:nvPicPr>
          <p:cNvPr id="36" name="Picture 9"/>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3325977" y="3274516"/>
            <a:ext cx="2312835" cy="1198820"/>
          </a:xfrm>
          <a:prstGeom prst="rect">
            <a:avLst/>
          </a:prstGeom>
        </p:spPr>
      </p:pic>
      <p:sp>
        <p:nvSpPr>
          <p:cNvPr id="37" name="TextBox 15"/>
          <p:cNvSpPr txBox="1"/>
          <p:nvPr/>
        </p:nvSpPr>
        <p:spPr>
          <a:xfrm>
            <a:off x="2083778" y="4731372"/>
            <a:ext cx="4290148" cy="2769989"/>
          </a:xfrm>
          <a:prstGeom prst="rect">
            <a:avLst/>
          </a:prstGeom>
        </p:spPr>
        <p:txBody>
          <a:bodyPr wrap="square" lIns="0" tIns="0" rIns="0" bIns="0" rtlCol="0" anchor="t">
            <a:spAutoFit/>
          </a:bodyPr>
          <a:lstStyle/>
          <a:p>
            <a:pPr algn="just">
              <a:lnSpc>
                <a:spcPct val="150000"/>
              </a:lnSpc>
            </a:pPr>
            <a:r>
              <a:rPr lang="en-US" sz="4000" smtClean="0">
                <a:latin typeface="Arial" panose="020B0604020202020204" pitchFamily="34" charset="0"/>
                <a:cs typeface="Arial" panose="020B0604020202020204" pitchFamily="34" charset="0"/>
              </a:rPr>
              <a:t>Trên bảng chọn File, nhảy chuột chọn lệnh Open </a:t>
            </a:r>
            <a:endParaRPr lang="en-US" sz="4000">
              <a:latin typeface="Arial" panose="020B0604020202020204" pitchFamily="34" charset="0"/>
              <a:cs typeface="Arial" panose="020B0604020202020204" pitchFamily="34" charset="0"/>
            </a:endParaRPr>
          </a:p>
        </p:txBody>
      </p:sp>
      <p:sp>
        <p:nvSpPr>
          <p:cNvPr id="41" name="TextBox 18"/>
          <p:cNvSpPr txBox="1"/>
          <p:nvPr/>
        </p:nvSpPr>
        <p:spPr>
          <a:xfrm>
            <a:off x="2826157" y="3652946"/>
            <a:ext cx="2523672" cy="462242"/>
          </a:xfrm>
          <a:prstGeom prst="rect">
            <a:avLst/>
          </a:prstGeom>
        </p:spPr>
        <p:txBody>
          <a:bodyPr lIns="0" tIns="0" rIns="0" bIns="0" rtlCol="0" anchor="t">
            <a:spAutoFit/>
          </a:bodyPr>
          <a:lstStyle/>
          <a:p>
            <a:pPr algn="ctr">
              <a:lnSpc>
                <a:spcPts val="3360"/>
              </a:lnSpc>
            </a:pPr>
            <a:r>
              <a:rPr lang="en-US" sz="4200" b="1" smtClean="0">
                <a:solidFill>
                  <a:srgbClr val="4F3B20"/>
                </a:solidFill>
                <a:latin typeface="Arial" panose="020B0604020202020204" pitchFamily="34" charset="0"/>
                <a:cs typeface="Arial" panose="020B0604020202020204" pitchFamily="34" charset="0"/>
              </a:rPr>
              <a:t>Bước 1</a:t>
            </a:r>
            <a:endParaRPr lang="en-US" sz="4200" b="1">
              <a:solidFill>
                <a:srgbClr val="4F3B20"/>
              </a:solidFill>
              <a:latin typeface="Arial" panose="020B0604020202020204" pitchFamily="34" charset="0"/>
              <a:cs typeface="Arial" panose="020B0604020202020204" pitchFamily="34" charset="0"/>
            </a:endParaRPr>
          </a:p>
        </p:txBody>
      </p:sp>
      <p:sp>
        <p:nvSpPr>
          <p:cNvPr id="42" name="TextBox 19"/>
          <p:cNvSpPr txBox="1"/>
          <p:nvPr/>
        </p:nvSpPr>
        <p:spPr>
          <a:xfrm>
            <a:off x="8030070" y="3652946"/>
            <a:ext cx="2523672" cy="462242"/>
          </a:xfrm>
          <a:prstGeom prst="rect">
            <a:avLst/>
          </a:prstGeom>
        </p:spPr>
        <p:txBody>
          <a:bodyPr lIns="0" tIns="0" rIns="0" bIns="0" rtlCol="0" anchor="t">
            <a:spAutoFit/>
          </a:bodyPr>
          <a:lstStyle/>
          <a:p>
            <a:pPr algn="ctr">
              <a:lnSpc>
                <a:spcPts val="3360"/>
              </a:lnSpc>
            </a:pPr>
            <a:r>
              <a:rPr lang="en-US" sz="4200" b="1" smtClean="0">
                <a:solidFill>
                  <a:srgbClr val="4F3B20"/>
                </a:solidFill>
                <a:latin typeface="Arial" panose="020B0604020202020204" pitchFamily="34" charset="0"/>
                <a:cs typeface="Arial" panose="020B0604020202020204" pitchFamily="34" charset="0"/>
              </a:rPr>
              <a:t>Bước 2</a:t>
            </a:r>
            <a:endParaRPr lang="en-US" sz="4200" b="1">
              <a:solidFill>
                <a:srgbClr val="4F3B20"/>
              </a:solidFill>
              <a:latin typeface="Arial" panose="020B0604020202020204" pitchFamily="34" charset="0"/>
              <a:cs typeface="Arial" panose="020B0604020202020204" pitchFamily="34" charset="0"/>
            </a:endParaRPr>
          </a:p>
        </p:txBody>
      </p:sp>
      <p:sp>
        <p:nvSpPr>
          <p:cNvPr id="43" name="TextBox 20"/>
          <p:cNvSpPr txBox="1"/>
          <p:nvPr/>
        </p:nvSpPr>
        <p:spPr>
          <a:xfrm>
            <a:off x="13220558" y="3652946"/>
            <a:ext cx="2523672" cy="462242"/>
          </a:xfrm>
          <a:prstGeom prst="rect">
            <a:avLst/>
          </a:prstGeom>
        </p:spPr>
        <p:txBody>
          <a:bodyPr lIns="0" tIns="0" rIns="0" bIns="0" rtlCol="0" anchor="t">
            <a:spAutoFit/>
          </a:bodyPr>
          <a:lstStyle/>
          <a:p>
            <a:pPr algn="ctr">
              <a:lnSpc>
                <a:spcPts val="3360"/>
              </a:lnSpc>
            </a:pPr>
            <a:r>
              <a:rPr lang="en-US" sz="4200" b="1" smtClean="0">
                <a:solidFill>
                  <a:srgbClr val="4F3B20"/>
                </a:solidFill>
                <a:latin typeface="Arial" panose="020B0604020202020204" pitchFamily="34" charset="0"/>
                <a:cs typeface="Arial" panose="020B0604020202020204" pitchFamily="34" charset="0"/>
              </a:rPr>
              <a:t>Bước 3</a:t>
            </a:r>
            <a:endParaRPr lang="en-US" sz="4200" b="1">
              <a:solidFill>
                <a:srgbClr val="4F3B20"/>
              </a:solidFill>
              <a:latin typeface="Arial" panose="020B0604020202020204" pitchFamily="34" charset="0"/>
              <a:cs typeface="Arial" panose="020B0604020202020204" pitchFamily="34" charset="0"/>
            </a:endParaRPr>
          </a:p>
        </p:txBody>
      </p:sp>
      <p:sp>
        <p:nvSpPr>
          <p:cNvPr id="44" name="TextBox 15"/>
          <p:cNvSpPr txBox="1"/>
          <p:nvPr/>
        </p:nvSpPr>
        <p:spPr>
          <a:xfrm>
            <a:off x="7306758" y="4731372"/>
            <a:ext cx="4290148" cy="2655920"/>
          </a:xfrm>
          <a:prstGeom prst="rect">
            <a:avLst/>
          </a:prstGeom>
        </p:spPr>
        <p:txBody>
          <a:bodyPr wrap="square" lIns="0" tIns="0" rIns="0" bIns="0" rtlCol="0" anchor="t">
            <a:spAutoFit/>
          </a:bodyPr>
          <a:lstStyle/>
          <a:p>
            <a:pPr algn="just">
              <a:lnSpc>
                <a:spcPct val="150000"/>
              </a:lnSpc>
            </a:pPr>
            <a:r>
              <a:rPr lang="vi-VN" sz="4000">
                <a:cs typeface="Arial" panose="020B0604020202020204" pitchFamily="34" charset="0"/>
              </a:rPr>
              <a:t>Trong thư mục lưu trữ tệp, chọn tệp cần mở</a:t>
            </a:r>
            <a:endParaRPr lang="en-US" sz="4000">
              <a:latin typeface="Arial" panose="020B0604020202020204" pitchFamily="34" charset="0"/>
              <a:cs typeface="Arial" panose="020B0604020202020204" pitchFamily="34" charset="0"/>
            </a:endParaRPr>
          </a:p>
        </p:txBody>
      </p:sp>
      <p:sp>
        <p:nvSpPr>
          <p:cNvPr id="45" name="TextBox 15"/>
          <p:cNvSpPr txBox="1"/>
          <p:nvPr/>
        </p:nvSpPr>
        <p:spPr>
          <a:xfrm>
            <a:off x="13325977" y="5301888"/>
            <a:ext cx="2828423" cy="923330"/>
          </a:xfrm>
          <a:prstGeom prst="rect">
            <a:avLst/>
          </a:prstGeom>
        </p:spPr>
        <p:txBody>
          <a:bodyPr wrap="square" lIns="0" tIns="0" rIns="0" bIns="0" rtlCol="0" anchor="t">
            <a:spAutoFit/>
          </a:bodyPr>
          <a:lstStyle/>
          <a:p>
            <a:pPr algn="just">
              <a:lnSpc>
                <a:spcPct val="150000"/>
              </a:lnSpc>
            </a:pPr>
            <a:r>
              <a:rPr lang="en-US" sz="4000" smtClean="0">
                <a:latin typeface="Arial" panose="020B0604020202020204" pitchFamily="34" charset="0"/>
                <a:cs typeface="Arial" panose="020B0604020202020204" pitchFamily="34" charset="0"/>
              </a:rPr>
              <a:t>Chọn Open</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53352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par>
                                <p:cTn id="27" presetID="16" presetClass="entr" presetSubtype="21"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500"/>
                                        <p:tgtEl>
                                          <p:spTgt spid="3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arn(inVertical)">
                                      <p:cBhvr>
                                        <p:cTn id="32" dur="500"/>
                                        <p:tgtEl>
                                          <p:spTgt spid="4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arn(inVertical)">
                                      <p:cBhvr>
                                        <p:cTn id="43" dur="500"/>
                                        <p:tgtEl>
                                          <p:spTgt spid="3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arn(inVertical)">
                                      <p:cBhvr>
                                        <p:cTn id="46" dur="500"/>
                                        <p:tgtEl>
                                          <p:spTgt spid="4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barn(inVertical)">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48417" t="10495" r="3166" b="38885"/>
          <a:stretch/>
        </p:blipFill>
        <p:spPr>
          <a:xfrm>
            <a:off x="6733540" y="3224008"/>
            <a:ext cx="4481703" cy="3258365"/>
          </a:xfrm>
          <a:prstGeom prst="rect">
            <a:avLst/>
          </a:prstGeom>
        </p:spPr>
      </p:pic>
      <p:pic>
        <p:nvPicPr>
          <p:cNvPr id="12"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flipH="1">
            <a:off x="15643658" y="7834974"/>
            <a:ext cx="2644342" cy="2452026"/>
          </a:xfrm>
          <a:prstGeom prst="rect">
            <a:avLst/>
          </a:prstGeom>
        </p:spPr>
      </p:pic>
      <p:sp>
        <p:nvSpPr>
          <p:cNvPr id="18" name="TextBox 17"/>
          <p:cNvSpPr txBox="1"/>
          <p:nvPr/>
        </p:nvSpPr>
        <p:spPr>
          <a:xfrm>
            <a:off x="0" y="419100"/>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 </a:t>
            </a:r>
            <a:endParaRPr lang="en-US" sz="6000" b="1">
              <a:latin typeface="Arial" panose="020B0604020202020204" pitchFamily="34" charset="0"/>
              <a:cs typeface="Arial" panose="020B0604020202020204" pitchFamily="34" charset="0"/>
            </a:endParaRPr>
          </a:p>
        </p:txBody>
      </p:sp>
      <p:sp>
        <p:nvSpPr>
          <p:cNvPr id="19" name="Rectangle 18"/>
          <p:cNvSpPr/>
          <p:nvPr/>
        </p:nvSpPr>
        <p:spPr>
          <a:xfrm>
            <a:off x="457200" y="0"/>
            <a:ext cx="228600" cy="10287000"/>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7666889" y="2048611"/>
            <a:ext cx="304800" cy="15638578"/>
          </a:xfrm>
          <a:prstGeom prst="rect">
            <a:avLst/>
          </a:prstGeom>
          <a:solidFill>
            <a:srgbClr val="C98C60"/>
          </a:solidFill>
          <a:ln w="57150">
            <a:solidFill>
              <a:srgbClr val="846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6"/>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400" y="8572500"/>
            <a:ext cx="2974594" cy="1947236"/>
          </a:xfrm>
          <a:prstGeom prst="rect">
            <a:avLst/>
          </a:prstGeom>
        </p:spPr>
      </p:pic>
      <p:sp>
        <p:nvSpPr>
          <p:cNvPr id="22" name="Rectangle 21"/>
          <p:cNvSpPr/>
          <p:nvPr/>
        </p:nvSpPr>
        <p:spPr>
          <a:xfrm>
            <a:off x="975360" y="1438364"/>
            <a:ext cx="11144397" cy="830997"/>
          </a:xfrm>
          <a:prstGeom prst="rect">
            <a:avLst/>
          </a:prstGeom>
        </p:spPr>
        <p:txBody>
          <a:bodyPr wrap="none">
            <a:spAutoFit/>
          </a:bodyPr>
          <a:lstStyle/>
          <a:p>
            <a:r>
              <a:rPr lang="en-US" sz="4800" b="1" smtClean="0">
                <a:solidFill>
                  <a:srgbClr val="C00000"/>
                </a:solidFill>
                <a:latin typeface="Arial" panose="020B0604020202020204" pitchFamily="34" charset="0"/>
                <a:cs typeface="Arial" panose="020B0604020202020204" pitchFamily="34" charset="0"/>
              </a:rPr>
              <a:t>HĐ</a:t>
            </a:r>
            <a:r>
              <a:rPr lang="vi-VN" sz="4800" b="1" smtClean="0">
                <a:solidFill>
                  <a:srgbClr val="C00000"/>
                </a:solidFill>
                <a:latin typeface="Arial" panose="020B0604020202020204" pitchFamily="34" charset="0"/>
                <a:cs typeface="Arial" panose="020B0604020202020204" pitchFamily="34" charset="0"/>
              </a:rPr>
              <a:t> </a:t>
            </a:r>
            <a:r>
              <a:rPr lang="en-US" sz="4800" b="1" smtClean="0">
                <a:solidFill>
                  <a:srgbClr val="C00000"/>
                </a:solidFill>
                <a:latin typeface="Arial" panose="020B0604020202020204" pitchFamily="34" charset="0"/>
                <a:cs typeface="Arial" panose="020B0604020202020204" pitchFamily="34" charset="0"/>
              </a:rPr>
              <a:t>2</a:t>
            </a:r>
            <a:r>
              <a:rPr lang="vi-VN" sz="4800" b="1" smtClean="0">
                <a:solidFill>
                  <a:srgbClr val="C00000"/>
                </a:solidFill>
                <a:latin typeface="Arial" panose="020B0604020202020204" pitchFamily="34" charset="0"/>
                <a:cs typeface="Arial" panose="020B0604020202020204" pitchFamily="34" charset="0"/>
              </a:rPr>
              <a:t>: </a:t>
            </a:r>
            <a:r>
              <a:rPr lang="en-US" sz="4800" b="1" smtClean="0">
                <a:solidFill>
                  <a:srgbClr val="C00000"/>
                </a:solidFill>
                <a:latin typeface="Arial" panose="020B0604020202020204" pitchFamily="34" charset="0"/>
                <a:cs typeface="Arial" panose="020B0604020202020204" pitchFamily="34" charset="0"/>
              </a:rPr>
              <a:t>Thêm ảnh vào trang trình chiếu</a:t>
            </a:r>
            <a:endParaRPr lang="en-US" sz="4800" b="1">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975360" y="2435993"/>
            <a:ext cx="1556004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i="1" smtClean="0">
                <a:latin typeface="Arial" panose="020B0604020202020204" pitchFamily="34" charset="0"/>
                <a:cs typeface="Arial" panose="020B0604020202020204" pitchFamily="34" charset="0"/>
              </a:rPr>
              <a:t>Các em hãy quan sát </a:t>
            </a:r>
            <a:r>
              <a:rPr lang="en-US" sz="4000" b="1" i="1" smtClean="0">
                <a:latin typeface="Arial" panose="020B0604020202020204" pitchFamily="34" charset="0"/>
                <a:cs typeface="Arial" panose="020B0604020202020204" pitchFamily="34" charset="0"/>
              </a:rPr>
              <a:t>hình 3</a:t>
            </a:r>
            <a:r>
              <a:rPr lang="en-US" sz="4000" i="1" smtClean="0">
                <a:latin typeface="Arial" panose="020B0604020202020204" pitchFamily="34" charset="0"/>
                <a:cs typeface="Arial" panose="020B0604020202020204" pitchFamily="34" charset="0"/>
              </a:rPr>
              <a:t> SGK trang 53 và thực hiện yêu cầu: </a:t>
            </a:r>
            <a:endParaRPr lang="en-US" sz="4000" i="1">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568" t="28864" r="52312" b="40634"/>
          <a:stretch/>
        </p:blipFill>
        <p:spPr>
          <a:xfrm>
            <a:off x="1277620" y="3249230"/>
            <a:ext cx="5486400" cy="3135085"/>
          </a:xfrm>
          <a:prstGeom prst="rect">
            <a:avLst/>
          </a:prstGeom>
        </p:spPr>
      </p:pic>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11028" t="60019" r="5318" b="8714"/>
          <a:stretch/>
        </p:blipFill>
        <p:spPr>
          <a:xfrm>
            <a:off x="1373683" y="6608088"/>
            <a:ext cx="11849101" cy="3079754"/>
          </a:xfrm>
          <a:prstGeom prst="rect">
            <a:avLst/>
          </a:prstGeom>
        </p:spPr>
      </p:pic>
      <p:grpSp>
        <p:nvGrpSpPr>
          <p:cNvPr id="6" name="Group 5"/>
          <p:cNvGrpSpPr/>
          <p:nvPr/>
        </p:nvGrpSpPr>
        <p:grpSpPr>
          <a:xfrm>
            <a:off x="11943526" y="3713966"/>
            <a:ext cx="6115874" cy="4960383"/>
            <a:chOff x="11943526" y="3713966"/>
            <a:chExt cx="6115874" cy="4960383"/>
          </a:xfrm>
        </p:grpSpPr>
        <p:pic>
          <p:nvPicPr>
            <p:cNvPr id="26" name="Picture 14"/>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2811760" y="3800604"/>
              <a:ext cx="5247640" cy="4873745"/>
            </a:xfrm>
            <a:prstGeom prst="rect">
              <a:avLst/>
            </a:prstGeom>
          </p:spPr>
        </p:pic>
        <p:pic>
          <p:nvPicPr>
            <p:cNvPr id="27" name="Picture 15"/>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2013385" y="3713966"/>
              <a:ext cx="2312835" cy="1198820"/>
            </a:xfrm>
            <a:prstGeom prst="rect">
              <a:avLst/>
            </a:prstGeom>
          </p:spPr>
        </p:pic>
        <p:sp>
          <p:nvSpPr>
            <p:cNvPr id="29" name="TextBox 26"/>
            <p:cNvSpPr txBox="1"/>
            <p:nvPr/>
          </p:nvSpPr>
          <p:spPr>
            <a:xfrm>
              <a:off x="11943526" y="4199185"/>
              <a:ext cx="2418254" cy="436017"/>
            </a:xfrm>
            <a:prstGeom prst="rect">
              <a:avLst/>
            </a:prstGeom>
          </p:spPr>
          <p:txBody>
            <a:bodyPr wrap="square" lIns="0" tIns="0" rIns="0" bIns="0" rtlCol="0" anchor="t">
              <a:spAutoFit/>
            </a:bodyPr>
            <a:lstStyle/>
            <a:p>
              <a:pPr algn="ctr">
                <a:lnSpc>
                  <a:spcPts val="3360"/>
                </a:lnSpc>
              </a:pPr>
              <a:r>
                <a:rPr lang="en-US" sz="4000" b="1" smtClean="0">
                  <a:latin typeface="Arial" panose="020B0604020202020204" pitchFamily="34" charset="0"/>
                  <a:cs typeface="Arial" panose="020B0604020202020204" pitchFamily="34" charset="0"/>
                </a:rPr>
                <a:t>Câu hỏi </a:t>
              </a:r>
              <a:endParaRPr lang="en-US" sz="4000" b="1">
                <a:latin typeface="Arial" panose="020B0604020202020204" pitchFamily="34" charset="0"/>
                <a:cs typeface="Arial" panose="020B0604020202020204" pitchFamily="34" charset="0"/>
              </a:endParaRPr>
            </a:p>
          </p:txBody>
        </p:sp>
        <p:sp>
          <p:nvSpPr>
            <p:cNvPr id="5" name="TextBox 4"/>
            <p:cNvSpPr txBox="1"/>
            <p:nvPr/>
          </p:nvSpPr>
          <p:spPr>
            <a:xfrm>
              <a:off x="13369874" y="4696866"/>
              <a:ext cx="4131411" cy="3508653"/>
            </a:xfrm>
            <a:prstGeom prst="rect">
              <a:avLst/>
            </a:prstGeom>
            <a:noFill/>
          </p:spPr>
          <p:txBody>
            <a:bodyPr wrap="square" rtlCol="0">
              <a:spAutoFit/>
            </a:bodyPr>
            <a:lstStyle/>
            <a:p>
              <a:pPr algn="just">
                <a:lnSpc>
                  <a:spcPct val="150000"/>
                </a:lnSpc>
              </a:pPr>
              <a:r>
                <a:rPr lang="en-US" sz="3700" b="1" i="1" smtClean="0">
                  <a:latin typeface="Arial" panose="020B0604020202020204" pitchFamily="34" charset="0"/>
                  <a:cs typeface="Arial" panose="020B0604020202020204" pitchFamily="34" charset="0"/>
                </a:rPr>
                <a:t>Em hãy nêu các bước để thêm ảnh vào trang trình chiếu.</a:t>
              </a:r>
              <a:endParaRPr lang="en-US" sz="3700" b="1" i="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6245072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5613222" y="3882219"/>
            <a:ext cx="12649200" cy="6376159"/>
          </a:xfrm>
          <a:prstGeom prst="rect">
            <a:avLst/>
          </a:prstGeom>
        </p:spPr>
      </p:pic>
      <p:sp>
        <p:nvSpPr>
          <p:cNvPr id="34" name="TextBox 33"/>
          <p:cNvSpPr txBox="1"/>
          <p:nvPr/>
        </p:nvSpPr>
        <p:spPr>
          <a:xfrm>
            <a:off x="685800" y="881151"/>
            <a:ext cx="11740985"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smtClean="0">
                <a:latin typeface="Arial" panose="020B0604020202020204" pitchFamily="34" charset="0"/>
                <a:cs typeface="Arial" panose="020B0604020202020204" pitchFamily="34" charset="0"/>
              </a:rPr>
              <a:t>Các bước để thêm ảnh vào trang trình chiếu: </a:t>
            </a:r>
            <a:endParaRPr lang="en-US" sz="4000" b="1" i="1">
              <a:latin typeface="Arial" panose="020B0604020202020204" pitchFamily="34" charset="0"/>
              <a:cs typeface="Arial" panose="020B0604020202020204" pitchFamily="34" charset="0"/>
            </a:endParaRPr>
          </a:p>
        </p:txBody>
      </p:sp>
      <p:grpSp>
        <p:nvGrpSpPr>
          <p:cNvPr id="37" name="Group 36"/>
          <p:cNvGrpSpPr/>
          <p:nvPr/>
        </p:nvGrpSpPr>
        <p:grpSpPr>
          <a:xfrm>
            <a:off x="274672" y="5691004"/>
            <a:ext cx="5338549" cy="4392092"/>
            <a:chOff x="274672" y="5691004"/>
            <a:chExt cx="5338549" cy="4392092"/>
          </a:xfrm>
        </p:grpSpPr>
        <p:grpSp>
          <p:nvGrpSpPr>
            <p:cNvPr id="30" name="Group 29"/>
            <p:cNvGrpSpPr/>
            <p:nvPr/>
          </p:nvGrpSpPr>
          <p:grpSpPr>
            <a:xfrm>
              <a:off x="274672" y="5691004"/>
              <a:ext cx="5338549" cy="4392092"/>
              <a:chOff x="789579" y="4127806"/>
              <a:chExt cx="4103280" cy="4392092"/>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9579" y="4371361"/>
                <a:ext cx="4103280" cy="4148537"/>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746269" y="4127806"/>
                <a:ext cx="2312835" cy="1198820"/>
              </a:xfrm>
              <a:prstGeom prst="rect">
                <a:avLst/>
              </a:prstGeom>
            </p:spPr>
          </p:pic>
        </p:grpSp>
        <p:sp>
          <p:nvSpPr>
            <p:cNvPr id="35" name="TextBox 34"/>
            <p:cNvSpPr txBox="1"/>
            <p:nvPr/>
          </p:nvSpPr>
          <p:spPr>
            <a:xfrm>
              <a:off x="2600333" y="5886440"/>
              <a:ext cx="676267" cy="861774"/>
            </a:xfrm>
            <a:prstGeom prst="rect">
              <a:avLst/>
            </a:prstGeom>
            <a:noFill/>
          </p:spPr>
          <p:txBody>
            <a:bodyPr wrap="square" rtlCol="0">
              <a:spAutoFit/>
            </a:bodyPr>
            <a:lstStyle/>
            <a:p>
              <a:r>
                <a:rPr lang="en-US" sz="5000" b="1" smtClean="0">
                  <a:latin typeface="Arial" panose="020B0604020202020204" pitchFamily="34" charset="0"/>
                  <a:cs typeface="Arial" panose="020B0604020202020204" pitchFamily="34" charset="0"/>
                </a:rPr>
                <a:t>1</a:t>
              </a:r>
              <a:endParaRPr lang="en-US" sz="5000" b="1">
                <a:latin typeface="Arial" panose="020B0604020202020204" pitchFamily="34" charset="0"/>
                <a:cs typeface="Arial" panose="020B0604020202020204" pitchFamily="34" charset="0"/>
              </a:endParaRPr>
            </a:p>
          </p:txBody>
        </p:sp>
        <p:sp>
          <p:nvSpPr>
            <p:cNvPr id="36" name="TextBox 23"/>
            <p:cNvSpPr txBox="1"/>
            <p:nvPr/>
          </p:nvSpPr>
          <p:spPr>
            <a:xfrm>
              <a:off x="854219" y="7157948"/>
              <a:ext cx="4168494" cy="2323906"/>
            </a:xfrm>
            <a:prstGeom prst="rect">
              <a:avLst/>
            </a:prstGeom>
          </p:spPr>
          <p:txBody>
            <a:bodyPr wrap="square" lIns="0" tIns="0" rIns="0" bIns="0" rtlCol="0" anchor="t">
              <a:spAutoFit/>
            </a:bodyPr>
            <a:lstStyle/>
            <a:p>
              <a:pPr algn="ctr">
                <a:lnSpc>
                  <a:spcPct val="150000"/>
                </a:lnSpc>
              </a:pPr>
              <a:r>
                <a:rPr lang="en-US" sz="3500">
                  <a:latin typeface="Arial" panose="020B0604020202020204" pitchFamily="34" charset="0"/>
                  <a:cs typeface="Arial" panose="020B0604020202020204" pitchFamily="34" charset="0"/>
                </a:rPr>
                <a:t>Trên dải lệnh Insert, nháy chuột chọn lệnh Pictures.</a:t>
              </a:r>
            </a:p>
          </p:txBody>
        </p:sp>
      </p:grpSp>
      <p:grpSp>
        <p:nvGrpSpPr>
          <p:cNvPr id="41" name="Group 40"/>
          <p:cNvGrpSpPr/>
          <p:nvPr/>
        </p:nvGrpSpPr>
        <p:grpSpPr>
          <a:xfrm>
            <a:off x="3680015" y="1844461"/>
            <a:ext cx="4103280" cy="4148537"/>
            <a:chOff x="3680015" y="1844461"/>
            <a:chExt cx="4103280" cy="4148537"/>
          </a:xfrm>
        </p:grpSpPr>
        <p:grpSp>
          <p:nvGrpSpPr>
            <p:cNvPr id="31" name="Group 30"/>
            <p:cNvGrpSpPr/>
            <p:nvPr/>
          </p:nvGrpSpPr>
          <p:grpSpPr>
            <a:xfrm>
              <a:off x="3680015" y="1844461"/>
              <a:ext cx="4103280" cy="4148537"/>
              <a:chOff x="5711184" y="1178089"/>
              <a:chExt cx="4103280" cy="4148537"/>
            </a:xfrm>
          </p:grpSpPr>
          <p:pic>
            <p:nvPicPr>
              <p:cNvPr id="4"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711184" y="1178089"/>
                <a:ext cx="4103280" cy="4148537"/>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6606407" y="1178089"/>
                <a:ext cx="2312835" cy="1198820"/>
              </a:xfrm>
              <a:prstGeom prst="rect">
                <a:avLst/>
              </a:prstGeom>
            </p:spPr>
          </p:pic>
        </p:grpSp>
        <p:sp>
          <p:nvSpPr>
            <p:cNvPr id="39" name="TextBox 38"/>
            <p:cNvSpPr txBox="1"/>
            <p:nvPr/>
          </p:nvSpPr>
          <p:spPr>
            <a:xfrm>
              <a:off x="5472396" y="1983299"/>
              <a:ext cx="676267"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2</a:t>
              </a:r>
            </a:p>
          </p:txBody>
        </p:sp>
        <p:sp>
          <p:nvSpPr>
            <p:cNvPr id="40" name="TextBox 23"/>
            <p:cNvSpPr txBox="1"/>
            <p:nvPr/>
          </p:nvSpPr>
          <p:spPr>
            <a:xfrm>
              <a:off x="4281883" y="3383107"/>
              <a:ext cx="2899543" cy="1615827"/>
            </a:xfrm>
            <a:prstGeom prst="rect">
              <a:avLst/>
            </a:prstGeom>
          </p:spPr>
          <p:txBody>
            <a:bodyPr wrap="square" lIns="0" tIns="0" rIns="0" bIns="0" rtlCol="0" anchor="t">
              <a:spAutoFit/>
            </a:bodyPr>
            <a:lstStyle/>
            <a:p>
              <a:pPr algn="ctr">
                <a:lnSpc>
                  <a:spcPct val="150000"/>
                </a:lnSpc>
              </a:pPr>
              <a:r>
                <a:rPr lang="en-US" sz="3500" smtClean="0">
                  <a:latin typeface="Arial" panose="020B0604020202020204" pitchFamily="34" charset="0"/>
                  <a:cs typeface="Arial" panose="020B0604020202020204" pitchFamily="34" charset="0"/>
                </a:rPr>
                <a:t>Mở thư mục chứa ảnh </a:t>
              </a:r>
              <a:endParaRPr lang="en-US" sz="3500">
                <a:latin typeface="Arial" panose="020B0604020202020204" pitchFamily="34" charset="0"/>
                <a:cs typeface="Arial" panose="020B0604020202020204" pitchFamily="34" charset="0"/>
              </a:endParaRPr>
            </a:p>
          </p:txBody>
        </p:sp>
      </p:grpSp>
      <p:grpSp>
        <p:nvGrpSpPr>
          <p:cNvPr id="47" name="Group 46"/>
          <p:cNvGrpSpPr/>
          <p:nvPr/>
        </p:nvGrpSpPr>
        <p:grpSpPr>
          <a:xfrm>
            <a:off x="8820592" y="1737903"/>
            <a:ext cx="4103280" cy="4148537"/>
            <a:chOff x="8820592" y="1737903"/>
            <a:chExt cx="4103280" cy="4148537"/>
          </a:xfrm>
        </p:grpSpPr>
        <p:grpSp>
          <p:nvGrpSpPr>
            <p:cNvPr id="32" name="Group 31"/>
            <p:cNvGrpSpPr/>
            <p:nvPr/>
          </p:nvGrpSpPr>
          <p:grpSpPr>
            <a:xfrm>
              <a:off x="8820592" y="1737903"/>
              <a:ext cx="4103280" cy="4148537"/>
              <a:chOff x="10059546" y="1178089"/>
              <a:chExt cx="4103280" cy="4148537"/>
            </a:xfrm>
          </p:grpSpPr>
          <p:pic>
            <p:nvPicPr>
              <p:cNvPr id="5" name="Picture 5"/>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059546" y="1178089"/>
                <a:ext cx="4103280" cy="4148537"/>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954769" y="1178089"/>
                <a:ext cx="2312835" cy="1198820"/>
              </a:xfrm>
              <a:prstGeom prst="rect">
                <a:avLst/>
              </a:prstGeom>
            </p:spPr>
          </p:pic>
        </p:grpSp>
        <p:sp>
          <p:nvSpPr>
            <p:cNvPr id="42" name="TextBox 41"/>
            <p:cNvSpPr txBox="1"/>
            <p:nvPr/>
          </p:nvSpPr>
          <p:spPr>
            <a:xfrm>
              <a:off x="10534098" y="1948287"/>
              <a:ext cx="676267" cy="861774"/>
            </a:xfrm>
            <a:prstGeom prst="rect">
              <a:avLst/>
            </a:prstGeom>
            <a:noFill/>
          </p:spPr>
          <p:txBody>
            <a:bodyPr wrap="square" rtlCol="0">
              <a:spAutoFit/>
            </a:bodyPr>
            <a:lstStyle/>
            <a:p>
              <a:r>
                <a:rPr lang="en-US" sz="5000" b="1" smtClean="0">
                  <a:latin typeface="Arial" panose="020B0604020202020204" pitchFamily="34" charset="0"/>
                  <a:cs typeface="Arial" panose="020B0604020202020204" pitchFamily="34" charset="0"/>
                </a:rPr>
                <a:t>3</a:t>
              </a:r>
              <a:endParaRPr lang="en-US" sz="5000" b="1">
                <a:latin typeface="Arial" panose="020B0604020202020204" pitchFamily="34" charset="0"/>
                <a:cs typeface="Arial" panose="020B0604020202020204" pitchFamily="34" charset="0"/>
              </a:endParaRPr>
            </a:p>
          </p:txBody>
        </p:sp>
        <p:sp>
          <p:nvSpPr>
            <p:cNvPr id="43" name="TextBox 23"/>
            <p:cNvSpPr txBox="1"/>
            <p:nvPr/>
          </p:nvSpPr>
          <p:spPr>
            <a:xfrm>
              <a:off x="9422459" y="3231992"/>
              <a:ext cx="2899543" cy="1515992"/>
            </a:xfrm>
            <a:prstGeom prst="rect">
              <a:avLst/>
            </a:prstGeom>
          </p:spPr>
          <p:txBody>
            <a:bodyPr wrap="square" lIns="0" tIns="0" rIns="0" bIns="0" rtlCol="0" anchor="t">
              <a:spAutoFit/>
            </a:bodyPr>
            <a:lstStyle/>
            <a:p>
              <a:pPr algn="ctr">
                <a:lnSpc>
                  <a:spcPct val="150000"/>
                </a:lnSpc>
              </a:pPr>
              <a:r>
                <a:rPr lang="en-US" sz="3500" smtClean="0">
                  <a:latin typeface="Arial" panose="020B0604020202020204" pitchFamily="34" charset="0"/>
                  <a:cs typeface="Arial" panose="020B0604020202020204" pitchFamily="34" charset="0"/>
                </a:rPr>
                <a:t>Chọn ảnh muốn thêm </a:t>
              </a:r>
              <a:endParaRPr lang="en-US" sz="3500">
                <a:latin typeface="Arial" panose="020B0604020202020204" pitchFamily="34" charset="0"/>
                <a:cs typeface="Arial" panose="020B0604020202020204" pitchFamily="34" charset="0"/>
              </a:endParaRPr>
            </a:p>
          </p:txBody>
        </p:sp>
      </p:grpSp>
      <p:grpSp>
        <p:nvGrpSpPr>
          <p:cNvPr id="46" name="Group 45"/>
          <p:cNvGrpSpPr/>
          <p:nvPr/>
        </p:nvGrpSpPr>
        <p:grpSpPr>
          <a:xfrm>
            <a:off x="13652209" y="850477"/>
            <a:ext cx="4103280" cy="4244212"/>
            <a:chOff x="13652209" y="850477"/>
            <a:chExt cx="4103280" cy="4244212"/>
          </a:xfrm>
        </p:grpSpPr>
        <p:grpSp>
          <p:nvGrpSpPr>
            <p:cNvPr id="33" name="Group 32"/>
            <p:cNvGrpSpPr/>
            <p:nvPr/>
          </p:nvGrpSpPr>
          <p:grpSpPr>
            <a:xfrm>
              <a:off x="13652209" y="850477"/>
              <a:ext cx="4103280" cy="4244212"/>
              <a:chOff x="12497339" y="5014446"/>
              <a:chExt cx="4103280" cy="4244212"/>
            </a:xfrm>
          </p:grpSpPr>
          <p:pic>
            <p:nvPicPr>
              <p:cNvPr id="7" name="Picture 7"/>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497339" y="5110121"/>
                <a:ext cx="4103280" cy="4148537"/>
              </a:xfrm>
              <a:prstGeom prst="rect">
                <a:avLst/>
              </a:prstGeom>
            </p:spPr>
          </p:pic>
          <p:pic>
            <p:nvPicPr>
              <p:cNvPr id="12" name="Picture 1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3207979" y="5014446"/>
                <a:ext cx="2682000" cy="1390170"/>
              </a:xfrm>
              <a:prstGeom prst="rect">
                <a:avLst/>
              </a:prstGeom>
            </p:spPr>
          </p:pic>
        </p:grpSp>
        <p:sp>
          <p:nvSpPr>
            <p:cNvPr id="44" name="TextBox 23"/>
            <p:cNvSpPr txBox="1"/>
            <p:nvPr/>
          </p:nvSpPr>
          <p:spPr>
            <a:xfrm>
              <a:off x="14115693" y="2662578"/>
              <a:ext cx="3176311" cy="1515992"/>
            </a:xfrm>
            <a:prstGeom prst="rect">
              <a:avLst/>
            </a:prstGeom>
          </p:spPr>
          <p:txBody>
            <a:bodyPr wrap="square" lIns="0" tIns="0" rIns="0" bIns="0" rtlCol="0" anchor="t">
              <a:spAutoFit/>
            </a:bodyPr>
            <a:lstStyle/>
            <a:p>
              <a:pPr algn="ctr">
                <a:lnSpc>
                  <a:spcPct val="150000"/>
                </a:lnSpc>
              </a:pPr>
              <a:r>
                <a:rPr lang="en-US" sz="3500" smtClean="0">
                  <a:latin typeface="Arial" panose="020B0604020202020204" pitchFamily="34" charset="0"/>
                  <a:cs typeface="Arial" panose="020B0604020202020204" pitchFamily="34" charset="0"/>
                </a:rPr>
                <a:t>Nháy chuột vào lệnh Insert</a:t>
              </a:r>
              <a:endParaRPr lang="en-US" sz="3500">
                <a:latin typeface="Arial" panose="020B0604020202020204" pitchFamily="34" charset="0"/>
                <a:cs typeface="Arial" panose="020B0604020202020204" pitchFamily="34" charset="0"/>
              </a:endParaRPr>
            </a:p>
          </p:txBody>
        </p:sp>
        <p:sp>
          <p:nvSpPr>
            <p:cNvPr id="45" name="TextBox 44"/>
            <p:cNvSpPr txBox="1"/>
            <p:nvPr/>
          </p:nvSpPr>
          <p:spPr>
            <a:xfrm>
              <a:off x="15365714" y="1132399"/>
              <a:ext cx="676267"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arn(inVertic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arn(inVertical)">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arn(inVertical)">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730</Words>
  <Application>Microsoft Office PowerPoint</Application>
  <PresentationFormat>Custom</PresentationFormat>
  <Paragraphs>104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Colorful Pastel Art Class Kids Presentation </dc:title>
  <cp:lastModifiedBy>Admin</cp:lastModifiedBy>
  <cp:revision>19</cp:revision>
  <dcterms:created xsi:type="dcterms:W3CDTF">2006-08-16T00:00:00Z</dcterms:created>
  <dcterms:modified xsi:type="dcterms:W3CDTF">2022-11-19T01:38:27Z</dcterms:modified>
  <dc:identifier>DAFQH_A15vY</dc:identifier>
</cp:coreProperties>
</file>