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5.wav" ContentType="audio/x-wav"/>
  <Override PartName="/ppt/media/audio6.wav" ContentType="audio/x-wav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7.wav" ContentType="audio/x-wav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9.xml" ContentType="application/vnd.openxmlformats-officedocument.presentationml.notesSlide+xml"/>
  <Override PartName="/ppt/ink/ink9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4" r:id="rId2"/>
    <p:sldId id="489" r:id="rId3"/>
    <p:sldId id="490" r:id="rId4"/>
    <p:sldId id="492" r:id="rId5"/>
    <p:sldId id="544" r:id="rId6"/>
    <p:sldId id="449" r:id="rId7"/>
    <p:sldId id="454" r:id="rId8"/>
    <p:sldId id="515" r:id="rId9"/>
    <p:sldId id="545" r:id="rId10"/>
    <p:sldId id="546" r:id="rId11"/>
    <p:sldId id="516" r:id="rId12"/>
    <p:sldId id="518" r:id="rId13"/>
    <p:sldId id="533" r:id="rId14"/>
    <p:sldId id="527" r:id="rId15"/>
    <p:sldId id="535" r:id="rId16"/>
    <p:sldId id="534" r:id="rId17"/>
    <p:sldId id="468" r:id="rId18"/>
    <p:sldId id="529" r:id="rId19"/>
    <p:sldId id="536" r:id="rId20"/>
    <p:sldId id="537" r:id="rId21"/>
    <p:sldId id="538" r:id="rId22"/>
    <p:sldId id="539" r:id="rId23"/>
    <p:sldId id="453" r:id="rId24"/>
    <p:sldId id="280" r:id="rId25"/>
    <p:sldId id="272" r:id="rId26"/>
  </p:sldIdLst>
  <p:sldSz cx="18288000" cy="10287000"/>
  <p:notesSz cx="6858000" cy="9144000"/>
  <p:embeddedFontLst>
    <p:embeddedFont>
      <p:font typeface="Abadi Extra Light" panose="020B0204020104020204" pitchFamily="34" charset="0"/>
      <p:regular r:id="rId28"/>
    </p:embeddedFont>
    <p:embeddedFont>
      <p:font typeface="ADLaM Display" panose="02010000000000000000" pitchFamily="2" charset="0"/>
      <p:regular r:id="rId29"/>
    </p:embeddedFont>
    <p:embeddedFont>
      <p:font typeface="Architects Daughter" panose="020B0604020202020204" charset="0"/>
      <p:regular r:id="rId30"/>
    </p:embeddedFont>
    <p:embeddedFont>
      <p:font typeface="Arimo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Jumble" panose="02000503000000020004" pitchFamily="2" charset="0"/>
      <p:regular r:id="rId37"/>
    </p:embeddedFont>
    <p:embeddedFont>
      <p:font typeface="Modern Love" panose="04090805081005020601" pitchFamily="82" charset="0"/>
      <p:regular r:id="rId38"/>
    </p:embeddedFont>
    <p:embeddedFont>
      <p:font typeface="Nunito Sans Regular" panose="020B0604020202020204" charset="0"/>
      <p:regular r:id="rId39"/>
    </p:embeddedFont>
    <p:embeddedFont>
      <p:font typeface="Sniglet" panose="020B0604020202020204" charset="0"/>
      <p:regular r:id="rId40"/>
    </p:embeddedFont>
    <p:embeddedFont>
      <p:font typeface="Tenor Sans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9999FF"/>
    <a:srgbClr val="9966FF"/>
    <a:srgbClr val="CCFFCC"/>
    <a:srgbClr val="FF00FF"/>
    <a:srgbClr val="66FF33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7729" autoAdjust="0"/>
  </p:normalViewPr>
  <p:slideViewPr>
    <p:cSldViewPr>
      <p:cViewPr varScale="1">
        <p:scale>
          <a:sx n="39" d="100"/>
          <a:sy n="39" d="100"/>
        </p:scale>
        <p:origin x="180" y="-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1T06:56:38.75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1 494,'6368'0,"-5679"12,-180-2,1436-6,-1076-6,3599 2,-4319 2,167 10,-9-1,-281-11,5 1,-5 0,36 2,-53-3,-5 1,0-1,5 1,-4-1,-1 1,0 0,1 0,-1-1,1 1,3 0,-8 1,5-1,4 0,-9 0,4 1,0-1,5 3,-9-4,0 1,4-1,-4 1,0-1,0 0,0 1,0-1,0 1,0-1,0 1,0-1,0 1,0-1,0 1,0-1,0 1,0-1,-4 1,4-1,0 0,0 1,0-1,-4 1,4-1,0 1,-5-1,5 0,0 1,0-1,-4 1,-49 9,40-8,-487 74,122-18,40-15,273-36,25-2,-52 9,-35 5,30-9,-179 10,-5 1,237-17,-522 41,96-16,-83 5,461-29,-523 20,387-17,-285 22,-49 3,-171-20,123-5,-290 15,290-9,-97 13,-324 5,368-31,-232 1,425 6,-263 3,575-7,0 2,-219 18,254-16,110-7,-13 1,-1 0,-3 0,3 0,5 1,-35 5,40-4,17-4,0 1,0-1,0 0,0 0,0 0,0 0,0 0,0 1,0-1,0 0,0 0,0 0,0 0,4 0,-4 0,0 1,0-1,0 0,0 0,0 0,0 0,0 0,0 0,0 0,4 0,-4 0,0 1,0-1,0 0,0 0,0 0,0 0,5 0,-5 0,0 0,17 1,1 1,4-1,-5 0,23-1,772 8,31-14,-742 5,776-7,1739-8,-1348 46,-1114-24,-9-1,162 13,-131-3,4-3,289 8,510-18,-514-4,-254 2,1215-11,299-6,-1606 17,-10 0,1 1,206 9,-18 5,-280-15,0 2,-1-1,1 0,-5 1,4 0,-3 0,3 0,-4 1,0-1,5 1,-5 1,0-1,1 0,-1 1,-5 0,14 4,-8-3,-6 0,6 0,-6 1,-3-1,3 1,1-1,-4 1,-1 0,0 0,1 0,-5 0,4 0,-4 11,-4-10,4-1,0 1,-9-1,5 1,-1-1,-4 1,1-1,3 0,-17 6,5-3,-5-1,4 0,1 0,-5 0,-40 9,10-3,-5-1,-5 0,1-2,-124 17,124-19,-9 0,0-2,-84 6,-123 10,181-14,-163 9,-105-8,-40 1,-623 27,878-34,-1203 21,593-5,416-9,-377 15,-495 12,-466-24,-18-16,374 0,1189 4,-136 7,-53 2,-759-8,671-4,751 1,4314 0,-3629-12,-294 2,1505 7,-1313 4,791-12,267-6,-153 18,-1786-1,-1 0,1-1,60-4,-86 4,-6 0,6 0,-1 0,-4-1,4 0,-5 1,1-1,0 0,4-1,0 1,-8-1,4 1,-1-1,5 0,5-5,-9 2,4-1,-4 0,0 1,-5-1,5-1,-5 1,5 0,-5 0,-4-1,0 1,0-1,0 1,0 0,-9-10,-4-7,-4 1,-5 0,-26-26,-18-2,-5 0,-3 2,-132-63,179 97,-3-1,3 0,5 0,0-1,5 0,-1 0,5 0,-18-34,18-6,13-81,5 81,-1-257,-4 303,-4 0,-1-1,1 1,-5 0,0 0,0 0,1 0,-5 1,-5-1,5 1,-5 0,-26-10,18 9,4 1,-9 0,1 0,-1 1,-4 0,4 1,-8 0,3 1,-73-12,56 12,-4 0,-101-8,-123-1,79 5,-48-4,4 4,-386-3,-3326 16,2751-2,781-9,228 3,-429-21,12-14,238 15,-782-61,84 11,961 70,0 2,-136 0,157 2,-3-2,-146-11,-60-2,65 9,-334 3,532 6,3-1,1 1,-52 4,78-4,-4 0,4 0,0 0,-4 1,8-1,-8 1,5-1,-1 1,0 0,0 0,0 1,5-1,-5 0,5 1,-9-1,0 4,4 4,-4-1,-1 1,1 0,4 0,5 1,-5 9,-17 17,-9 10,9 1,4 1,-5 77,36 1251,17-1463,-4 25,31-89,-18 53,75-89,-53 107,-44 58,88-159,-70 119,21-98,-47 145,-5 1,9-1,-1 1,23-18,70-52,-92 75,4 1,-4 0,4 0,0 1,0 0,0-1,1 2,3-1,1 0,-1 1,1 0,4 0,-5 1,40-7,84-13,175-22,-70 12,-172 24,5 1,-4 0,149-7,254-5,158 3,-425 12,-97 3,189-11,355-27,-579 38,189-9,329-3,-185 17,-144 0,426-13,-356-5,-101 3,250-2,320 14,356-6,-618-9,258-6,0 14,1132 10,-1654-2,-237 0,0 0,0 1,-5 1,5 0,0 1,48 6,-70-7,-4 1,4 0,-5 0,5 0,-4 1,-1 0,1 1,0-1,-5 1,4 0,-4 0,1 0,3 1,10 6,-14-2,0 0,4 1,-8 0,0-1,4 1,-4 0,-9 0,13 12,-17 93,-5-80,0 406,9-296,40 49,-1-41,-34-141,-5 0,8 0,-3 0,8 0,-4-1,21 13,32 35,-40-35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4T02:06:04.8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1 494,'2015'0,"-1797"12,-56-2,453-6,-340-6,1138 2,-1365 2,52 10,-3-1,-88-11,0 1,-1 0,12 2,-17-3,-2 1,1-1,0 1,0-1,-1 1,0 0,1 0,-1-1,0 1,2 0,-3 1,2-1,0 0,-2 0,2 1,-1-1,2 3,-3-4,0 1,2-1,-2 1,0-1,0 0,0 1,0-1,0 1,0-1,0 1,0-1,0 1,0-1,0 1,0-1,0 1,0-1,-2 1,2-1,0 0,0 1,0-1,-1 1,1-1,0 1,-2-1,2 0,0 1,0-1,-1 1,-16 9,13-8,-154 74,39-18,11-15,87-36,9-2,-17 9,-11 5,9-9,-57 10,-1 1,76-17,-166 41,30-16,-26 5,146-29,-166 20,123-17,-90 22,-16 3,-54-20,39-5,-92 15,92-9,-30 13,-104 5,117-31,-73 1,134 6,-82 3,181-7,0 2,-70 18,81-16,35-7,-4 1,-1 0,-1 0,2 0,1 1,-11 5,13-4,5-4,0 1,0-1,0 0,0 0,0 0,0 0,0 0,0 1,0-1,0 0,0 0,0 0,0 0,1 0,-1 0,0 1,0-1,0 0,0 0,0 0,0 0,0 0,0 0,0 0,1 0,-1 0,0 1,0-1,0 0,0 0,0 0,0 0,2 0,-2 0,0 0,5 1,1 1,1-1,-1 0,6-1,245 8,9-14,-234 5,246-7,550-8,-427 46,-352-24,-3-1,51 13,-41-3,1-3,91 8,162-18,-163-4,-80 2,384-11,95-6,-509 17,-2 0,0 1,65 9,-5 5,-90-15,0 2,1-1,0 0,-2 1,2 0,-2 0,1 0,-1 1,1-1,0 1,-1 1,1-1,-1 0,0 1,-2 0,6 4,-5-3,1 0,-1 0,0 1,-1-1,0 1,1-1,-2 1,1 0,-1 0,1 0,-2 0,1 0,-1 11,-1-10,1-1,0 1,-3-1,1 1,1-1,-2 1,1-1,0 0,-4 6,0-3,-1-1,1 0,1 0,-2 0,-13 9,4-3,-2-1,-2 0,1-2,-39 17,38-19,-2 0,-1-2,-25 6,-40 10,58-14,-52 9,-33-8,-13 1,-197 27,278-34,-381 21,187-5,133-9,-120 15,-156 12,-148-24,-6-16,119 0,376 4,-44 7,-15 2,-241-8,212-4,238 1,1366 0,-1150-12,-92 2,475 7,-414 4,250-12,84-6,-48 18,-566-1,1 0,0-1,18-4,-26 4,-3 0,2 0,1 0,-3-1,3 0,-3 1,2-1,-2 0,2-1,0 1,-2-1,0 1,1-1,1 0,2-5,-3 2,1-1,-1 0,-1 1,0-1,0-1,0 1,1 0,-2 0,-1-1,0 1,0-1,0 1,0 0,-3-10,-1-7,-1 1,-2 0,-9-26,-4-2,-3 0,0 2,-42-63,57 97,-3-1,3 0,1 0,1-1,0 0,0 0,2 0,-6-34,6-6,4-81,2 81,-1-257,-1 303,-1 0,-1-1,1 1,-2 0,0 0,1 0,-2 0,0 1,-1-1,1 1,-2 0,-8-10,6 9,1 1,-3 0,0 0,1 1,-2 0,1 1,-2 0,1 1,-25-12,20 12,-2 0,-32-8,-39-1,25 5,-15-4,1 4,-122-3,-1053 16,871-2,248-9,72 3,-138-21,6-14,75 15,-248-61,27 11,304 70,0 2,-44 0,51 2,-1-2,-46-11,-21-2,22 9,-105 3,167 6,3-1,-2 1,-16 4,26-4,-3 0,3 0,-1 0,-1 1,3-1,-4 1,2-1,1 1,-1 0,0 0,0 1,2-1,-2 0,2 1,-3-1,-1 4,3 4,-3-1,2 1,-2 0,2 0,2 1,-2 9,-5 17,-3 10,2 1,3 1,-3 77,12 1251,5-1463,-1 25,10-89,-6 53,24-89,-17 107,-14 58,28-159,-23 119,8-98,-15 145,-2 1,2-1,1 1,7-18,22-52,-29 75,1 1,-1 0,1 0,0 1,0 0,0-1,0 2,2-1,0 0,-1 1,0 0,2 0,-1 1,12-7,27-13,55-22,-23 12,-53 24,1 1,-1 0,47-7,80-5,50 3,-134 12,-31 3,60-11,112-27,-183 38,60-9,104-3,-58 17,-47 0,135-13,-111-5,-34 3,80-2,102 14,112-6,-196-9,83-6,-1 14,358 10,-523-2,-75 0,0 0,0 1,-2 1,2 0,0 1,16 6,-24-7,0 1,1 0,-1 0,0 0,0 1,0 0,-1 1,0-1,0 1,0 0,-1 0,0 0,2 1,2 6,-3-2,-1 0,1 1,-2 0,0-1,1 1,-1 0,-3 0,4 12,-5 93,-2-80,0 406,3-296,13 49,-1-41,-11-141,-1 0,3 0,-2 0,4 0,-2-1,6 13,11 35,-13-35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4T15:20:31.63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1 494,'2902'0,"-2588"12,-82-2,654-6,-490-6,1640 2,-1968 2,76 10,-4-1,-128-11,2 1,-2 0,16 2,-24-3,-2 1,0-1,2 1,-2-1,0 1,0 0,0 0,0-1,0 1,2 0,-4 1,2-1,2 0,-4 0,2 1,0-1,2 3,-4-4,0 1,2-1,-2 1,0-1,0 0,0 1,0-1,0 1,0-1,0 1,0-1,0 1,0-1,0 1,0-1,0 1,0-1,-2 1,2-1,0 0,0 1,0-1,-2 1,2-1,0 1,-2-1,2 0,0 1,0-1,-2 1,-22 9,18-8,-222 74,56-18,18-15,124-36,12-2,-24 9,-16 5,14-9,-82 10,-2 1,108-17,-238 41,44-16,-38 5,210-29,-238 20,176-17,-130 22,-22 3,-78-20,56-5,-132 15,132-9,-44 13,-148 5,168-31,-106 1,194 6,-120 3,262-7,0 2,-100 18,116-16,50-7,-6 1,0 0,-2 0,2 0,2 1,-16 5,18-4,8-4,0 1,0-1,0 0,0 0,0 0,0 0,0 0,0 1,0-1,0 0,0 0,0 0,0 0,2 0,-2 0,0 1,0-1,0 0,0 0,0 0,0 0,0 0,0 0,0 0,2 0,-2 0,0 1,0-1,0 0,0 0,0 0,0 0,2 0,-2 0,0 0,8 1,0 1,2-1,-2 0,10-1,352 8,14-14,-338 5,354-7,792-8,-614 46,-508-24,-4-1,74 13,-60-3,2-3,132 8,232-18,-234-4,-116 2,554-11,136-6,-732 17,-4 0,0 1,94 9,-8 5,-128-15,0 2,0-1,0 0,-2 1,2 0,-2 0,2 0,-2 1,0-1,2 1,-2 1,0-1,0 0,0 1,-2 0,6 4,-4-3,-2 0,2 0,-2 1,-2-1,2 1,0-1,-2 1,0 0,0 0,0 0,-2 0,2 0,-2 11,-2-10,2-1,0 1,-4-1,2 1,0-1,-2 1,0-1,2 0,-8 6,2-3,-2-1,2 0,0 0,-2 0,-18 9,4-3,-2-1,-2 0,0-2,-56 17,56-19,-4 0,0-2,-38 6,-56 10,82-14,-74 9,-48-8,-18 1,-284 27,400-34,-548 21,270-5,190-9,-172 15,-226 12,-212-24,-8-16,170 0,542 4,-62 7,-24 2,-346-8,306-4,342 1,1966 0,-1654-12,-134 2,686 7,-598 4,360-12,122-6,-70 18,-814-1,0 0,0-1,28-4,-40 4,-2 0,2 0,0 0,-2-1,2 0,-2 1,0-1,0 0,2-1,0 1,-4-1,2 1,0-1,2 0,2-5,-4 2,2-1,-2 0,0 1,-2-1,2-1,-2 1,2 0,-2 0,-2-1,0 1,0-1,0 1,0 0,-4-10,-2-7,-2 1,-2 0,-12-26,-8-2,-2 0,-2 2,-60-63,82 97,-2-1,2 0,2 0,0-1,2 0,0 0,2 0,-8-34,8-6,6-81,2 81,0-257,-2 303,-2 0,0-1,0 1,-2 0,0 0,0 0,0 0,-2 1,-2-1,2 1,-2 0,-12-10,8 9,2 1,-4 0,0 0,0 1,-2 0,2 1,-4 0,2 1,-34-12,26 12,-2 0,-46-8,-56-1,36 5,-22-4,2 4,-176-3,-1516 16,1254-2,356-9,104 3,-196-21,6-14,108 15,-356-61,38 11,438 70,0 2,-62 0,72 2,-2-2,-66-11,-28-2,30 9,-152 3,242 6,2-1,0 1,-24 4,36-4,-2 0,2 0,0 0,-2 1,4-1,-4 1,2-1,0 1,0 0,0 0,0 1,2-1,-2 0,2 1,-4-1,0 4,2 4,-2-1,0 1,0 0,2 0,2 1,-2 9,-8 17,-4 10,4 1,2 1,-2 77,16 1251,8-1463,-2 25,14-89,-8 53,34-89,-24 107,-20 58,40-159,-32 119,10-98,-22 145,-2 1,4-1,0 1,10-18,32-52,-42 75,2 1,-2 0,2 0,0 1,0 0,0-1,0 2,2-1,0 0,0 1,0 0,2 0,-2 1,18-7,38-13,80-22,-32 12,-78 24,2 1,-2 0,68-7,116-5,72 3,-194 12,-44 3,86-11,162-27,-264 38,86-9,150-3,-84 17,-66 0,194-13,-162-5,-46 3,114-2,146 14,162-6,-282-9,118-6,0 14,516 10,-754-2,-108 0,0 0,0 1,-2 1,2 0,0 1,22 6,-32-7,-2 1,2 0,-2 0,2 0,-2 1,0 0,0 1,0-1,-2 1,2 0,-2 0,0 0,2 1,4 6,-6-2,0 0,2 1,-4 0,0-1,2 1,-2 0,-4 0,6 12,-8 93,-2-80,0 406,4-296,18 49,0-41,-16-141,-2 0,4 0,-2 0,4 0,-2-1,10 13,14 35,-18-35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10:26:44.2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1 494,'5481'0,"-4887"12,-157-2,1238-6,-927-6,3098 2,-3718 2,143 10,-6-1,-242-11,3 1,-3 0,29 2,-44-3,-4 1,0-1,4 1,-5-1,1 1,0 0,0 0,-1-1,1 1,3 0,-7 1,4-1,4 0,-8 0,4 1,0-1,4 3,-8-4,0 1,2-1,-2 1,0-1,0 0,0 1,0-1,0 1,0-1,0 1,0-1,0 1,0-1,0 1,0-1,0 1,0-1,-2 1,2-1,0 0,0 1,0-1,-4 1,4-1,0 1,-4-1,4 0,0 1,0-1,-4 1,-41 9,33-8,-419 74,107-18,32-15,236-36,21-2,-44 9,-30 5,26-9,-155 10,-4 1,205-17,-451 41,84-16,-72 5,396-29,-449 20,333-17,-246 22,-42 3,-146-20,105-5,-250 15,250-9,-83 13,-279 5,316-31,-199 1,365 6,-227 3,497-7,-1 2,-189 18,220-16,93-7,-10 1,-1 0,-3 0,2 0,6 1,-31 5,33-4,16-4,0 1,0-1,0 0,0 0,0 0,0 0,0 0,0 1,0-1,0 0,0 0,0 0,0 0,4 0,-4 0,0 1,0-1,0 0,0 0,0 0,0 0,0 0,0 0,0 0,4 0,-4 0,0 1,0-1,0 0,0 0,0 0,0 0,4 0,-4 0,0 0,14 1,2 1,3-1,-5 0,21-1,663 8,29-14,-641 5,669-7,1497-8,-1160 46,-960-24,-7-1,139 13,-113-3,4-3,249 8,439-18,-442-4,-220 2,1046-11,258-6,-1382 17,-10 0,2 1,177 9,-15 5,-241-15,-2 2,1-1,1 0,-6 1,6 0,-4 0,2 0,-2 1,-1-1,3 1,-2 1,0-1,-1 0,0 1,-3 0,11 4,-7-3,-6 0,6 0,-4 1,-4-1,3 1,0-1,-3 1,0 0,0 0,-1 0,-3 0,4 0,-4 11,-4-10,4-1,0 1,-7-1,3 1,0-1,-3 1,0-1,3 0,-16 6,6-3,-5-1,3 0,2 0,-6 0,-33 9,9-3,-5-1,-5 0,1-2,-105 17,105-19,-8 0,1-2,-72 6,-107 10,156-14,-140 9,-89-8,-36 1,-536 27,755-34,-1034 21,509-5,360-9,-326 15,-427 12,-399-24,-16-16,321 0,1024 4,-118 7,-44 2,-654-8,577-4,648 1,3712 0,-3124-12,-253 2,1296 7,-1130 4,680-12,232-6,-134 18,-1537-1,0 0,0-1,53-4,-76 4,-3 0,4 0,-2 0,-2-1,3 0,-3 1,0-1,-1 0,4-1,1 1,-8-1,4 1,-2-1,6 0,3-5,-7 2,2-1,-2 0,0 1,-4-1,4-1,-4 1,3 0,-4 0,-3-1,0 1,0-1,0 1,0 0,-7-10,-4-7,-5 1,-2 0,-23-26,-17-2,-2 0,-4 2,-114-63,155 97,-3-1,4 0,3 0,-1-1,6 0,-2 0,5 0,-15-34,14-6,12-81,4 81,0-257,-4 303,-4 0,0-1,0 1,-2 0,-2 0,0 0,0 0,-3 1,-4-1,4 1,-5 0,-22-10,16 9,3 1,-7 0,-1 0,1 1,-4 0,3 1,-7 0,4 1,-65-12,50 12,-4 0,-87-8,-106-1,69 5,-43-4,5 4,-334-3,-2862 16,2368-2,673-9,195 3,-369-21,11-14,205 15,-673-61,71 11,827 70,2 2,-119 0,136 2,-3-2,-124-11,-54-2,57 9,-287 3,457 6,4-1,-1 1,-44 4,67-4,-2 0,2 0,0 0,-4 1,8-1,-6 1,2-1,0 1,1 0,-1 0,0 1,6-1,-6 0,4 1,-8-1,1 4,4 4,-5-1,1 1,-1 0,4 0,6 1,-6 9,-15 17,-7 10,6 1,6 1,-5 77,31 1251,15-1463,-5 25,28-89,-15 53,62-89,-44 107,-37 58,75-159,-61 119,19-98,-41 145,-4 1,8-1,0 1,18-18,61-52,-80 75,5 1,-4 0,2 0,2 1,-1 0,1-1,-1 2,4-1,1 0,-2 1,1 0,5 0,-6 1,36-7,70-13,152-22,-60 12,-147 24,2 1,-2 0,127-7,220-5,136 3,-367 12,-83 3,162-11,307-27,-498 38,160-9,286-3,-161 17,-123 0,366-13,-305-5,-89 3,216-2,277 14,305-6,-533-9,223-6,1 14,974 10,-1424-2,-205 0,1 0,-1 1,-2 1,3 0,0 1,41 6,-60-7,-5 1,6 0,-6 0,6 0,-5 1,-1 0,2 1,0-1,-6 1,6 0,-5 0,1 0,2 1,9 6,-12-2,1 0,3 1,-7 0,-2-1,6 1,-4 0,-8 0,11 12,-14 93,-5-80,0 406,8-296,34 49,1-41,-33-141,-2 0,8 0,-4 0,8 0,-5-1,19 13,28 35,-35-35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10:26:44.2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1 494,'2850'0,"-2541"12,-81-2,643-6,-482-6,1611 2,-1934 2,75 10,-3-1,-126-11,2 1,-2 0,15 2,-23-3,-2 1,0-1,2 1,-2-1,0 1,0 0,0 0,-1-1,1 1,2 0,-4 1,2-1,2 0,-4 0,2 1,0-1,3 3,-5-4,0 1,1-1,-1 1,0-1,0 0,0 1,0-1,0 1,0-1,0 1,0-1,0 1,0-1,0 1,0-1,0 1,0-1,-1 1,1-1,0 0,0 1,0-1,-2 1,2-1,0 1,-3-1,3 0,0 1,0-1,-2 1,-21 9,17-8,-218 74,55-18,17-15,123-36,11-2,-23 9,-16 5,14-9,-81 10,-1 1,105-17,-233 41,42-16,-36 5,205-29,-233 20,173-17,-128 22,-21 3,-77-20,55-5,-130 15,130-9,-43 13,-146 5,165-31,-103 1,189 6,-117 3,258-7,-1 2,-98 18,114-16,49-7,-6 1,0 0,-1 0,1 0,2 1,-15 5,16-4,9-4,0 1,0-1,0 0,0 0,0 0,0 0,0 0,0 1,0-1,0 0,0 0,0 0,0 0,2 0,-2 0,0 1,0-1,0 0,0 0,0 0,0 0,0 0,0 0,0 0,2 0,-2 0,0 1,0-1,0 0,0 0,0 0,0 0,2 0,-2 0,0 0,8 1,0 1,2-1,-2 0,10-1,345 8,14-14,-331 5,346-7,779-8,-603 46,-499-24,-4-1,72 13,-59-3,3-3,129 8,229-18,-231-4,-114 2,544-11,135-6,-720 17,-4 0,0 1,93 9,-9 5,-125-15,0 2,0-1,0 0,-3 1,3 0,-2 0,2 0,-2 1,0-1,1 1,-1 1,0-1,1 0,-2 1,-1 0,6 4,-4-3,-2 0,2 0,-2 1,-2-1,2 1,-1-1,-1 1,0 0,0 0,0 0,-2 0,2 0,-2 11,-2-10,2-1,0 1,-4-1,2 1,0-1,-1 1,-1-1,2 0,-8 6,2-3,-2-1,2 0,1 0,-4 0,-16 9,4-3,-3-1,-1 0,-1-2,-54 17,54-19,-4 0,1-2,-38 6,-55 10,81-14,-73 9,-46-8,-19 1,-279 27,393-34,-538 21,265-5,187-9,-170 15,-221 12,-208-24,-8-16,166 0,534 4,-62 7,-24 2,-339-8,300-4,337 1,1930 0,-1624-12,-132 2,674 7,-588 4,354-12,121-6,-70 18,-799-1,-1 0,1-1,27-4,-39 4,-2 0,2 0,0 0,-2-1,2 0,-2 1,0-1,-1 0,3-1,0 1,-4-1,2 1,0-1,2 0,2-5,-4 2,1-1,-1 0,1 1,-3-1,2-1,-2 1,2 0,-3 0,-1-1,0 1,0-1,0 1,0 0,-3-10,-3-7,-3 1,0 0,-13-26,-7-2,-3 0,-1 2,-59-63,79 97,0-1,2 0,0 0,1-1,3 0,-1 0,2 0,-8-34,8-6,6-81,2 81,0-257,-2 303,-2 0,0-1,0 1,-1 0,-1 0,0 0,0 0,-2 1,-2-1,2 1,-2 0,-12-10,9 9,1 1,-4 0,0 0,1 1,-3 0,2 1,-4 0,3 1,-34-12,25 12,-2 0,-44-8,-56-1,36 5,-22-4,2 4,-173-3,-1489 16,1231-2,351-9,101 3,-191-21,4-14,108 15,-351-61,37 11,431 70,1 2,-62 0,70 2,-1-2,-65-11,-28-2,30 9,-149 3,237 6,2-1,0 1,-23 4,35-4,-1 0,1 0,0 0,-2 1,4-1,-4 1,2-1,0 1,0 0,0 0,0 1,3-1,-3 0,1 1,-3-1,0 4,3 4,-3-1,0 1,0 0,2 0,2 1,-2 9,-8 17,-3 10,3 1,2 1,-2 77,16 1251,8-1463,-2 25,13-89,-7 53,33-89,-23 107,-20 58,39-159,-32 119,11-98,-22 145,-2 1,4-1,0 1,10-18,31-52,-41 75,2 1,-2 0,1 0,1 1,0 0,0-1,0 2,2-1,0 0,0 1,0 0,2 0,-3 1,19-7,36-13,80-22,-32 12,-76 24,1 1,-1 0,65-7,116-5,70 3,-191 12,-43 3,84-11,160-27,-259 38,83-9,149-3,-84 17,-64 0,190-13,-158-5,-46 3,112-2,143 14,160-6,-277-9,115-6,1 14,506 10,-740-2,-107 0,1 0,0 1,-2 1,1 0,1 1,21 6,-31-7,-2 1,2 0,-3 0,3 0,-2 1,0 0,0 1,0-1,-3 1,3 0,-2 0,1 0,0 1,5 6,-7-2,2 0,1 1,-4 0,-1-1,3 1,-2 0,-4 0,6 12,-8 93,-2-80,0 406,4-296,18 49,0-41,-17-141,-1 0,4 0,-2 0,4 0,-2-1,10 13,14 35,-18-35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4T15:33:12.4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1 494,'2850'0,"-2541"12,-81-2,643-6,-482-6,1611 2,-1934 2,75 10,-3-1,-126-11,2 1,-2 0,15 2,-23-3,-2 1,0-1,2 1,-2-1,0 1,0 0,0 0,-1-1,1 1,2 0,-4 1,2-1,2 0,-4 0,2 1,0-1,3 3,-5-4,0 1,1-1,-1 1,0-1,0 0,0 1,0-1,0 1,0-1,0 1,0-1,0 1,0-1,0 1,0-1,0 1,0-1,-1 1,1-1,0 0,0 1,0-1,-2 1,2-1,0 1,-3-1,3 0,0 1,0-1,-2 1,-21 9,17-8,-218 74,55-18,17-15,123-36,11-2,-23 9,-16 5,14-9,-81 10,-1 1,105-17,-233 41,42-16,-36 5,205-29,-233 20,173-17,-128 22,-21 3,-77-20,55-5,-130 15,130-9,-43 13,-146 5,165-31,-103 1,189 6,-117 3,258-7,-1 2,-98 18,114-16,49-7,-6 1,0 0,-1 0,1 0,2 1,-15 5,16-4,9-4,0 1,0-1,0 0,0 0,0 0,0 0,0 0,0 1,0-1,0 0,0 0,0 0,0 0,2 0,-2 0,0 1,0-1,0 0,0 0,0 0,0 0,0 0,0 0,0 0,2 0,-2 0,0 1,0-1,0 0,0 0,0 0,0 0,2 0,-2 0,0 0,8 1,0 1,2-1,-2 0,10-1,345 8,14-14,-331 5,346-7,779-8,-603 46,-499-24,-4-1,72 13,-59-3,3-3,129 8,229-18,-231-4,-114 2,544-11,135-6,-720 17,-4 0,0 1,93 9,-9 5,-125-15,0 2,0-1,0 0,-3 1,3 0,-2 0,2 0,-2 1,0-1,1 1,-1 1,0-1,1 0,-2 1,-1 0,6 4,-4-3,-2 0,2 0,-2 1,-2-1,2 1,-1-1,-1 1,0 0,0 0,0 0,-2 0,2 0,-2 11,-2-10,2-1,0 1,-4-1,2 1,0-1,-1 1,-1-1,2 0,-8 6,2-3,-2-1,2 0,1 0,-4 0,-16 9,4-3,-3-1,-1 0,-1-2,-54 17,54-19,-4 0,1-2,-38 6,-55 10,81-14,-73 9,-46-8,-19 1,-279 27,393-34,-538 21,265-5,187-9,-170 15,-221 12,-208-24,-8-16,166 0,534 4,-62 7,-24 2,-339-8,300-4,337 1,1930 0,-1624-12,-132 2,674 7,-588 4,354-12,121-6,-70 18,-799-1,-1 0,1-1,27-4,-39 4,-2 0,2 0,0 0,-2-1,2 0,-2 1,0-1,-1 0,3-1,0 1,-4-1,2 1,0-1,2 0,2-5,-4 2,1-1,-1 0,1 1,-3-1,2-1,-2 1,2 0,-3 0,-1-1,0 1,0-1,0 1,0 0,-3-10,-3-7,-3 1,0 0,-13-26,-7-2,-3 0,-1 2,-59-63,79 97,0-1,2 0,0 0,1-1,3 0,-1 0,2 0,-8-34,8-6,6-81,2 81,0-257,-2 303,-2 0,0-1,0 1,-1 0,-1 0,0 0,0 0,-2 1,-2-1,2 1,-2 0,-12-10,9 9,1 1,-4 0,0 0,1 1,-3 0,2 1,-4 0,3 1,-34-12,25 12,-2 0,-44-8,-56-1,36 5,-22-4,2 4,-173-3,-1489 16,1231-2,351-9,101 3,-191-21,4-14,108 15,-351-61,37 11,431 70,1 2,-62 0,70 2,-1-2,-65-11,-28-2,30 9,-149 3,237 6,2-1,0 1,-23 4,35-4,-1 0,1 0,0 0,-2 1,4-1,-4 1,2-1,0 1,0 0,0 0,0 1,3-1,-3 0,1 1,-3-1,0 4,3 4,-3-1,0 1,0 0,2 0,2 1,-2 9,-8 17,-3 10,3 1,2 1,-2 77,16 1251,8-1463,-2 25,13-89,-7 53,33-89,-23 107,-20 58,39-159,-32 119,11-98,-22 145,-2 1,4-1,0 1,10-18,31-52,-41 75,2 1,-2 0,1 0,1 1,0 0,0-1,0 2,2-1,0 0,0 1,0 0,2 0,-3 1,19-7,36-13,80-22,-32 12,-76 24,1 1,-1 0,65-7,116-5,70 3,-191 12,-43 3,84-11,160-27,-259 38,83-9,149-3,-84 17,-64 0,190-13,-158-5,-46 3,112-2,143 14,160-6,-277-9,115-6,1 14,506 10,-740-2,-107 0,1 0,0 1,-2 1,1 0,1 1,21 6,-31-7,-2 1,2 0,-3 0,3 0,-2 1,0 0,0 1,0-1,-3 1,3 0,-2 0,1 0,0 1,5 6,-7-2,2 0,1 1,-4 0,-1-1,3 1,-2 0,-4 0,6 12,-8 93,-2-80,0 406,4-296,18 49,0-41,-17-141,-1 0,4 0,-2 0,4 0,-2-1,10 13,14 35,-18-35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10:26:44.2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1 494,'5937'0,"-5293"12,-171-2,1341-6,-1003-6,3354 2,-4026 2,155 10,-7-1,-262-11,3 1,-3 0,32 2,-49-3,-4 1,0-1,5 1,-5-1,0 1,0 0,1 0,-3-1,3 1,3 0,-8 1,4-1,5 0,-9 0,4 1,0-1,5 3,-9-4,0 1,2-1,-2 1,0-1,0 0,0 1,0-1,0 1,0-1,0 1,0-1,0 1,0-1,0 1,0-1,0 1,0-1,-2 1,2-1,0 0,0 1,0-1,-5 1,5-1,0 1,-4-1,4 0,0 1,0-1,-4 1,-45 9,36-8,-453 74,114-18,36-15,256-36,22-2,-48 9,-32 5,28-9,-168 10,-3 1,220-17,-487 41,89-16,-76 5,429-29,-487 20,361-17,-268 22,-44 3,-158-20,113-5,-270 15,270-9,-90 13,-302 5,343-31,-217 1,397 6,-246 3,538-7,-2 2,-205 18,240-16,100-7,-11 1,-1 0,-3 0,2 0,7 1,-35 5,37-4,17-4,0 1,0-1,0 0,0 0,0 0,0 0,0 0,0 1,0-1,0 0,0 0,0 0,0 0,5 0,-5 0,0 1,0-1,0 0,0 0,0 0,0 0,0 0,0 0,0 0,4 0,-4 0,0 1,0-1,0 0,0 0,0 0,0 0,4 0,-4 0,0 0,16 1,0 1,6-1,-7 0,23-1,718 8,31-14,-693 5,723-7,1622-8,-1256 46,-1039-24,-10-1,153 13,-124-3,6-3,268 8,476-18,-479-4,-237 2,1132-11,279-6,-1497 17,-9 0,0 1,193 9,-17 5,-261-15,-1 2,0-1,1 0,-5 1,4 0,-3 0,3 0,-4 1,1-1,2 1,-2 1,0-1,-1 0,-1 1,-2 0,12 4,-8-3,-6 0,5 0,-3 1,-5-1,4 1,-1-1,-2 1,-1 0,0 0,0 0,-4 0,4 0,-4 11,-4-10,4-1,0 1,-8-1,4 1,-1-1,-2 1,-1-1,4 0,-17 6,5-3,-5-1,4 0,2 0,-6 0,-37 9,10-3,-5-1,-5 0,1-2,-115 17,115-19,-9 0,1-2,-78 6,-116 10,169-14,-151 9,-98-8,-37 1,-583 27,820-34,-1121 21,552-5,389-9,-353 15,-461 12,-434-24,-16-16,346 0,1111 4,-128 7,-48 2,-710-8,627-4,701 1,4021 0,-3383-12,-275 2,1404 7,-1224 4,737-12,250-6,-143 18,-1667-1,1 0,-1-1,58-4,-81 4,-4 0,3 0,-1 0,-2-1,3 0,-3 1,-1-1,-1 0,6-1,0 1,-9-1,4 1,-1-1,6 0,4-5,-9 2,4-1,-4 0,0 1,-3-1,3-1,-4 1,5 0,-7 0,-2-1,0 1,0-1,0 1,0 0,-7-10,-5-7,-5 1,-3 0,-25-26,-17-2,-4 0,-2 2,-125-63,168 97,-3-1,4 0,3 0,0-1,5 0,-1 0,5 0,-16-34,15-6,13-81,4 81,0-257,-4 303,-4 0,0-1,0 1,-3 0,-2 0,1 0,-1 0,-3 1,-4-1,4 1,-5 0,-24-10,17 9,3 1,-7 0,-1 0,0 1,-3 0,3 1,-8 0,5 1,-71-12,54 12,-4 0,-95-8,-113-1,73 5,-46-4,5 4,-361-3,-3101 16,2566-2,729-9,210 3,-398-21,11-14,222 15,-730-61,78 11,896 70,2 2,-128 0,146 2,-3-2,-135-11,-58-2,63 9,-313 3,497 6,4-1,-2 1,-48 4,74-4,-3 0,2 0,1 0,-5 1,9-1,-7 1,2-1,1 1,-1 0,1 0,0 1,5-1,-6 0,5 1,-9-1,1 4,5 4,-6-1,1 1,-1 0,4 0,7 1,-7 9,-16 17,-7 10,6 1,7 1,-7 77,35 1251,16-1463,-5 25,29-89,-15 53,67-89,-48 107,-40 58,81-159,-66 119,21-98,-45 145,-4 1,9-1,-1 1,20-18,67-52,-87 75,5 1,-5 0,3 0,2 1,0 0,-1-1,-1 2,6-1,0 0,-1 1,1 0,4 0,-6 1,38-7,78-13,164-22,-66 12,-159 24,3 1,-2 0,137-7,238-5,147 3,-396 12,-92 3,178-11,331-27,-540 38,175-9,309-3,-175 17,-133 0,396-13,-329-5,-97 3,234-2,299 14,332-6,-578-9,242-6,-1 14,1058 10,-1545-2,-220 0,0 0,-1 1,-2 1,3 0,0 1,45 6,-65-7,-6 1,6 0,-5 0,5 0,-4 1,-2 0,2 1,0-1,-6 1,6 0,-5 0,1 0,3 1,9 6,-14-2,2 0,4 1,-9 0,-1-1,6 1,-5 0,-8 0,13 12,-17 93,-5-80,1 406,8-296,36 49,2-41,-35-141,-3 0,8 0,-3 0,7 0,-3-1,19 13,29 35,-36-35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4T15:35:16.76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1 494,'5937'0,"-5293"12,-171-2,1341-6,-1003-6,3354 2,-4026 2,155 10,-7-1,-262-11,3 1,-3 0,32 2,-49-3,-4 1,0-1,5 1,-5-1,0 1,0 0,1 0,-3-1,3 1,3 0,-8 1,4-1,5 0,-9 0,4 1,0-1,5 3,-9-4,0 1,2-1,-2 1,0-1,0 0,0 1,0-1,0 1,0-1,0 1,0-1,0 1,0-1,0 1,0-1,0 1,0-1,-2 1,2-1,0 0,0 1,0-1,-5 1,5-1,0 1,-4-1,4 0,0 1,0-1,-4 1,-45 9,36-8,-453 74,114-18,36-15,256-36,22-2,-48 9,-32 5,28-9,-168 10,-3 1,220-17,-487 41,89-16,-76 5,429-29,-487 20,361-17,-268 22,-44 3,-158-20,113-5,-270 15,270-9,-90 13,-302 5,343-31,-217 1,397 6,-246 3,538-7,-2 2,-205 18,240-16,100-7,-11 1,-1 0,-3 0,2 0,7 1,-35 5,37-4,17-4,0 1,0-1,0 0,0 0,0 0,0 0,0 0,0 1,0-1,0 0,0 0,0 0,0 0,5 0,-5 0,0 1,0-1,0 0,0 0,0 0,0 0,0 0,0 0,0 0,4 0,-4 0,0 1,0-1,0 0,0 0,0 0,0 0,4 0,-4 0,0 0,16 1,0 1,6-1,-7 0,23-1,718 8,31-14,-693 5,723-7,1622-8,-1256 46,-1039-24,-10-1,153 13,-124-3,6-3,268 8,476-18,-479-4,-237 2,1132-11,279-6,-1497 17,-9 0,0 1,193 9,-17 5,-261-15,-1 2,0-1,1 0,-5 1,4 0,-3 0,3 0,-4 1,1-1,2 1,-2 1,0-1,-1 0,-1 1,-2 0,12 4,-8-3,-6 0,5 0,-3 1,-5-1,4 1,-1-1,-2 1,-1 0,0 0,0 0,-4 0,4 0,-4 11,-4-10,4-1,0 1,-8-1,4 1,-1-1,-2 1,-1-1,4 0,-17 6,5-3,-5-1,4 0,2 0,-6 0,-37 9,10-3,-5-1,-5 0,1-2,-115 17,115-19,-9 0,1-2,-78 6,-116 10,169-14,-151 9,-98-8,-37 1,-583 27,820-34,-1121 21,552-5,389-9,-353 15,-461 12,-434-24,-16-16,346 0,1111 4,-128 7,-48 2,-710-8,627-4,701 1,4021 0,-3383-12,-275 2,1404 7,-1224 4,737-12,250-6,-143 18,-1667-1,1 0,-1-1,58-4,-81 4,-4 0,3 0,-1 0,-2-1,3 0,-3 1,-1-1,-1 0,6-1,0 1,-9-1,4 1,-1-1,6 0,4-5,-9 2,4-1,-4 0,0 1,-3-1,3-1,-4 1,5 0,-7 0,-2-1,0 1,0-1,0 1,0 0,-7-10,-5-7,-5 1,-3 0,-25-26,-17-2,-4 0,-2 2,-125-63,168 97,-3-1,4 0,3 0,0-1,5 0,-1 0,5 0,-16-34,15-6,13-81,4 81,0-257,-4 303,-4 0,0-1,0 1,-3 0,-2 0,1 0,-1 0,-3 1,-4-1,4 1,-5 0,-24-10,17 9,3 1,-7 0,-1 0,0 1,-3 0,3 1,-8 0,5 1,-71-12,54 12,-4 0,-95-8,-113-1,73 5,-46-4,5 4,-361-3,-3101 16,2566-2,729-9,210 3,-398-21,11-14,222 15,-730-61,78 11,896 70,2 2,-128 0,146 2,-3-2,-135-11,-58-2,63 9,-313 3,497 6,4-1,-2 1,-48 4,74-4,-3 0,2 0,1 0,-5 1,9-1,-7 1,2-1,1 1,-1 0,1 0,0 1,5-1,-6 0,5 1,-9-1,1 4,5 4,-6-1,1 1,-1 0,4 0,7 1,-7 9,-16 17,-7 10,6 1,7 1,-7 77,35 1251,16-1463,-5 25,29-89,-15 53,67-89,-48 107,-40 58,81-159,-66 119,21-98,-45 145,-4 1,9-1,-1 1,20-18,67-52,-87 75,5 1,-5 0,3 0,2 1,0 0,-1-1,-1 2,6-1,0 0,-1 1,1 0,4 0,-6 1,38-7,78-13,164-22,-66 12,-159 24,3 1,-2 0,137-7,238-5,147 3,-396 12,-92 3,178-11,331-27,-540 38,175-9,309-3,-175 17,-133 0,396-13,-329-5,-97 3,234-2,299 14,332-6,-578-9,242-6,-1 14,1058 10,-1545-2,-220 0,0 0,-1 1,-2 1,3 0,0 1,45 6,-65-7,-6 1,6 0,-5 0,5 0,-4 1,-2 0,2 1,0-1,-6 1,6 0,-5 0,1 0,3 1,9 6,-14-2,2 0,4 1,-9 0,-1-1,6 1,-5 0,-8 0,13 12,-17 93,-5-80,1 406,8-296,36 49,2-41,-35-141,-3 0,8 0,-3 0,7 0,-3-1,19 13,29 35,-36-35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31T07:09:50.51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1 494,'10156'0,"-9055"12,-291-2,2293-6,-1717-6,5739 2,-6886 2,263 10,-11-1,-448-11,4 1,-4 0,55 2,-84-3,-7 1,0-1,8 1,-9-1,2 1,-1 0,1 0,-4-1,4 1,6 0,-14 1,7-1,7 0,-14 0,8 1,-2-1,9 3,-15-4,0 1,5-1,-5 1,0-1,0 0,0 1,0-1,0 1,0-1,0 1,0-1,0 1,0-1,0 1,0-1,0 1,0-1,-5 1,5-1,0 0,0 1,0-1,-7 1,7-1,0 1,-8-1,8 0,0 1,0-1,-6 1,-78 9,62-8,-776 74,196-18,62-15,437-36,38-2,-81 9,-56 5,48-9,-288 10,-6 1,379-17,-835 41,154-16,-132 5,735-29,-833 20,617-17,-456 22,-77 3,-272-20,194-5,-461 15,462-9,-154 13,-517 5,586-31,-369 1,677 6,-420 3,919-7,-1 2,-351 18,408-16,174-7,-19 1,-4 0,-4 0,5 0,8 1,-55 5,61-4,29-4,0 1,0-1,0 0,0 0,0 0,0 0,0 0,0 1,0-1,0 0,0 0,0 0,0 0,7 0,-7 0,0 1,0-1,0 0,0 0,0 0,0 0,0 0,0 0,0 0,7 0,-7 0,0 1,0-1,0 0,0 0,0 0,0 0,7 0,-7 0,0 0,26 1,3 1,8-1,-11 0,38-1,1231 8,50-14,-1184 5,1237-7,2775-8,-2150 46,-1777-24,-16-1,260 13,-211-3,9-3,459 8,816-18,-821-4,-405 2,1937-11,478-6,-2563 17,-16 0,3 1,328 9,-28 5,-447-15,-2 2,1-1,1 0,-9 1,8 0,-6 0,4 0,-4 1,-1-1,6 1,-5 1,-1-1,1 0,-3 1,-5 0,23 4,-16-3,-9 0,10 0,-8 1,-7-1,7 1,-2-1,-4 1,-1 0,1 0,-2 0,-6 0,8 0,-8 11,-8-10,8-1,0 1,-14-1,7 1,-1-1,-4 1,-2-1,7 0,-29 6,9-3,-8-1,6 0,3 0,-11 0,-61 9,16-3,-10-1,-6 0,0-2,-195 17,194-19,-13 0,0-2,-132 6,-198 10,288-14,-259 9,-168-8,-62 1,-996 27,1401-34,-1918 21,945-5,666-9,-605 15,-788 12,-743-24,-28-16,595 0,1897 4,-217 7,-83 2,-1213-8,1071-4,1200 1,6878 0,-5787-12,-472 2,2405 7,-2098 4,1265-12,425-6,-244 18,-2851-1,1 0,0-1,97-4,-138 4,-8 0,7 0,-1 0,-5-1,6 0,-7 1,0-1,0 0,7-1,0 1,-14-1,8 1,-3-1,10 0,7-5,-15 2,5-1,-5 0,1 1,-8-1,8-1,-9 1,9 0,-10 0,-5-1,0 1,0-1,0 1,0 0,-12-10,-10-7,-7 1,-4 0,-44-26,-29-2,-7 0,-4 2,-213-63,287 97,-5-1,7 0,5 0,0-1,9 0,-1 0,7 0,-28-34,27-6,22-81,8 81,-2-257,-6 303,-6 0,-2-1,1 1,-5 0,-2 0,-1 0,1 0,-8 1,-5-1,6 1,-7 0,-42-10,29 9,5 1,-13 0,-1 0,2 1,-8 0,7 1,-14 0,7 1,-119-12,91 12,-7 0,-162-8,-194-1,126 5,-78-4,6 4,-616-3,-5304 16,4388-2,1247-9,361 3,-683-21,19-14,381 15,-1249-61,134 11,1532 70,3 2,-219 0,250 2,-5-2,-230-11,-99-2,105 9,-533 3,849 6,7-1,-3 1,-81 4,125-4,-6 0,5 0,1 0,-7 1,13-1,-12 1,6-1,0 1,-1 0,1 0,-1 1,11-1,-10 0,6 1,-13-1,-1 4,10 4,-9-1,-1 1,1 0,6 0,10 1,-10 9,-28 17,-12 10,12 1,9 1,-10 77,59 1251,28-1463,-9 25,50-89,-26 53,115-89,-81 107,-71 58,140-159,-113 119,36-98,-76 145,-8 1,14-1,0 1,34-18,113-52,-146 75,7 1,-8 0,5 0,3 1,-1 0,1-1,-3 2,10-1,-1 0,-1 1,2 0,7 0,-9 1,64-7,133-13,280-22,-112 12,-273 24,7 1,-6 0,236-7,407-5,252 3,-678 12,-157 3,303-11,567-27,-923 38,299-9,528-3,-298 17,-228 0,677-13,-564-5,-163 3,398-2,512 14,567-6,-987-9,413-6,0 14,1807 10,-2641-2,-377 0,0 0,-1 1,-5 1,6 0,1 1,75 6,-110-7,-9 1,8 0,-9 0,11 0,-8 1,-3 0,3 1,0-1,-9 1,8 0,-7 0,2 0,3 1,17 6,-24-2,3 0,7 1,-15 0,-2-1,9 1,-6 0,-15 0,22 12,-30 93,-6-80,-1 406,15-296,63 49,1-41,-58-141,-6 0,14 0,-6 0,13 0,-7-1,35 13,49 35,-62-35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0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comprehension questions,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Who was Xuan in the school play? What was her costume? Does she like her English class?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ask and answer the questions. </a:t>
            </a: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4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to the questions you asked before the children read the texts. Then answer any questions they have.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8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to the questions you asked before the children read the texts. Then answer any questions they have.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1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again and write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(true) or </a:t>
            </a:r>
            <a:r>
              <a:rPr lang="en-US" sz="1800" b="1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(false).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close their books. Write the example sentence onto the board.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8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read the sentences silently.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do the exercise individually.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81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peer-check their answers. </a:t>
            </a: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1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390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28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390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19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390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46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3909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3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https://www.youtube.com/watch?v=pqDEwPi7vxg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8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7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plays do you know?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individuals what plays they know and what the story is about.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Encourage them to ask other children the question.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6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Warmer – Track 146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house was so messy!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page 90.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mn-ea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on the board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Our school play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elicit the meaning.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your school puts up school plays, ask the children if they have ever performed in one or seen 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open their books to page 92 and look at the pictures in the article. </a:t>
            </a:r>
          </a:p>
          <a:p>
            <a:pPr marL="111125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kind of text is this? (a blog post or a school paper article). Do you know the characters in the story? What story is it? (Little Red Riding Hood). What happens in the story?</a:t>
            </a:r>
            <a:endParaRPr lang="en-US" sz="1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children know the story of Little Red Riding Hood, encourage them to tell you what happens. If not, briefly tell them the story.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11125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4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at the pictures. What are the children wearing?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 again. Point to the different children and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What’s he / she wearing?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what character they think each child is playing.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One girl is wearing a red sweater, a skirt, socks, shoes, and a coat.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Another girl is wearing a purple dress and green slippers.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 boy is wearing a wolf’s costume.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1125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1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Listen and read.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Track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149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811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the children they are going to listen to the story.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149. Children listen and follow along.</a:t>
            </a:r>
          </a:p>
          <a:p>
            <a:pPr marL="342900" marR="11811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 and answer any questions.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811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1125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93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customXml" Target="../ink/ink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3.xml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2.xml"/><Relationship Id="rId5" Type="http://schemas.openxmlformats.org/officeDocument/2006/relationships/image" Target="../media/image25.png"/><Relationship Id="rId15" Type="http://schemas.openxmlformats.org/officeDocument/2006/relationships/image" Target="../media/image39.png"/><Relationship Id="rId10" Type="http://schemas.openxmlformats.org/officeDocument/2006/relationships/image" Target="../media/image14.png"/><Relationship Id="rId4" Type="http://schemas.openxmlformats.org/officeDocument/2006/relationships/audio" Target="../media/audio7.wav"/><Relationship Id="rId9" Type="http://schemas.openxmlformats.org/officeDocument/2006/relationships/image" Target="../media/image13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3.png"/><Relationship Id="rId14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customXml" Target="../ink/ink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3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audio" Target="../media/audio7.wav"/><Relationship Id="rId9" Type="http://schemas.openxmlformats.org/officeDocument/2006/relationships/image" Target="../media/image13.png"/><Relationship Id="rId1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audio" Target="../media/audio7.wav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4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2.sv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11.png"/><Relationship Id="rId15" Type="http://schemas.openxmlformats.org/officeDocument/2006/relationships/image" Target="../media/image54.svg"/><Relationship Id="rId10" Type="http://schemas.openxmlformats.org/officeDocument/2006/relationships/image" Target="../media/image49.jpeg"/><Relationship Id="rId4" Type="http://schemas.openxmlformats.org/officeDocument/2006/relationships/image" Target="../media/image10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6.png"/><Relationship Id="rId3" Type="http://schemas.openxmlformats.org/officeDocument/2006/relationships/image" Target="../media/image25.png"/><Relationship Id="rId21" Type="http://schemas.openxmlformats.org/officeDocument/2006/relationships/image" Target="../media/image68.svg"/><Relationship Id="rId7" Type="http://schemas.openxmlformats.org/officeDocument/2006/relationships/image" Target="../media/image58.svg"/><Relationship Id="rId12" Type="http://schemas.openxmlformats.org/officeDocument/2006/relationships/image" Target="../media/image63.jpeg"/><Relationship Id="rId17" Type="http://schemas.openxmlformats.org/officeDocument/2006/relationships/image" Target="../media/image12.png"/><Relationship Id="rId25" Type="http://schemas.openxmlformats.org/officeDocument/2006/relationships/image" Target="../media/image72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24" Type="http://schemas.openxmlformats.org/officeDocument/2006/relationships/image" Target="../media/image71.png"/><Relationship Id="rId5" Type="http://schemas.openxmlformats.org/officeDocument/2006/relationships/image" Target="../media/image56.svg"/><Relationship Id="rId15" Type="http://schemas.openxmlformats.org/officeDocument/2006/relationships/image" Target="../media/image10.png"/><Relationship Id="rId23" Type="http://schemas.openxmlformats.org/officeDocument/2006/relationships/image" Target="../media/image70.svg"/><Relationship Id="rId10" Type="http://schemas.openxmlformats.org/officeDocument/2006/relationships/image" Target="../media/image61.png"/><Relationship Id="rId19" Type="http://schemas.openxmlformats.org/officeDocument/2006/relationships/image" Target="../media/image1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Relationship Id="rId2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7.sv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CD194-ED48-10AA-2EC0-7D7B485A3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12344400" y="1298227"/>
            <a:ext cx="3357637" cy="1610415"/>
            <a:chOff x="13167565" y="1039345"/>
            <a:chExt cx="2391980" cy="950151"/>
          </a:xfrm>
          <a:solidFill>
            <a:schemeClr val="accent5">
              <a:lumMod val="75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194471" y="1039345"/>
              <a:ext cx="2315820" cy="950151"/>
              <a:chOff x="1240559" y="0"/>
              <a:chExt cx="4117870" cy="107200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240559" y="0"/>
                <a:ext cx="4117870" cy="107200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67565" y="1181301"/>
              <a:ext cx="2391980" cy="7614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BDF00F-4F3D-5671-143A-221FCD8D78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3458946"/>
            <a:ext cx="17310083" cy="6143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1265F-8F89-5AC3-AABD-F68DF656BF39}"/>
              </a:ext>
            </a:extLst>
          </p:cNvPr>
          <p:cNvGrpSpPr/>
          <p:nvPr/>
        </p:nvGrpSpPr>
        <p:grpSpPr>
          <a:xfrm>
            <a:off x="3352800" y="1258406"/>
            <a:ext cx="8427041" cy="1553622"/>
            <a:chOff x="10521" y="1285654"/>
            <a:chExt cx="5927565" cy="301244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7B55C15D-3101-B772-4823-62BD329B8384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45BE64B-95CD-E655-AE87-5E0510456C42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Listen and Answer.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060D03F-1B10-33D3-E348-96DC035A5FF7}"/>
              </a:ext>
            </a:extLst>
          </p:cNvPr>
          <p:cNvSpPr/>
          <p:nvPr/>
        </p:nvSpPr>
        <p:spPr>
          <a:xfrm>
            <a:off x="4419600" y="4533900"/>
            <a:ext cx="3365483" cy="545732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74F939-B842-4F43-CF60-9330C0BD22D6}"/>
              </a:ext>
            </a:extLst>
          </p:cNvPr>
          <p:cNvSpPr/>
          <p:nvPr/>
        </p:nvSpPr>
        <p:spPr>
          <a:xfrm>
            <a:off x="520717" y="3848100"/>
            <a:ext cx="4343400" cy="599849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27BAFF-6849-36C5-E06E-088DFD0698FD}"/>
              </a:ext>
            </a:extLst>
          </p:cNvPr>
          <p:cNvSpPr/>
          <p:nvPr/>
        </p:nvSpPr>
        <p:spPr>
          <a:xfrm>
            <a:off x="7080258" y="4383126"/>
            <a:ext cx="3365483" cy="545732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57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F270D11-A121-3603-889F-95F76C7E3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1191872" y="3516571"/>
            <a:ext cx="4517415" cy="2706126"/>
            <a:chOff x="13156391" y="1039345"/>
            <a:chExt cx="2391980" cy="950151"/>
          </a:xfrm>
          <a:solidFill>
            <a:schemeClr val="accent5">
              <a:lumMod val="50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194471" y="1039345"/>
              <a:ext cx="2315820" cy="950151"/>
              <a:chOff x="1240559" y="0"/>
              <a:chExt cx="4117870" cy="107200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240559" y="0"/>
                <a:ext cx="4117870" cy="107200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56391" y="1407466"/>
              <a:ext cx="2391980" cy="537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7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4DDEBC-65A9-5D86-30C8-05F1828D28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8145" y="1498208"/>
            <a:ext cx="10035115" cy="801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1A2E6C-39C8-469F-1893-1275AB47F816}"/>
              </a:ext>
            </a:extLst>
          </p:cNvPr>
          <p:cNvGrpSpPr/>
          <p:nvPr/>
        </p:nvGrpSpPr>
        <p:grpSpPr>
          <a:xfrm>
            <a:off x="494740" y="1581528"/>
            <a:ext cx="6248400" cy="1553622"/>
            <a:chOff x="10521" y="1285654"/>
            <a:chExt cx="5927565" cy="3012444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0D3E4144-5F9D-75E0-8B91-7E666A43C316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4EEEF24E-A077-3511-C202-D17D1B19E1D9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179031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000" b="1" dirty="0">
                  <a:solidFill>
                    <a:srgbClr val="C00000"/>
                  </a:solidFill>
                </a:rPr>
                <a:t>Listen and Point.</a:t>
              </a:r>
            </a:p>
          </p:txBody>
        </p:sp>
      </p:grpSp>
      <p:pic>
        <p:nvPicPr>
          <p:cNvPr id="19" name="Track 149 02">
            <a:hlinkClick r:id="" action="ppaction://media"/>
            <a:extLst>
              <a:ext uri="{FF2B5EF4-FFF2-40B4-BE49-F238E27FC236}">
                <a16:creationId xmlns:a16="http://schemas.microsoft.com/office/drawing/2014/main" id="{A652DE19-F515-2F20-9F0B-9280C73D9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50"/>
                </p14:media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4533" y="6654712"/>
            <a:ext cx="2861784" cy="28617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3680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3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734E23-50B6-E19C-6608-C116D99F1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179649" y="509538"/>
            <a:ext cx="879025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Read and Answer.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8030788" y="1052435"/>
            <a:ext cx="4517415" cy="1431909"/>
            <a:chOff x="13179121" y="1039345"/>
            <a:chExt cx="2391980" cy="502759"/>
          </a:xfrm>
          <a:solidFill>
            <a:schemeClr val="accent6">
              <a:lumMod val="50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523282" y="1039345"/>
              <a:ext cx="1654271" cy="502759"/>
              <a:chOff x="1825234" y="0"/>
              <a:chExt cx="2941537" cy="56723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825234" y="0"/>
                <a:ext cx="2941537" cy="56723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79121" y="1088956"/>
              <a:ext cx="2391980" cy="4531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2C9053-8BF1-CCB5-5295-B44360948995}"/>
              </a:ext>
            </a:extLst>
          </p:cNvPr>
          <p:cNvGrpSpPr/>
          <p:nvPr/>
        </p:nvGrpSpPr>
        <p:grpSpPr>
          <a:xfrm>
            <a:off x="476106" y="2985949"/>
            <a:ext cx="13831563" cy="1115034"/>
            <a:chOff x="545195" y="2114607"/>
            <a:chExt cx="5887485" cy="259903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5DE17B-9804-C46F-0708-19A9758C82DD}"/>
                </a:ext>
              </a:extLst>
            </p:cNvPr>
            <p:cNvSpPr/>
            <p:nvPr/>
          </p:nvSpPr>
          <p:spPr>
            <a:xfrm>
              <a:off x="545195" y="2114607"/>
              <a:ext cx="5887485" cy="259903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5810A-F3E1-B6FD-B638-7ECD9471D8D8}"/>
                </a:ext>
              </a:extLst>
            </p:cNvPr>
            <p:cNvSpPr/>
            <p:nvPr/>
          </p:nvSpPr>
          <p:spPr>
            <a:xfrm>
              <a:off x="677690" y="2374561"/>
              <a:ext cx="5551240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Who was Xuan in the school play?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DC916A-7FD7-55AE-E7EE-AB00AA63B27A}"/>
              </a:ext>
            </a:extLst>
          </p:cNvPr>
          <p:cNvGrpSpPr/>
          <p:nvPr/>
        </p:nvGrpSpPr>
        <p:grpSpPr>
          <a:xfrm>
            <a:off x="1447800" y="4452078"/>
            <a:ext cx="13392708" cy="1115034"/>
            <a:chOff x="501591" y="2231425"/>
            <a:chExt cx="5822092" cy="25990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884B3D-6BBC-21BC-C84F-BA3FE7ADDC91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1C76A7F-E2F2-DD09-1977-376F8ED70609}"/>
                </a:ext>
              </a:extLst>
            </p:cNvPr>
            <p:cNvSpPr/>
            <p:nvPr/>
          </p:nvSpPr>
          <p:spPr>
            <a:xfrm>
              <a:off x="634094" y="2430104"/>
              <a:ext cx="4576647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2. What was her costume?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5D58EE-140B-CF8D-AC56-E07669803435}"/>
              </a:ext>
            </a:extLst>
          </p:cNvPr>
          <p:cNvGrpSpPr/>
          <p:nvPr/>
        </p:nvGrpSpPr>
        <p:grpSpPr>
          <a:xfrm>
            <a:off x="2382036" y="5856740"/>
            <a:ext cx="13392708" cy="1115034"/>
            <a:chOff x="500015" y="2051344"/>
            <a:chExt cx="5822092" cy="25990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F37A4C3-D83E-1B2C-5EE9-6BD0D1CDF4B4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03EA2C3-214E-4C0E-4308-08A9BB173EEC}"/>
                </a:ext>
              </a:extLst>
            </p:cNvPr>
            <p:cNvSpPr/>
            <p:nvPr/>
          </p:nvSpPr>
          <p:spPr>
            <a:xfrm>
              <a:off x="614040" y="2293662"/>
              <a:ext cx="4564007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3. Does he like English class?</a:t>
              </a:r>
            </a:p>
          </p:txBody>
        </p:sp>
      </p:grpSp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F40E0DF-8227-34EB-A0C8-25D6A30B7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51556" y="1055080"/>
            <a:ext cx="3493602" cy="24802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4770C87-A4FB-7C3D-27FA-C8ED1894BDFB}"/>
              </a:ext>
            </a:extLst>
          </p:cNvPr>
          <p:cNvGrpSpPr/>
          <p:nvPr/>
        </p:nvGrpSpPr>
        <p:grpSpPr>
          <a:xfrm>
            <a:off x="2738889" y="7266006"/>
            <a:ext cx="14457287" cy="1115034"/>
            <a:chOff x="250962" y="2087095"/>
            <a:chExt cx="6095137" cy="2599036"/>
          </a:xfrm>
          <a:solidFill>
            <a:schemeClr val="accent5">
              <a:lumMod val="5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45E909-2192-5257-E08A-AD549C5F07A1}"/>
                </a:ext>
              </a:extLst>
            </p:cNvPr>
            <p:cNvSpPr/>
            <p:nvPr/>
          </p:nvSpPr>
          <p:spPr>
            <a:xfrm>
              <a:off x="387485" y="2087095"/>
              <a:ext cx="5822092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BF60C1-1E3A-37BE-92EA-240B95B418B5}"/>
                </a:ext>
              </a:extLst>
            </p:cNvPr>
            <p:cNvSpPr/>
            <p:nvPr/>
          </p:nvSpPr>
          <p:spPr>
            <a:xfrm>
              <a:off x="250962" y="2274096"/>
              <a:ext cx="6095137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4. Who were Nam and Mai in the school play?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2C5D96-20CD-E952-F271-A523DE64F28D}"/>
              </a:ext>
            </a:extLst>
          </p:cNvPr>
          <p:cNvGrpSpPr/>
          <p:nvPr/>
        </p:nvGrpSpPr>
        <p:grpSpPr>
          <a:xfrm>
            <a:off x="3922215" y="8662428"/>
            <a:ext cx="13793544" cy="1115034"/>
            <a:chOff x="3922215" y="8662428"/>
            <a:chExt cx="13793544" cy="11150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9306D63-253B-A2E2-FF9E-5439CE9F1034}"/>
                </a:ext>
              </a:extLst>
            </p:cNvPr>
            <p:cNvGrpSpPr/>
            <p:nvPr/>
          </p:nvGrpSpPr>
          <p:grpSpPr>
            <a:xfrm>
              <a:off x="3922215" y="8662428"/>
              <a:ext cx="13793544" cy="1115034"/>
              <a:chOff x="325763" y="2051344"/>
              <a:chExt cx="5996344" cy="2599036"/>
            </a:xfrm>
            <a:solidFill>
              <a:schemeClr val="accent5">
                <a:lumMod val="50000"/>
              </a:schemeClr>
            </a:solidFill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6AAC7EF-EB8F-B4F3-B36C-98EC7F77A023}"/>
                  </a:ext>
                </a:extLst>
              </p:cNvPr>
              <p:cNvSpPr/>
              <p:nvPr/>
            </p:nvSpPr>
            <p:spPr>
              <a:xfrm>
                <a:off x="500015" y="2051344"/>
                <a:ext cx="5822092" cy="259903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3C21763-3ED4-877D-34A5-2DB20446A279}"/>
                  </a:ext>
                </a:extLst>
              </p:cNvPr>
              <p:cNvSpPr/>
              <p:nvPr/>
            </p:nvSpPr>
            <p:spPr>
              <a:xfrm>
                <a:off x="325763" y="2230308"/>
                <a:ext cx="4976579" cy="21521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3F5305-0D4D-E7FF-6554-1D39550B4F83}"/>
                </a:ext>
              </a:extLst>
            </p:cNvPr>
            <p:cNvSpPr/>
            <p:nvPr/>
          </p:nvSpPr>
          <p:spPr>
            <a:xfrm>
              <a:off x="4590111" y="8739207"/>
              <a:ext cx="818129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5. How was the play?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786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w old will Vinh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A02576-09F4-2615-2FF8-4837AC2BF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80619" y="630407"/>
            <a:ext cx="9910419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Ask and and Answer.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9143998" y="1135000"/>
            <a:ext cx="4517415" cy="1431909"/>
            <a:chOff x="13179121" y="1039345"/>
            <a:chExt cx="2391980" cy="502759"/>
          </a:xfrm>
          <a:solidFill>
            <a:schemeClr val="accent6">
              <a:lumMod val="50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523282" y="1039345"/>
              <a:ext cx="1654271" cy="502759"/>
              <a:chOff x="1825234" y="0"/>
              <a:chExt cx="2941537" cy="56723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825234" y="0"/>
                <a:ext cx="2941537" cy="56723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79121" y="1088956"/>
              <a:ext cx="2391980" cy="4531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B85F74-A796-58E8-79F4-5454491060CF}"/>
              </a:ext>
            </a:extLst>
          </p:cNvPr>
          <p:cNvSpPr/>
          <p:nvPr/>
        </p:nvSpPr>
        <p:spPr>
          <a:xfrm>
            <a:off x="3246543" y="4205149"/>
            <a:ext cx="5566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She was the girl.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628F9D-11D2-1D7D-F0A0-58B854609544}"/>
              </a:ext>
            </a:extLst>
          </p:cNvPr>
          <p:cNvSpPr/>
          <p:nvPr/>
        </p:nvSpPr>
        <p:spPr>
          <a:xfrm>
            <a:off x="3219504" y="6691517"/>
            <a:ext cx="9106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It was a red coat with a hood.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F7A23-B90E-87A9-6B55-B77AE69D2943}"/>
              </a:ext>
            </a:extLst>
          </p:cNvPr>
          <p:cNvSpPr/>
          <p:nvPr/>
        </p:nvSpPr>
        <p:spPr>
          <a:xfrm>
            <a:off x="3246543" y="9030338"/>
            <a:ext cx="4373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Yes, he does.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350C24-DA48-A679-CB13-D18D28DCA660}"/>
              </a:ext>
            </a:extLst>
          </p:cNvPr>
          <p:cNvGrpSpPr/>
          <p:nvPr/>
        </p:nvGrpSpPr>
        <p:grpSpPr>
          <a:xfrm>
            <a:off x="2243835" y="2939887"/>
            <a:ext cx="13831563" cy="1115034"/>
            <a:chOff x="545195" y="2114607"/>
            <a:chExt cx="5887485" cy="25990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DE9566C-5DC7-A3A0-CA55-B988533D6FA9}"/>
                </a:ext>
              </a:extLst>
            </p:cNvPr>
            <p:cNvSpPr/>
            <p:nvPr/>
          </p:nvSpPr>
          <p:spPr>
            <a:xfrm>
              <a:off x="545195" y="2114607"/>
              <a:ext cx="5887485" cy="259903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8B7A65-ABC5-979B-4541-45FCF69BBE00}"/>
                </a:ext>
              </a:extLst>
            </p:cNvPr>
            <p:cNvSpPr/>
            <p:nvPr/>
          </p:nvSpPr>
          <p:spPr>
            <a:xfrm>
              <a:off x="677690" y="2374561"/>
              <a:ext cx="5551240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Who was Xuan in the school play?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B67239-AA91-E750-52DD-F784419A4137}"/>
              </a:ext>
            </a:extLst>
          </p:cNvPr>
          <p:cNvGrpSpPr/>
          <p:nvPr/>
        </p:nvGrpSpPr>
        <p:grpSpPr>
          <a:xfrm>
            <a:off x="2204017" y="5278708"/>
            <a:ext cx="13392708" cy="1115034"/>
            <a:chOff x="501591" y="2231425"/>
            <a:chExt cx="5822092" cy="259903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A640D55-A597-968E-FA4D-6060E259996A}"/>
                </a:ext>
              </a:extLst>
            </p:cNvPr>
            <p:cNvSpPr/>
            <p:nvPr/>
          </p:nvSpPr>
          <p:spPr>
            <a:xfrm>
              <a:off x="501591" y="2231425"/>
              <a:ext cx="5822092" cy="259903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29B76A-1E78-3886-7718-CDAF908AB762}"/>
                </a:ext>
              </a:extLst>
            </p:cNvPr>
            <p:cNvSpPr/>
            <p:nvPr/>
          </p:nvSpPr>
          <p:spPr>
            <a:xfrm>
              <a:off x="634094" y="2430104"/>
              <a:ext cx="4576647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2. What was her costume?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A60ECD-7693-E124-E833-AE4E51B6B529}"/>
              </a:ext>
            </a:extLst>
          </p:cNvPr>
          <p:cNvGrpSpPr/>
          <p:nvPr/>
        </p:nvGrpSpPr>
        <p:grpSpPr>
          <a:xfrm>
            <a:off x="2243835" y="7750105"/>
            <a:ext cx="13392708" cy="1115034"/>
            <a:chOff x="500015" y="2051344"/>
            <a:chExt cx="5822092" cy="25990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064A835-3A14-2657-112A-A7628DBB5EDE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EAE5F4-B178-088C-DD61-6F15B29D4CC7}"/>
                </a:ext>
              </a:extLst>
            </p:cNvPr>
            <p:cNvSpPr/>
            <p:nvPr/>
          </p:nvSpPr>
          <p:spPr>
            <a:xfrm>
              <a:off x="614040" y="2293662"/>
              <a:ext cx="4564007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3. Does he like English class?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7354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w old will Vinh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A02576-09F4-2615-2FF8-4837AC2B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80619" y="630407"/>
            <a:ext cx="9986619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Ask and and Answer.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9240224" y="1098496"/>
            <a:ext cx="4517415" cy="1431909"/>
            <a:chOff x="13179120" y="1039345"/>
            <a:chExt cx="2391980" cy="502759"/>
          </a:xfrm>
          <a:solidFill>
            <a:schemeClr val="accent6">
              <a:lumMod val="50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523282" y="1039345"/>
              <a:ext cx="1654271" cy="502759"/>
              <a:chOff x="1825234" y="0"/>
              <a:chExt cx="2941537" cy="56723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825234" y="0"/>
                <a:ext cx="2941537" cy="56723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79120" y="1088956"/>
              <a:ext cx="2391980" cy="4531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B85F74-A796-58E8-79F4-5454491060CF}"/>
              </a:ext>
            </a:extLst>
          </p:cNvPr>
          <p:cNvSpPr/>
          <p:nvPr/>
        </p:nvSpPr>
        <p:spPr>
          <a:xfrm>
            <a:off x="2159533" y="4832693"/>
            <a:ext cx="13251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Nam was the wolf and Mai was the Grandma.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628F9D-11D2-1D7D-F0A0-58B854609544}"/>
              </a:ext>
            </a:extLst>
          </p:cNvPr>
          <p:cNvSpPr/>
          <p:nvPr/>
        </p:nvSpPr>
        <p:spPr>
          <a:xfrm>
            <a:off x="2192781" y="7402108"/>
            <a:ext cx="3852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It was fun.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C72061-18A5-3AD9-EF42-1F0E4BE856FB}"/>
              </a:ext>
            </a:extLst>
          </p:cNvPr>
          <p:cNvGrpSpPr/>
          <p:nvPr/>
        </p:nvGrpSpPr>
        <p:grpSpPr>
          <a:xfrm>
            <a:off x="1447800" y="3450410"/>
            <a:ext cx="14457287" cy="1115034"/>
            <a:chOff x="250962" y="2087095"/>
            <a:chExt cx="6095137" cy="2599036"/>
          </a:xfrm>
          <a:solidFill>
            <a:schemeClr val="accent5">
              <a:lumMod val="5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9A88CC6-5E5E-C9E7-60D9-71E0FB9B201B}"/>
                </a:ext>
              </a:extLst>
            </p:cNvPr>
            <p:cNvSpPr/>
            <p:nvPr/>
          </p:nvSpPr>
          <p:spPr>
            <a:xfrm>
              <a:off x="387485" y="2087095"/>
              <a:ext cx="5822092" cy="25990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BFC388-C9D8-706E-B4FB-99A87C20B6F4}"/>
                </a:ext>
              </a:extLst>
            </p:cNvPr>
            <p:cNvSpPr/>
            <p:nvPr/>
          </p:nvSpPr>
          <p:spPr>
            <a:xfrm>
              <a:off x="250962" y="2274096"/>
              <a:ext cx="6095137" cy="21521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4. Who were Nam and Mai in the school play?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51B054-4C63-9B18-EA6A-4ACA6D7CE7BE}"/>
              </a:ext>
            </a:extLst>
          </p:cNvPr>
          <p:cNvGrpSpPr/>
          <p:nvPr/>
        </p:nvGrpSpPr>
        <p:grpSpPr>
          <a:xfrm>
            <a:off x="1472381" y="6023273"/>
            <a:ext cx="14108884" cy="1115034"/>
            <a:chOff x="3922215" y="8662428"/>
            <a:chExt cx="13793544" cy="111503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9F1D1B-9E26-77B2-ED5E-F380EEF6119F}"/>
                </a:ext>
              </a:extLst>
            </p:cNvPr>
            <p:cNvGrpSpPr/>
            <p:nvPr/>
          </p:nvGrpSpPr>
          <p:grpSpPr>
            <a:xfrm>
              <a:off x="3922215" y="8662428"/>
              <a:ext cx="13793544" cy="1115034"/>
              <a:chOff x="325763" y="2051344"/>
              <a:chExt cx="5996344" cy="2599036"/>
            </a:xfrm>
            <a:solidFill>
              <a:schemeClr val="accent5">
                <a:lumMod val="50000"/>
              </a:schemeClr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34A201E-BE16-4E7D-7857-F82CFDA0E230}"/>
                  </a:ext>
                </a:extLst>
              </p:cNvPr>
              <p:cNvSpPr/>
              <p:nvPr/>
            </p:nvSpPr>
            <p:spPr>
              <a:xfrm>
                <a:off x="500015" y="2051344"/>
                <a:ext cx="5822092" cy="259903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D0A2348-396A-3BF2-B72C-A5058349D104}"/>
                  </a:ext>
                </a:extLst>
              </p:cNvPr>
              <p:cNvSpPr/>
              <p:nvPr/>
            </p:nvSpPr>
            <p:spPr>
              <a:xfrm>
                <a:off x="325763" y="2230308"/>
                <a:ext cx="4976579" cy="21521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86F310-7441-17D0-5A8F-92E7674AC3B0}"/>
                </a:ext>
              </a:extLst>
            </p:cNvPr>
            <p:cNvSpPr/>
            <p:nvPr/>
          </p:nvSpPr>
          <p:spPr>
            <a:xfrm>
              <a:off x="4590111" y="8739207"/>
              <a:ext cx="818129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5. How was the play?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27D0DE5-C436-2791-1968-D40AA28E30A1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45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64D8B-9442-1AEF-B77D-0C9B4616C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3944054" y="2703550"/>
            <a:ext cx="10399891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6600" dirty="0">
                <a:ln w="0"/>
                <a:latin typeface="Abadi Extra Light" panose="020B0204020104020204" pitchFamily="34" charset="0"/>
              </a:rPr>
              <a:t>The play was on Tuesday.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2C507CD-72AE-E53B-4C49-43BA91B7F0F6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2CFF7-67CA-9719-B537-2615CB615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8572"/>
          <a:stretch/>
        </p:blipFill>
        <p:spPr>
          <a:xfrm>
            <a:off x="550543" y="4610100"/>
            <a:ext cx="12808765" cy="4287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F4B5881-4983-6CA2-8EA4-DACC1453B76A}"/>
                  </a:ext>
                </a:extLst>
              </p14:cNvPr>
              <p14:cNvContentPartPr/>
              <p14:nvPr/>
            </p14:nvContentPartPr>
            <p14:xfrm>
              <a:off x="1447800" y="8039100"/>
              <a:ext cx="6019800" cy="7286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F4B5881-4983-6CA2-8EA4-DACC1453B76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57780" y="7859100"/>
                <a:ext cx="6199479" cy="10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E9F6F91-CD66-33D3-3BF1-86435D4F80D2}"/>
              </a:ext>
            </a:extLst>
          </p:cNvPr>
          <p:cNvGrpSpPr/>
          <p:nvPr/>
        </p:nvGrpSpPr>
        <p:grpSpPr>
          <a:xfrm>
            <a:off x="14249400" y="4536127"/>
            <a:ext cx="3061817" cy="2248548"/>
            <a:chOff x="2162175" y="5905500"/>
            <a:chExt cx="3348310" cy="255574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D77E07-CC43-781A-3CEE-D23B2F8E368F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74C1C-BCC4-7BCE-F2E8-01CDD3924795}"/>
                </a:ext>
              </a:extLst>
            </p:cNvPr>
            <p:cNvSpPr/>
            <p:nvPr/>
          </p:nvSpPr>
          <p:spPr>
            <a:xfrm>
              <a:off x="3343554" y="6354288"/>
              <a:ext cx="1273773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2BBFAC-5FE7-78FD-8A9A-17B6B06D8A31}"/>
              </a:ext>
            </a:extLst>
          </p:cNvPr>
          <p:cNvGrpSpPr/>
          <p:nvPr/>
        </p:nvGrpSpPr>
        <p:grpSpPr>
          <a:xfrm>
            <a:off x="14249400" y="7108272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8A7890D-EC95-9F66-F280-A09014FB9DC4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6A7A15-B82F-12EA-82D3-D1EE728AD8D3}"/>
                </a:ext>
              </a:extLst>
            </p:cNvPr>
            <p:cNvSpPr/>
            <p:nvPr/>
          </p:nvSpPr>
          <p:spPr>
            <a:xfrm>
              <a:off x="11176185" y="6680438"/>
              <a:ext cx="13472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9BDEF5A-19E1-0175-E189-CFD552642DB7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602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58025E-6 L -0.00321 -0.142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714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5F6E3-2340-43A6-2E60-17687E72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F23EA-5544-2345-3D08-435D2BA09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920" y="2857500"/>
            <a:ext cx="17032488" cy="64150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89A18F-1E03-BF67-E01E-1E4DD7C76C58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04757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3B4CF-9C40-99FB-4B3A-8251A788C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4914900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Work in Pairs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9DF9B8-63C3-87D1-D175-7BDE96602AC0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A5CE4-C796-61C2-ADA8-2C77BDFF3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252972" y="410033"/>
            <a:ext cx="6196572" cy="1933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  <a:endParaRPr lang="en-US" sz="8800" b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2351752" y="2814614"/>
            <a:ext cx="13673261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6600" dirty="0">
                <a:ln w="0"/>
                <a:latin typeface="Abadi Extra Light" panose="020B0204020104020204" pitchFamily="34" charset="0"/>
              </a:rPr>
              <a:t>Nam was the wolf in the play.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04BEB9F-EE3F-B9D8-FF1B-72E1D18BE6A7}"/>
                  </a:ext>
                </a:extLst>
              </p14:cNvPr>
              <p14:cNvContentPartPr/>
              <p14:nvPr/>
            </p14:nvContentPartPr>
            <p14:xfrm>
              <a:off x="4419600" y="2987737"/>
              <a:ext cx="1905000" cy="7286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04BEB9F-EE3F-B9D8-FF1B-72E1D18BE6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29589" y="2807737"/>
                <a:ext cx="2084663" cy="10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16FF8D-74ED-049D-690A-2E56406A3077}"/>
                  </a:ext>
                </a:extLst>
              </p14:cNvPr>
              <p14:cNvContentPartPr/>
              <p14:nvPr/>
            </p14:nvContentPartPr>
            <p14:xfrm>
              <a:off x="7825052" y="2987737"/>
              <a:ext cx="2743200" cy="728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16FF8D-74ED-049D-690A-2E56406A307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35040" y="2807737"/>
                <a:ext cx="2922864" cy="1088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519DE84-2C66-3A4C-FDBB-9BAB196A41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283" y="4699637"/>
            <a:ext cx="16801762" cy="2060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C19D8E6-FD8F-9AE4-9070-E95587E970FE}"/>
                  </a:ext>
                </a:extLst>
              </p14:cNvPr>
              <p14:cNvContentPartPr/>
              <p14:nvPr/>
            </p14:nvContentPartPr>
            <p14:xfrm>
              <a:off x="4597396" y="5914416"/>
              <a:ext cx="5181600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C19D8E6-FD8F-9AE4-9070-E95587E970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07375" y="5734416"/>
                <a:ext cx="5361282" cy="10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05F99D91-576C-5C8F-DA04-38EB86787133}"/>
              </a:ext>
            </a:extLst>
          </p:cNvPr>
          <p:cNvGrpSpPr/>
          <p:nvPr/>
        </p:nvGrpSpPr>
        <p:grpSpPr>
          <a:xfrm>
            <a:off x="9372600" y="7370006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0310ADB-7B5B-493C-143B-47C19FB7CE53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89C079-A1A6-D916-EB7E-BBB88393EDEA}"/>
                </a:ext>
              </a:extLst>
            </p:cNvPr>
            <p:cNvSpPr/>
            <p:nvPr/>
          </p:nvSpPr>
          <p:spPr>
            <a:xfrm>
              <a:off x="11174667" y="6698589"/>
              <a:ext cx="10424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A84648-A102-1804-D4D7-BDC4B0F6ACA3}"/>
              </a:ext>
            </a:extLst>
          </p:cNvPr>
          <p:cNvGrpSpPr/>
          <p:nvPr/>
        </p:nvGrpSpPr>
        <p:grpSpPr>
          <a:xfrm>
            <a:off x="5796944" y="7370006"/>
            <a:ext cx="3061817" cy="2248548"/>
            <a:chOff x="2162175" y="5905500"/>
            <a:chExt cx="3348310" cy="255574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E2D2D7-5640-8BC2-109E-5A1284AC3A8B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468D8E9-E744-8669-2E8D-604C1B021916}"/>
                </a:ext>
              </a:extLst>
            </p:cNvPr>
            <p:cNvSpPr/>
            <p:nvPr/>
          </p:nvSpPr>
          <p:spPr>
            <a:xfrm>
              <a:off x="3300123" y="6412498"/>
              <a:ext cx="1360636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5AB29A5-15D8-D056-BE10-DBF21D34FEB7}"/>
              </a:ext>
            </a:extLst>
          </p:cNvPr>
          <p:cNvSpPr/>
          <p:nvPr/>
        </p:nvSpPr>
        <p:spPr>
          <a:xfrm>
            <a:off x="-461936" y="9856073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04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0494E-6 L 0.09809 0.0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5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A5CE4-C796-61C2-ADA8-2C77BDFF3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252972" y="410033"/>
            <a:ext cx="6196572" cy="1933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  <a:endParaRPr lang="en-US" sz="8800" b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2251767" y="2528004"/>
            <a:ext cx="13673261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6600" dirty="0">
                <a:ln w="0"/>
                <a:latin typeface="Abadi Extra Light" panose="020B0204020104020204" pitchFamily="34" charset="0"/>
              </a:rPr>
              <a:t>Xuan’s costume was blue.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0E86DE-8D98-E9F0-38C0-F2D4546DD4B1}"/>
              </a:ext>
            </a:extLst>
          </p:cNvPr>
          <p:cNvGrpSpPr/>
          <p:nvPr/>
        </p:nvGrpSpPr>
        <p:grpSpPr>
          <a:xfrm>
            <a:off x="5704562" y="7337301"/>
            <a:ext cx="3061817" cy="2248548"/>
            <a:chOff x="2162175" y="5905500"/>
            <a:chExt cx="3348310" cy="255574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A5111A5-5120-013A-B615-ED7015062FFA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21E4FC7-F7DF-DBAC-09C8-A000F57804E6}"/>
                </a:ext>
              </a:extLst>
            </p:cNvPr>
            <p:cNvSpPr/>
            <p:nvPr/>
          </p:nvSpPr>
          <p:spPr>
            <a:xfrm>
              <a:off x="3343554" y="6354288"/>
              <a:ext cx="1273773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320352-90ED-77C5-5D0E-BACB04043306}"/>
              </a:ext>
            </a:extLst>
          </p:cNvPr>
          <p:cNvGrpSpPr/>
          <p:nvPr/>
        </p:nvGrpSpPr>
        <p:grpSpPr>
          <a:xfrm>
            <a:off x="9284110" y="7337301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A0D1D18-09DD-6A23-9B42-B5C4DA6C7CE7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91B0943-AF0B-C773-3F66-D38E9A65F26C}"/>
                </a:ext>
              </a:extLst>
            </p:cNvPr>
            <p:cNvSpPr/>
            <p:nvPr/>
          </p:nvSpPr>
          <p:spPr>
            <a:xfrm>
              <a:off x="11176185" y="6680438"/>
              <a:ext cx="13472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840D1D-0FC4-3B7E-4845-9443938381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114"/>
          <a:stretch/>
        </p:blipFill>
        <p:spPr>
          <a:xfrm>
            <a:off x="588811" y="4333414"/>
            <a:ext cx="17110377" cy="2248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C19D8E6-FD8F-9AE4-9070-E95587E970FE}"/>
                  </a:ext>
                </a:extLst>
              </p14:cNvPr>
              <p14:cNvContentPartPr/>
              <p14:nvPr/>
            </p14:nvContentPartPr>
            <p14:xfrm>
              <a:off x="5562600" y="5637132"/>
              <a:ext cx="2694706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C19D8E6-FD8F-9AE4-9070-E95587E970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2584" y="5457132"/>
                <a:ext cx="2874377" cy="10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E02DD5C-25BE-7BAD-6434-DA9612B8637C}"/>
                  </a:ext>
                </a:extLst>
              </p14:cNvPr>
              <p14:cNvContentPartPr/>
              <p14:nvPr/>
            </p14:nvContentPartPr>
            <p14:xfrm>
              <a:off x="11658600" y="2609823"/>
              <a:ext cx="2694706" cy="728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E02DD5C-25BE-7BAD-6434-DA9612B8637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568584" y="2429823"/>
                <a:ext cx="2874377" cy="10882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2F8C588-29D7-3198-8A5A-0E7783D436BC}"/>
              </a:ext>
            </a:extLst>
          </p:cNvPr>
          <p:cNvSpPr/>
          <p:nvPr/>
        </p:nvSpPr>
        <p:spPr>
          <a:xfrm>
            <a:off x="-419101" y="9903077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7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-0.10868 -0.004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23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B82091-2C43-13ED-810A-0247A06B6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" y="1127972"/>
            <a:ext cx="18278701" cy="80362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63648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6002000" y="6503960"/>
            <a:ext cx="1656948" cy="1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7970211" y="6503960"/>
            <a:ext cx="1783389" cy="26777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01487" y="3254238"/>
            <a:ext cx="8957813" cy="12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271C2E"/>
                </a:solidFill>
                <a:latin typeface="Architects Daughter"/>
              </a:rPr>
              <a:t>Unit 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4825112"/>
            <a:ext cx="895781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8000" b="1" dirty="0">
                <a:solidFill>
                  <a:srgbClr val="271C2E"/>
                </a:solidFill>
                <a:latin typeface="Arimo Bold"/>
              </a:rPr>
              <a:t>A SMART BABY!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F2C40-EC8E-A2D4-3BB4-7E0521B7698A}"/>
              </a:ext>
            </a:extLst>
          </p:cNvPr>
          <p:cNvGrpSpPr/>
          <p:nvPr/>
        </p:nvGrpSpPr>
        <p:grpSpPr>
          <a:xfrm>
            <a:off x="-1482940" y="622375"/>
            <a:ext cx="9530269" cy="9042250"/>
            <a:chOff x="-1613877" y="452818"/>
            <a:chExt cx="9389553" cy="9389534"/>
          </a:xfrm>
        </p:grpSpPr>
        <p:sp>
          <p:nvSpPr>
            <p:cNvPr id="10" name="Freeform 10"/>
            <p:cNvSpPr/>
            <p:nvPr/>
          </p:nvSpPr>
          <p:spPr>
            <a:xfrm>
              <a:off x="-1613877" y="452818"/>
              <a:ext cx="9389553" cy="938953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FC4727-B4FE-1F86-0508-F2DA30D8AB46}"/>
                </a:ext>
              </a:extLst>
            </p:cNvPr>
            <p:cNvSpPr/>
            <p:nvPr/>
          </p:nvSpPr>
          <p:spPr>
            <a:xfrm>
              <a:off x="-1453001" y="605540"/>
              <a:ext cx="9067800" cy="907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19C26A9-28D0-8D25-CC59-4D6A88EBA5F1}"/>
                </a:ext>
              </a:extLst>
            </p:cNvPr>
            <p:cNvSpPr/>
            <p:nvPr/>
          </p:nvSpPr>
          <p:spPr>
            <a:xfrm>
              <a:off x="17206" y="1790700"/>
              <a:ext cx="6934200" cy="5776987"/>
            </a:xfrm>
            <a:custGeom>
              <a:avLst/>
              <a:gdLst/>
              <a:ahLst/>
              <a:cxnLst/>
              <a:rect l="l" t="t" r="r" b="b"/>
              <a:pathLst>
                <a:path w="3970782" h="4114800">
                  <a:moveTo>
                    <a:pt x="0" y="0"/>
                  </a:moveTo>
                  <a:lnTo>
                    <a:pt x="3970782" y="0"/>
                  </a:lnTo>
                  <a:lnTo>
                    <a:pt x="39707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350DFE4-D331-A9BC-6E9C-870755DC338A}"/>
              </a:ext>
            </a:extLst>
          </p:cNvPr>
          <p:cNvSpPr/>
          <p:nvPr/>
        </p:nvSpPr>
        <p:spPr>
          <a:xfrm>
            <a:off x="10668000" y="7457009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4BD30013-61BA-D014-FBD4-7ECAB4A091DA}"/>
              </a:ext>
            </a:extLst>
          </p:cNvPr>
          <p:cNvSpPr/>
          <p:nvPr/>
        </p:nvSpPr>
        <p:spPr>
          <a:xfrm>
            <a:off x="12877801" y="7457009"/>
            <a:ext cx="1931246" cy="2598593"/>
          </a:xfrm>
          <a:custGeom>
            <a:avLst/>
            <a:gdLst/>
            <a:ahLst/>
            <a:cxnLst/>
            <a:rect l="l" t="t" r="r" b="b"/>
            <a:pathLst>
              <a:path w="3156395" h="4114800">
                <a:moveTo>
                  <a:pt x="0" y="0"/>
                </a:moveTo>
                <a:lnTo>
                  <a:pt x="3156395" y="0"/>
                </a:lnTo>
                <a:lnTo>
                  <a:pt x="315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820553" y="6104785"/>
            <a:ext cx="8114495" cy="725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Lesson 5 – Skills Time!</a:t>
            </a:r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A5CE4-C796-61C2-ADA8-2C77BDFF3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-252972" y="410033"/>
            <a:ext cx="6196572" cy="1933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  <a:endParaRPr lang="en-US" sz="8800" b="1" dirty="0">
              <a:solidFill>
                <a:srgbClr val="C00000"/>
              </a:solidFill>
              <a:latin typeface="KG Primary Penmanship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1544983" y="2652826"/>
            <a:ext cx="15198033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6600" dirty="0">
                <a:ln w="0"/>
                <a:latin typeface="Abadi Extra Light" panose="020B0204020104020204" pitchFamily="34" charset="0"/>
              </a:rPr>
              <a:t>The children like acting stories in English.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2CED7A-1A05-F5CF-16B9-17A3F577DD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935" y="4176506"/>
            <a:ext cx="17134458" cy="2889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C19D8E6-FD8F-9AE4-9070-E95587E970FE}"/>
                  </a:ext>
                </a:extLst>
              </p14:cNvPr>
              <p14:cNvContentPartPr/>
              <p14:nvPr/>
            </p14:nvContentPartPr>
            <p14:xfrm>
              <a:off x="7162800" y="2842504"/>
              <a:ext cx="5612833" cy="7286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C19D8E6-FD8F-9AE4-9070-E95587E970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72776" y="2662504"/>
                <a:ext cx="5792521" cy="10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0667813-1C3A-E7F2-7B87-57B76A128634}"/>
                  </a:ext>
                </a:extLst>
              </p14:cNvPr>
              <p14:cNvContentPartPr/>
              <p14:nvPr/>
            </p14:nvContentPartPr>
            <p14:xfrm>
              <a:off x="1066800" y="5879522"/>
              <a:ext cx="5612833" cy="728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0667813-1C3A-E7F2-7B87-57B76A12863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6776" y="5699522"/>
                <a:ext cx="5792521" cy="10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81DCD1F-D5DF-B099-A6B0-C584F0F50C1E}"/>
              </a:ext>
            </a:extLst>
          </p:cNvPr>
          <p:cNvGrpSpPr/>
          <p:nvPr/>
        </p:nvGrpSpPr>
        <p:grpSpPr>
          <a:xfrm>
            <a:off x="9372600" y="7482033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65BCCA-6438-B805-67EB-D6CB004150B9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B139E1-994D-2F4F-8ACA-7ECBBBFB0895}"/>
                </a:ext>
              </a:extLst>
            </p:cNvPr>
            <p:cNvSpPr/>
            <p:nvPr/>
          </p:nvSpPr>
          <p:spPr>
            <a:xfrm>
              <a:off x="11174667" y="6698589"/>
              <a:ext cx="10424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AA697-DAC5-3076-2EF7-725A108594E8}"/>
              </a:ext>
            </a:extLst>
          </p:cNvPr>
          <p:cNvGrpSpPr/>
          <p:nvPr/>
        </p:nvGrpSpPr>
        <p:grpSpPr>
          <a:xfrm>
            <a:off x="5796944" y="7482033"/>
            <a:ext cx="3061817" cy="2248548"/>
            <a:chOff x="2162175" y="5905500"/>
            <a:chExt cx="3348310" cy="255574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2C76B60-8252-5CA6-66C2-60C51F1189C8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3CF73F-A4C0-B745-37DA-963B9BED09CB}"/>
                </a:ext>
              </a:extLst>
            </p:cNvPr>
            <p:cNvSpPr/>
            <p:nvPr/>
          </p:nvSpPr>
          <p:spPr>
            <a:xfrm>
              <a:off x="3300123" y="6412498"/>
              <a:ext cx="1360636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26CE581-0E91-D269-D1F5-A989E526E987}"/>
              </a:ext>
            </a:extLst>
          </p:cNvPr>
          <p:cNvSpPr/>
          <p:nvPr/>
        </p:nvSpPr>
        <p:spPr>
          <a:xfrm>
            <a:off x="-461936" y="10140120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17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09809 0.001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5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64D8B-9442-1AEF-B77D-0C9B4616C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1524000" y="2646248"/>
            <a:ext cx="15486946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0"/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6600" dirty="0">
                <a:ln w="0"/>
                <a:latin typeface="Abadi Extra Light" panose="020B0204020104020204" pitchFamily="34" charset="0"/>
              </a:rPr>
              <a:t>Mrs. Chi is the art teacher.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320352-90ED-77C5-5D0E-BACB04043306}"/>
              </a:ext>
            </a:extLst>
          </p:cNvPr>
          <p:cNvGrpSpPr/>
          <p:nvPr/>
        </p:nvGrpSpPr>
        <p:grpSpPr>
          <a:xfrm>
            <a:off x="9144000" y="7358777"/>
            <a:ext cx="3061817" cy="2306786"/>
            <a:chOff x="10033185" y="6330026"/>
            <a:chExt cx="3061817" cy="2306786"/>
          </a:xfrm>
          <a:solidFill>
            <a:srgbClr val="C00000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A0D1D18-09DD-6A23-9B42-B5C4DA6C7CE7}"/>
                </a:ext>
              </a:extLst>
            </p:cNvPr>
            <p:cNvSpPr/>
            <p:nvPr/>
          </p:nvSpPr>
          <p:spPr>
            <a:xfrm>
              <a:off x="10033185" y="6330026"/>
              <a:ext cx="3061817" cy="23067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91B0943-AF0B-C773-3F66-D38E9A65F26C}"/>
                </a:ext>
              </a:extLst>
            </p:cNvPr>
            <p:cNvSpPr/>
            <p:nvPr/>
          </p:nvSpPr>
          <p:spPr>
            <a:xfrm>
              <a:off x="11174667" y="6698589"/>
              <a:ext cx="1042411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96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F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C2C507CD-72AE-E53B-4C49-43BA91B7F0F6}"/>
              </a:ext>
            </a:extLst>
          </p:cNvPr>
          <p:cNvSpPr txBox="1"/>
          <p:nvPr/>
        </p:nvSpPr>
        <p:spPr>
          <a:xfrm>
            <a:off x="-609600" y="295502"/>
            <a:ext cx="16230600" cy="1964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Read again and Write T (true) or F (false).</a:t>
            </a:r>
            <a:endParaRPr lang="en-US" sz="8800" b="1" dirty="0">
              <a:solidFill>
                <a:srgbClr val="C0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0E86DE-8D98-E9F0-38C0-F2D4546DD4B1}"/>
              </a:ext>
            </a:extLst>
          </p:cNvPr>
          <p:cNvGrpSpPr/>
          <p:nvPr/>
        </p:nvGrpSpPr>
        <p:grpSpPr>
          <a:xfrm>
            <a:off x="5568344" y="7358777"/>
            <a:ext cx="3061817" cy="2248548"/>
            <a:chOff x="2162175" y="5905500"/>
            <a:chExt cx="3348310" cy="255574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A5111A5-5120-013A-B615-ED7015062FFA}"/>
                </a:ext>
              </a:extLst>
            </p:cNvPr>
            <p:cNvSpPr/>
            <p:nvPr/>
          </p:nvSpPr>
          <p:spPr>
            <a:xfrm>
              <a:off x="2162175" y="5905500"/>
              <a:ext cx="3348310" cy="2555741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21E4FC7-F7DF-DBAC-09C8-A000F57804E6}"/>
                </a:ext>
              </a:extLst>
            </p:cNvPr>
            <p:cNvSpPr/>
            <p:nvPr/>
          </p:nvSpPr>
          <p:spPr>
            <a:xfrm>
              <a:off x="3300123" y="6412498"/>
              <a:ext cx="1360636" cy="1644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8800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Fredoka One" panose="02000000000000000000" pitchFamily="2" charset="0"/>
                </a:rPr>
                <a:t>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84C401F-31D4-0537-388D-E16AECDD9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4250550"/>
            <a:ext cx="17784872" cy="2486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837D14-DF41-8E5F-2BD4-F9D3554F5D7F}"/>
                  </a:ext>
                </a:extLst>
              </p14:cNvPr>
              <p14:cNvContentPartPr/>
              <p14:nvPr/>
            </p14:nvContentPartPr>
            <p14:xfrm>
              <a:off x="8077200" y="4734185"/>
              <a:ext cx="9601200" cy="728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837D14-DF41-8E5F-2BD4-F9D3554F5D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87176" y="4554185"/>
                <a:ext cx="9780887" cy="10882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870FC9BB-365F-5F9E-788D-BCDB81B09B2C}"/>
              </a:ext>
            </a:extLst>
          </p:cNvPr>
          <p:cNvSpPr/>
          <p:nvPr/>
        </p:nvSpPr>
        <p:spPr>
          <a:xfrm>
            <a:off x="-419100" y="997220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09809 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5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DCA6CC-F76B-081A-AE04-BA4A6D98E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716830"/>
            <a:ext cx="9219577" cy="9219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956916-3667-9FC5-854C-7621F7A59A44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939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7554B3-AD47-542D-AB91-C91CF4BAC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4104740" y="790897"/>
            <a:ext cx="1007852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</a:t>
            </a:r>
            <a:r>
              <a:rPr lang="en-US" sz="8000" dirty="0">
                <a:latin typeface="+mj-lt"/>
              </a:rPr>
              <a:t>: </a:t>
            </a:r>
            <a:r>
              <a:rPr lang="en-US" sz="9600" b="1" dirty="0">
                <a:solidFill>
                  <a:srgbClr val="C00000"/>
                </a:solidFill>
                <a:latin typeface="+mj-lt"/>
              </a:rPr>
              <a:t>MINGLE!</a:t>
            </a:r>
            <a:endParaRPr lang="en-US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53F45BB7-B22C-6862-E7E9-963530893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99041" y="1183448"/>
            <a:ext cx="2065152" cy="1898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87A731-119C-28A2-5CD3-D7846F6031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4400" y="3121220"/>
            <a:ext cx="5123835" cy="4918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11758B-B9B7-30D4-D9BA-925571DDB484}"/>
              </a:ext>
            </a:extLst>
          </p:cNvPr>
          <p:cNvSpPr/>
          <p:nvPr/>
        </p:nvSpPr>
        <p:spPr>
          <a:xfrm>
            <a:off x="6801467" y="4229100"/>
            <a:ext cx="10896600" cy="2431435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What play do you know?</a:t>
            </a:r>
          </a:p>
          <a:p>
            <a:pPr marL="857250" indent="-8572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6600" dirty="0">
                <a:ln w="0"/>
                <a:latin typeface="Modern Love" panose="04090805081005020601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What is the story about?</a:t>
            </a:r>
            <a:endParaRPr lang="en-US" sz="6600" dirty="0">
              <a:ln w="0"/>
              <a:latin typeface="Modern Love" panose="04090805081005020601" pitchFamily="8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9663C-3992-A4D9-5818-8712409B0579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70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96D61-9D82-6061-FC04-39596DB3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4115568" y="2043499"/>
            <a:ext cx="101990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chemeClr val="bg1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99823">
            <a:off x="1167204" y="1619641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573737" y="1323768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DED43-1C29-1B2E-6F38-98E2A432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accent5">
              <a:lumMod val="5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E513-39CC-590A-2F6D-2D535C07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2DE3FD86-A571-F942-E123-F991121AFBDD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1F9F5F6F-E2A5-5B24-E76B-65BD8E3E0E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FBDFA200-E2F8-4DAE-00FF-3CCF734103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56CD2BF-557F-C782-59E5-4851BE050C16}"/>
              </a:ext>
            </a:extLst>
          </p:cNvPr>
          <p:cNvGrpSpPr/>
          <p:nvPr/>
        </p:nvGrpSpPr>
        <p:grpSpPr>
          <a:xfrm>
            <a:off x="4953001" y="1326338"/>
            <a:ext cx="8458200" cy="1758155"/>
            <a:chOff x="0" y="0"/>
            <a:chExt cx="3377661" cy="252866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F5A523B-5172-4BAD-8DD4-18930BC34D56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107E6FC-61FC-3F9E-6DE1-43431DC39D61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404767" y="973730"/>
            <a:ext cx="13198198" cy="2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0800" b="1" dirty="0"/>
              <a:t>HELLO SONG</a:t>
            </a:r>
            <a:endParaRPr lang="en-US" sz="12926" b="1" dirty="0"/>
          </a:p>
        </p:txBody>
      </p:sp>
    </p:spTree>
    <p:extLst>
      <p:ext uri="{BB962C8B-B14F-4D97-AF65-F5344CB8AC3E}">
        <p14:creationId xmlns:p14="http://schemas.microsoft.com/office/powerpoint/2010/main" val="3616408005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0353-ABB7-585E-6745-B0F564BB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CD5AB417-720A-5C46-9EA8-533633FF774E}"/>
              </a:ext>
            </a:extLst>
          </p:cNvPr>
          <p:cNvGrpSpPr/>
          <p:nvPr/>
        </p:nvGrpSpPr>
        <p:grpSpPr>
          <a:xfrm>
            <a:off x="-609600" y="9527807"/>
            <a:ext cx="19637614" cy="1518386"/>
            <a:chOff x="0" y="0"/>
            <a:chExt cx="5172046" cy="39990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A2CF2742-D67E-89B6-3871-721573683F6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E351E718-B24B-A225-8242-175D3973C48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21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838EF-4911-134F-9572-693DD24A8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58" y="892210"/>
            <a:ext cx="18320657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CA4A5E-FA5A-642C-D9E8-35B66F5F8129}"/>
              </a:ext>
            </a:extLst>
          </p:cNvPr>
          <p:cNvGrpSpPr/>
          <p:nvPr/>
        </p:nvGrpSpPr>
        <p:grpSpPr>
          <a:xfrm>
            <a:off x="5220228" y="1076189"/>
            <a:ext cx="8427041" cy="1553622"/>
            <a:chOff x="10521" y="1285654"/>
            <a:chExt cx="5927565" cy="301244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27780CDC-7FD5-0A4E-AF13-4915B2186384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A53AE91-DDE3-9C70-4990-DF506F2DDEC3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Sing and Do.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78FFC6B-BB33-6068-ED93-415A5301B6D2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146_The house was so messy!">
            <a:hlinkClick r:id="" action="ppaction://media"/>
            <a:extLst>
              <a:ext uri="{FF2B5EF4-FFF2-40B4-BE49-F238E27FC236}">
                <a16:creationId xmlns:a16="http://schemas.microsoft.com/office/drawing/2014/main" id="{F76A5D4B-12B2-CCFB-1E29-A8E09CB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48068" y="3105707"/>
            <a:ext cx="11391863" cy="64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756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D3FCD-3AF8-1AB5-9B50-303ED92E1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770FBC-3A3B-4AD6-FDD1-AD0CF1867628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79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F2489-BD3D-0452-9E3A-1C4C81E91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11612A-5DBA-443B-F36D-83A590EDF234}"/>
              </a:ext>
            </a:extLst>
          </p:cNvPr>
          <p:cNvGrpSpPr/>
          <p:nvPr/>
        </p:nvGrpSpPr>
        <p:grpSpPr>
          <a:xfrm>
            <a:off x="5596780" y="1325197"/>
            <a:ext cx="7517698" cy="2190224"/>
            <a:chOff x="10521" y="1285654"/>
            <a:chExt cx="5927565" cy="3117164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1D76DA64-B099-1169-9E8F-69CB55AD1EE2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A0A18EAB-1C11-8166-D171-28D54D19162F}"/>
                </a:ext>
              </a:extLst>
            </p:cNvPr>
            <p:cNvSpPr txBox="1"/>
            <p:nvPr/>
          </p:nvSpPr>
          <p:spPr>
            <a:xfrm>
              <a:off x="124129" y="2254435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Let’s Discuss!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2130CE-FFEB-5A09-E17D-3D942A12FBE4}"/>
              </a:ext>
            </a:extLst>
          </p:cNvPr>
          <p:cNvGrpSpPr/>
          <p:nvPr/>
        </p:nvGrpSpPr>
        <p:grpSpPr>
          <a:xfrm>
            <a:off x="2266515" y="4686300"/>
            <a:ext cx="14055033" cy="2895600"/>
            <a:chOff x="545195" y="2114607"/>
            <a:chExt cx="5887485" cy="67493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65FDCBB-8513-A5C9-D548-EE0B31B760CB}"/>
                </a:ext>
              </a:extLst>
            </p:cNvPr>
            <p:cNvSpPr/>
            <p:nvPr/>
          </p:nvSpPr>
          <p:spPr>
            <a:xfrm>
              <a:off x="545195" y="2114607"/>
              <a:ext cx="5887485" cy="674936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6CC7B8-A3DC-051C-0BCF-7A399F5E0965}"/>
                </a:ext>
              </a:extLst>
            </p:cNvPr>
            <p:cNvSpPr/>
            <p:nvPr/>
          </p:nvSpPr>
          <p:spPr>
            <a:xfrm>
              <a:off x="677690" y="2374561"/>
              <a:ext cx="5551240" cy="516526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Our school play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C118A38-2063-F2DC-C766-705F2241EA04}"/>
              </a:ext>
            </a:extLst>
          </p:cNvPr>
          <p:cNvSpPr/>
          <p:nvPr/>
        </p:nvSpPr>
        <p:spPr>
          <a:xfrm>
            <a:off x="-419100" y="9539641"/>
            <a:ext cx="19126200" cy="1828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does Linh do...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CD194-ED48-10AA-2EC0-7D7B485A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12496800" y="1455889"/>
            <a:ext cx="3357637" cy="1610415"/>
            <a:chOff x="13167565" y="1039345"/>
            <a:chExt cx="2391980" cy="950151"/>
          </a:xfrm>
          <a:solidFill>
            <a:schemeClr val="accent5">
              <a:lumMod val="75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194471" y="1039345"/>
              <a:ext cx="2315820" cy="950151"/>
              <a:chOff x="1240559" y="0"/>
              <a:chExt cx="4117870" cy="107200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240559" y="0"/>
                <a:ext cx="4117870" cy="107200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67565" y="1181301"/>
              <a:ext cx="2391980" cy="7614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BDF00F-4F3D-5671-143A-221FCD8D78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3458946"/>
            <a:ext cx="17310083" cy="61431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1265F-8F89-5AC3-AABD-F68DF656BF39}"/>
              </a:ext>
            </a:extLst>
          </p:cNvPr>
          <p:cNvGrpSpPr/>
          <p:nvPr/>
        </p:nvGrpSpPr>
        <p:grpSpPr>
          <a:xfrm>
            <a:off x="3352800" y="1258406"/>
            <a:ext cx="8427041" cy="1553622"/>
            <a:chOff x="10521" y="1285654"/>
            <a:chExt cx="5927565" cy="301244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7B55C15D-3101-B772-4823-62BD329B8384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45BE64B-95CD-E655-AE87-5E0510456C42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505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CD194-ED48-10AA-2EC0-7D7B485A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892210"/>
            <a:ext cx="18277456" cy="9394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07B09-7B66-AEB0-AEFD-E30A49C78A6D}"/>
              </a:ext>
            </a:extLst>
          </p:cNvPr>
          <p:cNvGrpSpPr/>
          <p:nvPr/>
        </p:nvGrpSpPr>
        <p:grpSpPr>
          <a:xfrm>
            <a:off x="2133600" y="3548742"/>
            <a:ext cx="3357637" cy="1610415"/>
            <a:chOff x="13167565" y="1039345"/>
            <a:chExt cx="2391980" cy="950151"/>
          </a:xfrm>
          <a:solidFill>
            <a:schemeClr val="accent5">
              <a:lumMod val="75000"/>
            </a:schemeClr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6C20A6D6-579E-E290-C6A5-D2EA24EE1536}"/>
                </a:ext>
              </a:extLst>
            </p:cNvPr>
            <p:cNvGrpSpPr/>
            <p:nvPr/>
          </p:nvGrpSpPr>
          <p:grpSpPr>
            <a:xfrm>
              <a:off x="13194471" y="1039345"/>
              <a:ext cx="2315820" cy="950151"/>
              <a:chOff x="1240559" y="0"/>
              <a:chExt cx="4117870" cy="1072008"/>
            </a:xfrm>
            <a:grpFill/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2810D24-C1A6-C07A-14A3-B15A1A35AA58}"/>
                  </a:ext>
                </a:extLst>
              </p:cNvPr>
              <p:cNvSpPr/>
              <p:nvPr/>
            </p:nvSpPr>
            <p:spPr>
              <a:xfrm>
                <a:off x="1240559" y="0"/>
                <a:ext cx="4117870" cy="1072008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B03483A-9C1B-1D00-D9DB-63593B082251}"/>
                </a:ext>
              </a:extLst>
            </p:cNvPr>
            <p:cNvSpPr txBox="1"/>
            <p:nvPr/>
          </p:nvSpPr>
          <p:spPr>
            <a:xfrm>
              <a:off x="13167565" y="1181301"/>
              <a:ext cx="2391980" cy="7614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1265F-8F89-5AC3-AABD-F68DF656BF39}"/>
              </a:ext>
            </a:extLst>
          </p:cNvPr>
          <p:cNvGrpSpPr/>
          <p:nvPr/>
        </p:nvGrpSpPr>
        <p:grpSpPr>
          <a:xfrm>
            <a:off x="457200" y="1411232"/>
            <a:ext cx="6248400" cy="1553622"/>
            <a:chOff x="10521" y="1285654"/>
            <a:chExt cx="5927565" cy="3012444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7B55C15D-3101-B772-4823-62BD329B8384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45BE64B-95CD-E655-AE87-5E0510456C42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179031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000" b="1" dirty="0">
                  <a:solidFill>
                    <a:srgbClr val="C00000"/>
                  </a:solidFill>
                </a:rPr>
                <a:t>Look and Answer.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BFC678-2DEC-DBCE-1832-53A26F8ED8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4693" y="1410003"/>
            <a:ext cx="10606934" cy="8475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715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3771</TotalTime>
  <Words>858</Words>
  <Application>Microsoft Office PowerPoint</Application>
  <PresentationFormat>Custom</PresentationFormat>
  <Paragraphs>140</Paragraphs>
  <Slides>25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Calibri</vt:lpstr>
      <vt:lpstr>KG Primary Penmanship Bold</vt:lpstr>
      <vt:lpstr>Nunito Sans Regular</vt:lpstr>
      <vt:lpstr>Architects Daughter</vt:lpstr>
      <vt:lpstr>Tenor Sans</vt:lpstr>
      <vt:lpstr>Abadi Extra Light</vt:lpstr>
      <vt:lpstr>ADLaM Display</vt:lpstr>
      <vt:lpstr>Sniglet</vt:lpstr>
      <vt:lpstr>MyriadPro-Light</vt:lpstr>
      <vt:lpstr>Fredoka One</vt:lpstr>
      <vt:lpstr>Jumble</vt:lpstr>
      <vt:lpstr>Arial</vt:lpstr>
      <vt:lpstr>Arimo Bold</vt:lpstr>
      <vt:lpstr>Modern Love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59</cp:revision>
  <dcterms:created xsi:type="dcterms:W3CDTF">2006-08-16T00:00:00Z</dcterms:created>
  <dcterms:modified xsi:type="dcterms:W3CDTF">2023-11-04T15:48:16Z</dcterms:modified>
  <dc:identifier>DAFV1pFi9-g</dc:identifier>
</cp:coreProperties>
</file>