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media/audio5.wav" ContentType="audio/x-wav"/>
  <Override PartName="/ppt/media/audio6.wav" ContentType="audio/x-wav"/>
  <Override PartName="/ppt/media/audio7.wav" ContentType="audio/x-wav"/>
  <Override PartName="/ppt/notesSlides/notesSlide6.xml" ContentType="application/vnd.openxmlformats-officedocument.presentationml.notesSlide+xml"/>
  <Override PartName="/ppt/media/audio8.wav" ContentType="audio/x-wav"/>
  <Override PartName="/ppt/media/audio9.wav" ContentType="audio/x-wav"/>
  <Override PartName="/ppt/notesSlides/notesSlide7.xml" ContentType="application/vnd.openxmlformats-officedocument.presentationml.notesSlide+xml"/>
  <Override PartName="/ppt/media/audio10.wav" ContentType="audio/x-wav"/>
  <Override PartName="/ppt/media/audio11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audio12.wav" ContentType="audio/x-wav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media5.wav" ContentType="audio/x-wav"/>
  <Override PartName="/ppt/notesSlides/notesSlide30.xml" ContentType="application/vnd.openxmlformats-officedocument.presentationml.notesSlide+xml"/>
  <Override PartName="/ppt/media/audio13.wav" ContentType="audio/x-wav"/>
  <Override PartName="/ppt/media/audio14.wav" ContentType="audio/x-wav"/>
  <Override PartName="/ppt/media/audio15.wav" ContentType="audio/x-wav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0"/>
  </p:notesMasterIdLst>
  <p:sldIdLst>
    <p:sldId id="274" r:id="rId2"/>
    <p:sldId id="489" r:id="rId3"/>
    <p:sldId id="490" r:id="rId4"/>
    <p:sldId id="492" r:id="rId5"/>
    <p:sldId id="544" r:id="rId6"/>
    <p:sldId id="449" r:id="rId7"/>
    <p:sldId id="389" r:id="rId8"/>
    <p:sldId id="521" r:id="rId9"/>
    <p:sldId id="522" r:id="rId10"/>
    <p:sldId id="545" r:id="rId11"/>
    <p:sldId id="479" r:id="rId12"/>
    <p:sldId id="546" r:id="rId13"/>
    <p:sldId id="523" r:id="rId14"/>
    <p:sldId id="547" r:id="rId15"/>
    <p:sldId id="432" r:id="rId16"/>
    <p:sldId id="525" r:id="rId17"/>
    <p:sldId id="526" r:id="rId18"/>
    <p:sldId id="433" r:id="rId19"/>
    <p:sldId id="535" r:id="rId20"/>
    <p:sldId id="400" r:id="rId21"/>
    <p:sldId id="528" r:id="rId22"/>
    <p:sldId id="548" r:id="rId23"/>
    <p:sldId id="549" r:id="rId24"/>
    <p:sldId id="551" r:id="rId25"/>
    <p:sldId id="550" r:id="rId26"/>
    <p:sldId id="434" r:id="rId27"/>
    <p:sldId id="536" r:id="rId28"/>
    <p:sldId id="537" r:id="rId29"/>
    <p:sldId id="552" r:id="rId30"/>
    <p:sldId id="553" r:id="rId31"/>
    <p:sldId id="554" r:id="rId32"/>
    <p:sldId id="485" r:id="rId33"/>
    <p:sldId id="488" r:id="rId34"/>
    <p:sldId id="268" r:id="rId35"/>
    <p:sldId id="290" r:id="rId36"/>
    <p:sldId id="30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269" r:id="rId47"/>
    <p:sldId id="280" r:id="rId48"/>
    <p:sldId id="272" r:id="rId49"/>
  </p:sldIdLst>
  <p:sldSz cx="18288000" cy="10287000"/>
  <p:notesSz cx="6858000" cy="9144000"/>
  <p:embeddedFontLst>
    <p:embeddedFont>
      <p:font typeface="Abadi Extra Light" panose="020B0204020104020204" pitchFamily="34" charset="0"/>
      <p:regular r:id="rId51"/>
    </p:embeddedFont>
    <p:embeddedFont>
      <p:font typeface="ADLaM Display" panose="02010000000000000000" pitchFamily="2" charset="0"/>
      <p:regular r:id="rId52"/>
    </p:embeddedFont>
    <p:embeddedFont>
      <p:font typeface="Aharoni" panose="02010803020104030203" pitchFamily="2" charset="-79"/>
      <p:bold r:id="rId53"/>
    </p:embeddedFont>
    <p:embeddedFont>
      <p:font typeface="Architects Daughter" panose="020B0604020202020204" charset="0"/>
      <p:regular r:id="rId54"/>
    </p:embeddedFont>
    <p:embeddedFont>
      <p:font typeface="Arimo Bold" panose="020B0604020202020204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Fredoka One" panose="02000000000000000000" pitchFamily="2" charset="0"/>
      <p:regular r:id="rId60"/>
    </p:embeddedFont>
    <p:embeddedFont>
      <p:font typeface="Ink Free" panose="03080402000500000000" pitchFamily="66" charset="0"/>
      <p:regular r:id="rId61"/>
    </p:embeddedFont>
    <p:embeddedFont>
      <p:font typeface="Jumble" panose="02000503000000020004" pitchFamily="2" charset="0"/>
      <p:regular r:id="rId62"/>
    </p:embeddedFont>
    <p:embeddedFont>
      <p:font typeface="KG Primary Penmanship" panose="020B0604020202020204" charset="0"/>
      <p:regular r:id="rId63"/>
    </p:embeddedFont>
    <p:embeddedFont>
      <p:font typeface="Kristen ITC" panose="03050502040202030202" pitchFamily="66" charset="0"/>
      <p:regular r:id="rId64"/>
    </p:embeddedFont>
    <p:embeddedFont>
      <p:font typeface="Modern Love" panose="04090805081005020601" pitchFamily="82" charset="0"/>
      <p:regular r:id="rId65"/>
    </p:embeddedFont>
    <p:embeddedFont>
      <p:font typeface="Modern Love Grunge" panose="04070805081005020601" pitchFamily="82" charset="0"/>
      <p:regular r:id="rId66"/>
    </p:embeddedFont>
    <p:embeddedFont>
      <p:font typeface="Nunito Sans Regular" pitchFamily="2" charset="0"/>
      <p:regular r:id="rId67"/>
    </p:embeddedFont>
    <p:embeddedFont>
      <p:font typeface="Sniglet" panose="020B0604020202020204" charset="0"/>
      <p:regular r:id="rId68"/>
    </p:embeddedFont>
    <p:embeddedFont>
      <p:font typeface="Tenor Sans" panose="020B0604020202020204" charset="0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CC00FF"/>
    <a:srgbClr val="CC6600"/>
    <a:srgbClr val="00FFFF"/>
    <a:srgbClr val="CC99FF"/>
    <a:srgbClr val="FFCC00"/>
    <a:srgbClr val="FFCCFF"/>
    <a:srgbClr val="FFFF99"/>
    <a:srgbClr val="66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 autoAdjust="0"/>
    <p:restoredTop sz="79099" autoAdjust="0"/>
  </p:normalViewPr>
  <p:slideViewPr>
    <p:cSldViewPr>
      <p:cViewPr varScale="1">
        <p:scale>
          <a:sx n="36" d="100"/>
          <a:sy n="36" d="100"/>
        </p:scale>
        <p:origin x="2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https://www.youtube.com/watch?v=pqDEwPi7vxg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08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Listen, point, and repeat. Track 147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words and pictures. Tell them that they are going to hear a recording of the different sounds and words.</a:t>
            </a:r>
          </a:p>
          <a:p>
            <a:pPr marL="342900" marR="11811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first part of Track 147 for children to listen and point to the pictures.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29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second part of the recording, for children to repeat the sounds and words in chorus.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08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* Listen and chant. Track 148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picture.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Where is the girl? What is she doing? What can you see in her dream?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63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Track 148 once all the way through.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77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again, stopping after each line for children to read and repeat.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78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Read the chant again. Say the words with </a:t>
            </a:r>
            <a:r>
              <a:rPr lang="en-US" sz="1800" b="1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ee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 </a:t>
            </a:r>
            <a:r>
              <a:rPr lang="en-US" sz="1800" b="1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read the chant and find all the words with </a:t>
            </a:r>
            <a:r>
              <a:rPr lang="en-US" sz="1800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ee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 </a:t>
            </a:r>
            <a:r>
              <a:rPr lang="en-US" sz="1800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say them and write them in their notebooks.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72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1811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read the chant and find all the words with </a:t>
            </a:r>
            <a:r>
              <a:rPr lang="en-US" sz="1800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ee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 </a:t>
            </a:r>
            <a:r>
              <a:rPr lang="en-US" sz="1800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say them and write them in their notebooks.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76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peer-check their answers.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939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58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0490" marR="12001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sleep dream green spoon eat ice cream queen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46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0490" marR="12001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sleep dream green spoon eat ice cream queen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38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34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 Warmer – Track 146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Sing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house was so messy!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from page 90.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mn-ea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02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0490" marR="12001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sleep dream green spoon eat ice cream queen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18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0490" marR="12001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sleep dream green spoon eat ice cream queen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26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0490" marR="12001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sleep dream green spoon eat ice cream queen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64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Circle the missing letters. 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the four spellings under each picture and the example.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95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Tell them they are going to hear a recording of the words. They listen and write the missing letters.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95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children to circle the missing letters and then complete the words.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14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811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sleep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eat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spoon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green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2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811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sleep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eat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spoon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green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5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811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sleep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eat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spoon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green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231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* Let’s talk!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picture and speech bubble.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Say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see a green tree.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repeat after you.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work in pairs to take turns saying the sentence, using other vocabulary words on the page.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11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04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622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285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Hold up the phonics cards for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eat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dream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queen,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green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one at a time and elicit the words.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28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 the sound and letters for this lesson using phonics cards. Hold up the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germs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card and say the word for the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Repeat with the other phonics cards.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marR="11811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Explain that sometimes the letters </a:t>
            </a:r>
            <a:r>
              <a:rPr lang="en-US" sz="1800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ee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same sound.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41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 the sound and letters for this lesson using phonics cards. Hold up the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germs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card and say the word for the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Repeat with the other phonics cards.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16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 the sound and letters for this lesson using phonics cards. Hold up the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germs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card and say the word for the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Repeat with the other phonics cards.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marR="11811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the flashcards on different sides of the room and say the words aloud randomly. Children point to the correct card.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82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Hold up the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sleep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card and say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Letters s and l make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Say the sound again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56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Repeat the procedure with the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spoon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card.</a:t>
            </a:r>
          </a:p>
          <a:p>
            <a:pPr marL="342900" marR="11811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each card and say the words for children to repeat.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0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image" Target="../media/image14.png"/><Relationship Id="rId4" Type="http://schemas.openxmlformats.org/officeDocument/2006/relationships/audio" Target="../media/audio11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9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4.png"/><Relationship Id="rId4" Type="http://schemas.openxmlformats.org/officeDocument/2006/relationships/audio" Target="../media/audio8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image" Target="../media/image14.png"/><Relationship Id="rId4" Type="http://schemas.openxmlformats.org/officeDocument/2006/relationships/audio" Target="../media/audio10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13.png"/><Relationship Id="rId5" Type="http://schemas.openxmlformats.org/officeDocument/2006/relationships/audio" Target="../media/audio8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openxmlformats.org/officeDocument/2006/relationships/image" Target="../media/image43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13.png"/><Relationship Id="rId5" Type="http://schemas.openxmlformats.org/officeDocument/2006/relationships/audio" Target="../media/audio8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13.png"/><Relationship Id="rId5" Type="http://schemas.openxmlformats.org/officeDocument/2006/relationships/audio" Target="../media/audio8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13.png"/><Relationship Id="rId5" Type="http://schemas.openxmlformats.org/officeDocument/2006/relationships/audio" Target="../media/audio8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13.png"/><Relationship Id="rId5" Type="http://schemas.openxmlformats.org/officeDocument/2006/relationships/audio" Target="../media/audio8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13.png"/><Relationship Id="rId5" Type="http://schemas.openxmlformats.org/officeDocument/2006/relationships/audio" Target="../media/audio8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6.png"/><Relationship Id="rId5" Type="http://schemas.openxmlformats.org/officeDocument/2006/relationships/image" Target="../media/image11.png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8.wav"/><Relationship Id="rId7" Type="http://schemas.openxmlformats.org/officeDocument/2006/relationships/image" Target="../media/image11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4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audio" Target="../media/audio9.wav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openxmlformats.org/officeDocument/2006/relationships/image" Target="../media/image49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5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audio" Target="../media/audio12.wav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0.wav"/><Relationship Id="rId7" Type="http://schemas.openxmlformats.org/officeDocument/2006/relationships/image" Target="../media/image11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6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audio" Target="../media/audio11.wav"/><Relationship Id="rId9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5.wav"/><Relationship Id="rId7" Type="http://schemas.openxmlformats.org/officeDocument/2006/relationships/image" Target="../media/image11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7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audio" Target="../media/audio7.wav"/><Relationship Id="rId9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0.png"/><Relationship Id="rId5" Type="http://schemas.openxmlformats.org/officeDocument/2006/relationships/image" Target="../media/image11.png"/><Relationship Id="rId10" Type="http://schemas.openxmlformats.org/officeDocument/2006/relationships/image" Target="../media/image27.sv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38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54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45.xml"/><Relationship Id="rId3" Type="http://schemas.openxmlformats.org/officeDocument/2006/relationships/image" Target="../media/image60.jpg"/><Relationship Id="rId7" Type="http://schemas.openxmlformats.org/officeDocument/2006/relationships/slide" Target="slide39.xml"/><Relationship Id="rId12" Type="http://schemas.openxmlformats.org/officeDocument/2006/relationships/slide" Target="slide44.xml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11" Type="http://schemas.openxmlformats.org/officeDocument/2006/relationships/slide" Target="slide40.xml"/><Relationship Id="rId5" Type="http://schemas.openxmlformats.org/officeDocument/2006/relationships/slide" Target="slide37.xml"/><Relationship Id="rId15" Type="http://schemas.openxmlformats.org/officeDocument/2006/relationships/image" Target="../media/image58.png"/><Relationship Id="rId10" Type="http://schemas.openxmlformats.org/officeDocument/2006/relationships/slide" Target="slide43.xml"/><Relationship Id="rId4" Type="http://schemas.openxmlformats.org/officeDocument/2006/relationships/slide" Target="slide36.xml"/><Relationship Id="rId9" Type="http://schemas.openxmlformats.org/officeDocument/2006/relationships/slide" Target="slide42.xml"/><Relationship Id="rId14" Type="http://schemas.openxmlformats.org/officeDocument/2006/relationships/slide" Target="slide4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57.png"/><Relationship Id="rId10" Type="http://schemas.openxmlformats.org/officeDocument/2006/relationships/image" Target="../media/image54.sv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slide" Target="slide35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54.sv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slide" Target="slide3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54.sv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slide" Target="slide35.xm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54.sv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gif"/><Relationship Id="rId5" Type="http://schemas.openxmlformats.org/officeDocument/2006/relationships/image" Target="../media/image12.png"/><Relationship Id="rId15" Type="http://schemas.openxmlformats.org/officeDocument/2006/relationships/image" Target="../media/image24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slide" Target="slide35.xml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54.sv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slide" Target="slide3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54.sv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slide" Target="slide35.xml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54.sv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slide" Target="slide35.xml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54.sv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slide" Target="slide3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1.gif"/><Relationship Id="rId5" Type="http://schemas.openxmlformats.org/officeDocument/2006/relationships/image" Target="../media/image57.png"/><Relationship Id="rId10" Type="http://schemas.openxmlformats.org/officeDocument/2006/relationships/image" Target="../media/image54.sv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59.png"/><Relationship Id="rId10" Type="http://schemas.openxmlformats.org/officeDocument/2006/relationships/image" Target="../media/image62.gif"/><Relationship Id="rId4" Type="http://schemas.openxmlformats.org/officeDocument/2006/relationships/image" Target="../media/image57.png"/><Relationship Id="rId9" Type="http://schemas.openxmlformats.org/officeDocument/2006/relationships/image" Target="../media/image54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63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7.png"/><Relationship Id="rId5" Type="http://schemas.openxmlformats.org/officeDocument/2006/relationships/image" Target="../media/image12.png"/><Relationship Id="rId10" Type="http://schemas.openxmlformats.org/officeDocument/2006/relationships/image" Target="../media/image66.jpeg"/><Relationship Id="rId4" Type="http://schemas.openxmlformats.org/officeDocument/2006/relationships/image" Target="../media/image11.png"/><Relationship Id="rId9" Type="http://schemas.openxmlformats.org/officeDocument/2006/relationships/image" Target="../media/image65.jpeg"/><Relationship Id="rId14" Type="http://schemas.openxmlformats.org/officeDocument/2006/relationships/image" Target="../media/image70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1.png"/><Relationship Id="rId18" Type="http://schemas.openxmlformats.org/officeDocument/2006/relationships/image" Target="../media/image14.png"/><Relationship Id="rId3" Type="http://schemas.openxmlformats.org/officeDocument/2006/relationships/image" Target="../media/image71.png"/><Relationship Id="rId21" Type="http://schemas.openxmlformats.org/officeDocument/2006/relationships/image" Target="../media/image85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2.pn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79.jpeg"/><Relationship Id="rId24" Type="http://schemas.openxmlformats.org/officeDocument/2006/relationships/image" Target="../media/image88.svg"/><Relationship Id="rId5" Type="http://schemas.openxmlformats.org/officeDocument/2006/relationships/image" Target="../media/image73.png"/><Relationship Id="rId15" Type="http://schemas.openxmlformats.org/officeDocument/2006/relationships/image" Target="../media/image11.png"/><Relationship Id="rId23" Type="http://schemas.openxmlformats.org/officeDocument/2006/relationships/image" Target="../media/image87.png"/><Relationship Id="rId10" Type="http://schemas.openxmlformats.org/officeDocument/2006/relationships/image" Target="../media/image78.svg"/><Relationship Id="rId19" Type="http://schemas.openxmlformats.org/officeDocument/2006/relationships/image" Target="../media/image83.png"/><Relationship Id="rId4" Type="http://schemas.openxmlformats.org/officeDocument/2006/relationships/image" Target="../media/image72.svg"/><Relationship Id="rId9" Type="http://schemas.openxmlformats.org/officeDocument/2006/relationships/image" Target="../media/image77.png"/><Relationship Id="rId14" Type="http://schemas.openxmlformats.org/officeDocument/2006/relationships/image" Target="../media/image10.png"/><Relationship Id="rId22" Type="http://schemas.openxmlformats.org/officeDocument/2006/relationships/image" Target="../media/image8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2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image" Target="../media/image1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5" Type="http://schemas.openxmlformats.org/officeDocument/2006/relationships/audio" Target="../media/audio7.wav"/><Relationship Id="rId10" Type="http://schemas.openxmlformats.org/officeDocument/2006/relationships/image" Target="../media/image13.png"/><Relationship Id="rId4" Type="http://schemas.openxmlformats.org/officeDocument/2006/relationships/audio" Target="../media/audio6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8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4.png"/><Relationship Id="rId4" Type="http://schemas.openxmlformats.org/officeDocument/2006/relationships/audio" Target="../media/audio9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1936C90-3C87-AD36-B16D-CCC2D17C3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32658" y="-29145"/>
            <a:ext cx="18473058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42836" y="576855"/>
            <a:ext cx="947286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544A45-865B-F82B-9E59-B24E1975A2D7}"/>
              </a:ext>
            </a:extLst>
          </p:cNvPr>
          <p:cNvGrpSpPr/>
          <p:nvPr/>
        </p:nvGrpSpPr>
        <p:grpSpPr>
          <a:xfrm>
            <a:off x="3434549" y="3548501"/>
            <a:ext cx="4343401" cy="1930280"/>
            <a:chOff x="12987834" y="902760"/>
            <a:chExt cx="3983724" cy="1275422"/>
          </a:xfrm>
          <a:solidFill>
            <a:srgbClr val="0070C0"/>
          </a:solidFill>
        </p:grpSpPr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D6EF3602-6A52-7D56-56BB-5B6C5F8F5A3D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AE8CB415-0A2B-ABBC-14FF-E08318A000CA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F4C31777-1401-574F-88D3-FC434BB3EEC0}"/>
                </a:ext>
              </a:extLst>
            </p:cNvPr>
            <p:cNvSpPr txBox="1"/>
            <p:nvPr/>
          </p:nvSpPr>
          <p:spPr>
            <a:xfrm>
              <a:off x="13257791" y="1229796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sp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E90963AC-446A-79BA-83D1-380CBB9D98DF}"/>
              </a:ext>
            </a:extLst>
          </p:cNvPr>
          <p:cNvGrpSpPr/>
          <p:nvPr/>
        </p:nvGrpSpPr>
        <p:grpSpPr>
          <a:xfrm>
            <a:off x="3113754" y="6200068"/>
            <a:ext cx="5096291" cy="1818690"/>
            <a:chOff x="-9310" y="0"/>
            <a:chExt cx="4565738" cy="921984"/>
          </a:xfrm>
        </p:grpSpPr>
        <p:grpSp>
          <p:nvGrpSpPr>
            <p:cNvPr id="20" name="Group 18">
              <a:extLst>
                <a:ext uri="{FF2B5EF4-FFF2-40B4-BE49-F238E27FC236}">
                  <a16:creationId xmlns:a16="http://schemas.microsoft.com/office/drawing/2014/main" id="{E6F55D8C-6559-94AE-15C3-52F2E738D8D0}"/>
                </a:ext>
              </a:extLst>
            </p:cNvPr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8F01EC50-6C95-8C0B-87D9-A389EB1969B1}"/>
                  </a:ext>
                </a:extLst>
              </p:cNvPr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75B06F87-F8E8-B452-CBA0-46CF262FB474}"/>
                  </a:ext>
                </a:extLst>
              </p:cNvPr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F3352B2-0215-862C-24FF-AE8BF097644C}"/>
                </a:ext>
              </a:extLst>
            </p:cNvPr>
            <p:cNvSpPr txBox="1"/>
            <p:nvPr/>
          </p:nvSpPr>
          <p:spPr>
            <a:xfrm>
              <a:off x="-9310" y="301349"/>
              <a:ext cx="4529924" cy="452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6"/>
                </a:lnSpc>
              </a:pPr>
              <a:r>
                <a:rPr lang="en-US" sz="8800" dirty="0">
                  <a:solidFill>
                    <a:srgbClr val="302F2F"/>
                  </a:solidFill>
                  <a:latin typeface="KG Primary Penmanship"/>
                </a:rPr>
                <a:t>spoon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32059FD-ADB4-EE0F-7D5B-563545ECD029}"/>
              </a:ext>
            </a:extLst>
          </p:cNvPr>
          <p:cNvGrpSpPr/>
          <p:nvPr/>
        </p:nvGrpSpPr>
        <p:grpSpPr>
          <a:xfrm>
            <a:off x="9448801" y="2845444"/>
            <a:ext cx="7767868" cy="6549346"/>
            <a:chOff x="9448801" y="2845444"/>
            <a:chExt cx="7767868" cy="654934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836778-4355-BC9F-A15C-176B4F1CEC69}"/>
                </a:ext>
              </a:extLst>
            </p:cNvPr>
            <p:cNvSpPr/>
            <p:nvPr/>
          </p:nvSpPr>
          <p:spPr>
            <a:xfrm>
              <a:off x="9448801" y="2845444"/>
              <a:ext cx="7767868" cy="6549346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E8A391-B954-A85E-BB31-168270E3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80896" y="3238500"/>
              <a:ext cx="7020572" cy="5421127"/>
            </a:xfrm>
            <a:prstGeom prst="rect">
              <a:avLst/>
            </a:prstGeom>
          </p:spPr>
        </p:pic>
      </p:grpSp>
      <p:grpSp>
        <p:nvGrpSpPr>
          <p:cNvPr id="17" name="Group 18">
            <a:extLst>
              <a:ext uri="{FF2B5EF4-FFF2-40B4-BE49-F238E27FC236}">
                <a16:creationId xmlns:a16="http://schemas.microsoft.com/office/drawing/2014/main" id="{4A5F5BBA-8877-2AAD-5DDF-9315EFF21B77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BF8D2F89-D5BD-FF04-7D5F-3F4F1B7E8355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D8235E7C-DE1D-1057-66A4-17D86B97B4EE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341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_sp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19F3549-C881-C951-02E7-671280152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34" name="Group 18">
            <a:extLst>
              <a:ext uri="{FF2B5EF4-FFF2-40B4-BE49-F238E27FC236}">
                <a16:creationId xmlns:a16="http://schemas.microsoft.com/office/drawing/2014/main" id="{7EA89462-132C-74E7-09AE-0D8AD9865EE9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C657D7FD-CB6B-41BE-E93A-C759DBE1D385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20">
              <a:extLst>
                <a:ext uri="{FF2B5EF4-FFF2-40B4-BE49-F238E27FC236}">
                  <a16:creationId xmlns:a16="http://schemas.microsoft.com/office/drawing/2014/main" id="{520D3365-25CA-7E82-489A-6A7DBD9B92BE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271535" y="762973"/>
            <a:ext cx="8736208" cy="1974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6844F9-24A3-4A64-DFA8-ED213219DEF9}"/>
              </a:ext>
            </a:extLst>
          </p:cNvPr>
          <p:cNvGrpSpPr/>
          <p:nvPr/>
        </p:nvGrpSpPr>
        <p:grpSpPr>
          <a:xfrm>
            <a:off x="1236842" y="3178116"/>
            <a:ext cx="6015268" cy="5389436"/>
            <a:chOff x="9448801" y="2845444"/>
            <a:chExt cx="7767868" cy="654934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89AD50-EFFA-7EA5-EC87-D243E7BFC863}"/>
                </a:ext>
              </a:extLst>
            </p:cNvPr>
            <p:cNvSpPr/>
            <p:nvPr/>
          </p:nvSpPr>
          <p:spPr>
            <a:xfrm>
              <a:off x="9448801" y="2845444"/>
              <a:ext cx="7767868" cy="6549346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8DBF53-1C5A-22FC-F60D-82FA58B21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57490" y="3131660"/>
              <a:ext cx="7350490" cy="597691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2D692D3-D804-7F7A-7330-48961089276B}"/>
              </a:ext>
            </a:extLst>
          </p:cNvPr>
          <p:cNvGrpSpPr/>
          <p:nvPr/>
        </p:nvGrpSpPr>
        <p:grpSpPr>
          <a:xfrm>
            <a:off x="11004719" y="6414033"/>
            <a:ext cx="4343401" cy="1930280"/>
            <a:chOff x="12987834" y="902760"/>
            <a:chExt cx="3983724" cy="1275422"/>
          </a:xfrm>
          <a:solidFill>
            <a:srgbClr val="0070C0"/>
          </a:solidFill>
        </p:grpSpPr>
        <p:grpSp>
          <p:nvGrpSpPr>
            <p:cNvPr id="16" name="Group 7">
              <a:extLst>
                <a:ext uri="{FF2B5EF4-FFF2-40B4-BE49-F238E27FC236}">
                  <a16:creationId xmlns:a16="http://schemas.microsoft.com/office/drawing/2014/main" id="{171CFCCC-E434-79C1-EBA6-E9339A1444FB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0F2F5908-6399-621D-BA5C-DEFAB20A1BCD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8A33BE9E-E46A-2A31-A1DC-5614A4818C05}"/>
                </a:ext>
              </a:extLst>
            </p:cNvPr>
            <p:cNvSpPr txBox="1"/>
            <p:nvPr/>
          </p:nvSpPr>
          <p:spPr>
            <a:xfrm>
              <a:off x="13257791" y="1229796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sl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24" name="Group 17">
            <a:extLst>
              <a:ext uri="{FF2B5EF4-FFF2-40B4-BE49-F238E27FC236}">
                <a16:creationId xmlns:a16="http://schemas.microsoft.com/office/drawing/2014/main" id="{490BFE49-FD52-0630-84B2-46189B89E083}"/>
              </a:ext>
            </a:extLst>
          </p:cNvPr>
          <p:cNvGrpSpPr/>
          <p:nvPr/>
        </p:nvGrpSpPr>
        <p:grpSpPr>
          <a:xfrm>
            <a:off x="1696330" y="7893733"/>
            <a:ext cx="5096291" cy="1818690"/>
            <a:chOff x="-9310" y="0"/>
            <a:chExt cx="4565738" cy="921984"/>
          </a:xfrm>
        </p:grpSpPr>
        <p:grpSp>
          <p:nvGrpSpPr>
            <p:cNvPr id="27" name="Group 18">
              <a:extLst>
                <a:ext uri="{FF2B5EF4-FFF2-40B4-BE49-F238E27FC236}">
                  <a16:creationId xmlns:a16="http://schemas.microsoft.com/office/drawing/2014/main" id="{6F72039F-0A0C-4D33-2455-D028F8B46808}"/>
                </a:ext>
              </a:extLst>
            </p:cNvPr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66CFA795-5F85-F66D-D7D7-EBCFDCF7FF6C}"/>
                  </a:ext>
                </a:extLst>
              </p:cNvPr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514B038D-9232-5309-BB0A-F038B5A57A9C}"/>
                  </a:ext>
                </a:extLst>
              </p:cNvPr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D5D44C8-DFA8-3A71-A524-6027C24A3730}"/>
                </a:ext>
              </a:extLst>
            </p:cNvPr>
            <p:cNvSpPr txBox="1"/>
            <p:nvPr/>
          </p:nvSpPr>
          <p:spPr>
            <a:xfrm>
              <a:off x="-9310" y="301349"/>
              <a:ext cx="4529924" cy="452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6"/>
                </a:lnSpc>
              </a:pPr>
              <a:r>
                <a:rPr lang="en-US" sz="8800" dirty="0">
                  <a:solidFill>
                    <a:srgbClr val="302F2F"/>
                  </a:solidFill>
                  <a:latin typeface="KG Primary Penmanship"/>
                </a:rPr>
                <a:t>sleep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0B1A0F8-4783-8046-C10A-C98854C1AF54}"/>
              </a:ext>
            </a:extLst>
          </p:cNvPr>
          <p:cNvSpPr/>
          <p:nvPr/>
        </p:nvSpPr>
        <p:spPr>
          <a:xfrm>
            <a:off x="8860207" y="1866900"/>
            <a:ext cx="162416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3C9EC1-BC03-FD55-B12D-F6E2B5D9D646}"/>
              </a:ext>
            </a:extLst>
          </p:cNvPr>
          <p:cNvSpPr/>
          <p:nvPr/>
        </p:nvSpPr>
        <p:spPr>
          <a:xfrm>
            <a:off x="16154400" y="1943100"/>
            <a:ext cx="1029449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2067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_sl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71605E-6 L 0.15035 0.0030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7" y="15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69136E-6 L -0.17396 -0.004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4C92A8CE-A6D6-D4DE-4B74-604ADB660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271535" y="762973"/>
            <a:ext cx="8736208" cy="1974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0B1A0F8-4783-8046-C10A-C98854C1AF54}"/>
              </a:ext>
            </a:extLst>
          </p:cNvPr>
          <p:cNvSpPr/>
          <p:nvPr/>
        </p:nvSpPr>
        <p:spPr>
          <a:xfrm>
            <a:off x="8860207" y="1866900"/>
            <a:ext cx="162416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3C9EC1-BC03-FD55-B12D-F6E2B5D9D646}"/>
              </a:ext>
            </a:extLst>
          </p:cNvPr>
          <p:cNvSpPr/>
          <p:nvPr/>
        </p:nvSpPr>
        <p:spPr>
          <a:xfrm>
            <a:off x="15610181" y="1943100"/>
            <a:ext cx="2117887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D66026-E852-14D4-7ED2-D6D70B75F214}"/>
              </a:ext>
            </a:extLst>
          </p:cNvPr>
          <p:cNvGrpSpPr/>
          <p:nvPr/>
        </p:nvGrpSpPr>
        <p:grpSpPr>
          <a:xfrm>
            <a:off x="10750049" y="6454969"/>
            <a:ext cx="4343401" cy="1930280"/>
            <a:chOff x="12987834" y="902760"/>
            <a:chExt cx="3983724" cy="1275422"/>
          </a:xfrm>
          <a:solidFill>
            <a:srgbClr val="0070C0"/>
          </a:solidFill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1ED43E6E-DC81-C966-4422-0912EB39FEB4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BE3B6137-0A61-E8B4-0261-A21E4CB2BA6E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3C2087EF-09FC-9658-448D-8AF07F7B701B}"/>
                </a:ext>
              </a:extLst>
            </p:cNvPr>
            <p:cNvSpPr txBox="1"/>
            <p:nvPr/>
          </p:nvSpPr>
          <p:spPr>
            <a:xfrm>
              <a:off x="13257791" y="1229796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sp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2DFCAF-52A9-F666-BE3C-7ECC56A0BD0A}"/>
              </a:ext>
            </a:extLst>
          </p:cNvPr>
          <p:cNvGrpSpPr/>
          <p:nvPr/>
        </p:nvGrpSpPr>
        <p:grpSpPr>
          <a:xfrm>
            <a:off x="1741779" y="3445922"/>
            <a:ext cx="5376649" cy="4625978"/>
            <a:chOff x="9448801" y="2845444"/>
            <a:chExt cx="7767868" cy="654934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023BB68-3D90-A561-8B92-5CB770167467}"/>
                </a:ext>
              </a:extLst>
            </p:cNvPr>
            <p:cNvSpPr/>
            <p:nvPr/>
          </p:nvSpPr>
          <p:spPr>
            <a:xfrm>
              <a:off x="9448801" y="2845444"/>
              <a:ext cx="7767868" cy="6549346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DB99D19-A5CA-29F6-E494-4B5BB20B6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80896" y="3238500"/>
              <a:ext cx="7020572" cy="5421127"/>
            </a:xfrm>
            <a:prstGeom prst="rect">
              <a:avLst/>
            </a:prstGeom>
          </p:spPr>
        </p:pic>
      </p:grpSp>
      <p:grpSp>
        <p:nvGrpSpPr>
          <p:cNvPr id="21" name="Group 17">
            <a:extLst>
              <a:ext uri="{FF2B5EF4-FFF2-40B4-BE49-F238E27FC236}">
                <a16:creationId xmlns:a16="http://schemas.microsoft.com/office/drawing/2014/main" id="{4D4B0DB2-D6D0-BA80-0411-1FF3CA972893}"/>
              </a:ext>
            </a:extLst>
          </p:cNvPr>
          <p:cNvGrpSpPr/>
          <p:nvPr/>
        </p:nvGrpSpPr>
        <p:grpSpPr>
          <a:xfrm>
            <a:off x="1922412" y="7705465"/>
            <a:ext cx="5096291" cy="1818690"/>
            <a:chOff x="-9310" y="0"/>
            <a:chExt cx="4565738" cy="921984"/>
          </a:xfrm>
        </p:grpSpPr>
        <p:grpSp>
          <p:nvGrpSpPr>
            <p:cNvPr id="23" name="Group 18">
              <a:extLst>
                <a:ext uri="{FF2B5EF4-FFF2-40B4-BE49-F238E27FC236}">
                  <a16:creationId xmlns:a16="http://schemas.microsoft.com/office/drawing/2014/main" id="{F4594FD1-DDD9-13F1-C79B-5E320ED3AAB7}"/>
                </a:ext>
              </a:extLst>
            </p:cNvPr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01C403B5-F4E0-CEF5-26A9-69BAD3497CCB}"/>
                  </a:ext>
                </a:extLst>
              </p:cNvPr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1FB9AD90-9DE0-E55C-D6CE-88BAD7F04732}"/>
                  </a:ext>
                </a:extLst>
              </p:cNvPr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112475F-99D9-D1F1-DBEF-C4D484379F0B}"/>
                </a:ext>
              </a:extLst>
            </p:cNvPr>
            <p:cNvSpPr txBox="1"/>
            <p:nvPr/>
          </p:nvSpPr>
          <p:spPr>
            <a:xfrm>
              <a:off x="-9310" y="301349"/>
              <a:ext cx="4529924" cy="452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6"/>
                </a:lnSpc>
              </a:pPr>
              <a:r>
                <a:rPr lang="en-US" sz="8800" dirty="0">
                  <a:solidFill>
                    <a:srgbClr val="302F2F"/>
                  </a:solidFill>
                  <a:latin typeface="KG Primary Penmanship"/>
                </a:rPr>
                <a:t>spoon</a:t>
              </a:r>
            </a:p>
          </p:txBody>
        </p:sp>
      </p:grpSp>
      <p:grpSp>
        <p:nvGrpSpPr>
          <p:cNvPr id="38" name="Group 18">
            <a:extLst>
              <a:ext uri="{FF2B5EF4-FFF2-40B4-BE49-F238E27FC236}">
                <a16:creationId xmlns:a16="http://schemas.microsoft.com/office/drawing/2014/main" id="{4B8F4F9D-8C73-B7D9-69E7-45A0FFA0C8BF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BBF91E62-A8E3-5B2A-292A-2E3E2976358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20">
              <a:extLst>
                <a:ext uri="{FF2B5EF4-FFF2-40B4-BE49-F238E27FC236}">
                  <a16:creationId xmlns:a16="http://schemas.microsoft.com/office/drawing/2014/main" id="{F258D209-964A-FF85-42AC-BD07DDC7BDFD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3510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_sp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71605E-6 L 0.12118 0.005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9" y="26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69136E-6 L -0.17396 -0.004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2AE2BA-4EB2-101C-4CEA-5507DB923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271534" y="762973"/>
            <a:ext cx="9253465" cy="1974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Point.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926840-4ACD-9AC8-40B1-C7C33B14ACCE}"/>
              </a:ext>
            </a:extLst>
          </p:cNvPr>
          <p:cNvGrpSpPr/>
          <p:nvPr/>
        </p:nvGrpSpPr>
        <p:grpSpPr>
          <a:xfrm>
            <a:off x="9964893" y="1279707"/>
            <a:ext cx="3178218" cy="1457653"/>
            <a:chOff x="12496801" y="1039345"/>
            <a:chExt cx="3657600" cy="1769876"/>
          </a:xfrm>
          <a:solidFill>
            <a:schemeClr val="accent5">
              <a:lumMod val="50000"/>
            </a:schemeClr>
          </a:solidFill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5B55B95A-6931-E5AC-ED85-4F35905E2FEA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4E9B893B-6D3C-58C2-69E4-4FD683F79AF6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E19CE79B-8B37-FFC1-7853-4A25D0CEEF9D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91</a:t>
              </a:r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DFF02CAC-23F1-CE05-0BC6-C5EC604BB2C0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7E6FA316-BD09-C47D-EF91-CADA260B446F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20">
              <a:extLst>
                <a:ext uri="{FF2B5EF4-FFF2-40B4-BE49-F238E27FC236}">
                  <a16:creationId xmlns:a16="http://schemas.microsoft.com/office/drawing/2014/main" id="{E24BC812-8CB1-F6B6-99E9-C70132919764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F8C6540-3580-CC44-7F87-5E27120B4B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297" y="3661797"/>
            <a:ext cx="17421406" cy="3832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" name="Track 147 04">
            <a:hlinkClick r:id="" action="ppaction://media"/>
            <a:extLst>
              <a:ext uri="{FF2B5EF4-FFF2-40B4-BE49-F238E27FC236}">
                <a16:creationId xmlns:a16="http://schemas.microsoft.com/office/drawing/2014/main" id="{520177AE-DFBF-AC97-4407-3EC23047E8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27" end="32844.0625"/>
                </p14:media>
              </p:ext>
            </p:extLst>
          </p:nvPr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583004" y="1119767"/>
            <a:ext cx="1664509" cy="166450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8122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2AE2BA-4EB2-101C-4CEA-5507DB923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271534" y="762973"/>
            <a:ext cx="9253465" cy="1974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926840-4ACD-9AC8-40B1-C7C33B14ACCE}"/>
              </a:ext>
            </a:extLst>
          </p:cNvPr>
          <p:cNvGrpSpPr/>
          <p:nvPr/>
        </p:nvGrpSpPr>
        <p:grpSpPr>
          <a:xfrm>
            <a:off x="9964893" y="1279707"/>
            <a:ext cx="3178218" cy="1457653"/>
            <a:chOff x="12496801" y="1039345"/>
            <a:chExt cx="3657600" cy="1769876"/>
          </a:xfrm>
          <a:solidFill>
            <a:schemeClr val="accent5">
              <a:lumMod val="50000"/>
            </a:schemeClr>
          </a:solidFill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5B55B95A-6931-E5AC-ED85-4F35905E2FEA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4E9B893B-6D3C-58C2-69E4-4FD683F79AF6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E19CE79B-8B37-FFC1-7853-4A25D0CEEF9D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91</a:t>
              </a:r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DFF02CAC-23F1-CE05-0BC6-C5EC604BB2C0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7E6FA316-BD09-C47D-EF91-CADA260B446F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20">
              <a:extLst>
                <a:ext uri="{FF2B5EF4-FFF2-40B4-BE49-F238E27FC236}">
                  <a16:creationId xmlns:a16="http://schemas.microsoft.com/office/drawing/2014/main" id="{E24BC812-8CB1-F6B6-99E9-C70132919764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F8C6540-3580-CC44-7F87-5E27120B4B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297" y="3661797"/>
            <a:ext cx="17421406" cy="3832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" name="Track 147 04">
            <a:hlinkClick r:id="" action="ppaction://media"/>
            <a:extLst>
              <a:ext uri="{FF2B5EF4-FFF2-40B4-BE49-F238E27FC236}">
                <a16:creationId xmlns:a16="http://schemas.microsoft.com/office/drawing/2014/main" id="{520177AE-DFBF-AC97-4407-3EC23047E8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786" end="0.0625"/>
                </p14:media>
              </p:ext>
            </p:extLst>
          </p:nvPr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583004" y="1119767"/>
            <a:ext cx="1664509" cy="166450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134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55F962-23AF-395D-A177-490657DC2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9493"/>
            <a:ext cx="18288000" cy="9557507"/>
          </a:xfrm>
          <a:prstGeom prst="rect">
            <a:avLst/>
          </a:prstGeom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id="{D0B946C0-3E8D-51B3-4C59-9389B90A678E}"/>
              </a:ext>
            </a:extLst>
          </p:cNvPr>
          <p:cNvGrpSpPr/>
          <p:nvPr/>
        </p:nvGrpSpPr>
        <p:grpSpPr>
          <a:xfrm>
            <a:off x="-674807" y="9536615"/>
            <a:ext cx="19637614" cy="1518386"/>
            <a:chOff x="0" y="0"/>
            <a:chExt cx="5172046" cy="399904"/>
          </a:xfrm>
        </p:grpSpPr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3B157A09-D467-D0A4-67F3-D92AD22366E8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4">
              <a:extLst>
                <a:ext uri="{FF2B5EF4-FFF2-40B4-BE49-F238E27FC236}">
                  <a16:creationId xmlns:a16="http://schemas.microsoft.com/office/drawing/2014/main" id="{61598440-D547-35F6-4228-863BE055356C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77400" y="1058157"/>
            <a:ext cx="8229600" cy="1567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43"/>
              </a:lnSpc>
              <a:spcBef>
                <a:spcPct val="0"/>
              </a:spcBef>
            </a:pPr>
            <a:r>
              <a:rPr lang="en-US" sz="8000" b="1" dirty="0">
                <a:latin typeface="Ink Free" panose="03080402000500000000" pitchFamily="66" charset="0"/>
              </a:rPr>
              <a:t>What can you see?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407036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-32657" y="581393"/>
            <a:ext cx="957416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1214FF-4665-20EB-3EB8-DD075636C3FA}"/>
              </a:ext>
            </a:extLst>
          </p:cNvPr>
          <p:cNvGrpSpPr/>
          <p:nvPr/>
        </p:nvGrpSpPr>
        <p:grpSpPr>
          <a:xfrm>
            <a:off x="14215673" y="3086100"/>
            <a:ext cx="3178218" cy="1457653"/>
            <a:chOff x="12496801" y="1039345"/>
            <a:chExt cx="3657600" cy="1769876"/>
          </a:xfrm>
          <a:solidFill>
            <a:schemeClr val="accent5">
              <a:lumMod val="75000"/>
            </a:schemeClr>
          </a:solidFill>
        </p:grpSpPr>
        <p:grpSp>
          <p:nvGrpSpPr>
            <p:cNvPr id="23" name="Group 7">
              <a:extLst>
                <a:ext uri="{FF2B5EF4-FFF2-40B4-BE49-F238E27FC236}">
                  <a16:creationId xmlns:a16="http://schemas.microsoft.com/office/drawing/2014/main" id="{2AEA4CED-41E6-DA54-ADC7-B431FE237FBA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0EDA932D-9C7C-2DCC-AE84-5BD1E93F5608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TextBox 9">
              <a:extLst>
                <a:ext uri="{FF2B5EF4-FFF2-40B4-BE49-F238E27FC236}">
                  <a16:creationId xmlns:a16="http://schemas.microsoft.com/office/drawing/2014/main" id="{131EAF3B-B4B9-6CEA-E60F-77BF7F7AA1AB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91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4C11CE8-20F8-F6C0-0E50-AD8E54C343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5574" y="2872099"/>
            <a:ext cx="10075635" cy="6171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751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BDA86D-BF1C-1FB5-650B-97FBFE889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9493"/>
            <a:ext cx="18288000" cy="95575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271535" y="762973"/>
            <a:ext cx="84822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Point.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926840-4ACD-9AC8-40B1-C7C33B14ACCE}"/>
              </a:ext>
            </a:extLst>
          </p:cNvPr>
          <p:cNvGrpSpPr/>
          <p:nvPr/>
        </p:nvGrpSpPr>
        <p:grpSpPr>
          <a:xfrm>
            <a:off x="9280258" y="1285706"/>
            <a:ext cx="3178218" cy="1457653"/>
            <a:chOff x="12496801" y="1039345"/>
            <a:chExt cx="3657600" cy="1769876"/>
          </a:xfrm>
          <a:solidFill>
            <a:schemeClr val="bg2">
              <a:lumMod val="25000"/>
            </a:schemeClr>
          </a:solidFill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5B55B95A-6931-E5AC-ED85-4F35905E2FEA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4E9B893B-6D3C-58C2-69E4-4FD683F79AF6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E19CE79B-8B37-FFC1-7853-4A25D0CEEF9D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91</a:t>
              </a:r>
            </a:p>
          </p:txBody>
        </p:sp>
      </p:grpSp>
      <p:grpSp>
        <p:nvGrpSpPr>
          <p:cNvPr id="7" name="Group 12">
            <a:extLst>
              <a:ext uri="{FF2B5EF4-FFF2-40B4-BE49-F238E27FC236}">
                <a16:creationId xmlns:a16="http://schemas.microsoft.com/office/drawing/2014/main" id="{168A1FE1-12B7-A3BC-6225-6B480CC1AC1E}"/>
              </a:ext>
            </a:extLst>
          </p:cNvPr>
          <p:cNvGrpSpPr/>
          <p:nvPr/>
        </p:nvGrpSpPr>
        <p:grpSpPr>
          <a:xfrm>
            <a:off x="-674807" y="9536615"/>
            <a:ext cx="19637614" cy="1518386"/>
            <a:chOff x="0" y="0"/>
            <a:chExt cx="5172046" cy="399904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598673A0-F6A3-D10A-6D88-FCE3A87937C1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1CA1FAE5-5C21-8759-4BE8-91A184F9079B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338B1DD-B95C-C4D3-7ECF-BA48AA4CBF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394" y="3186717"/>
            <a:ext cx="17635211" cy="5684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Track 148 02">
            <a:hlinkClick r:id="" action="ppaction://media"/>
            <a:extLst>
              <a:ext uri="{FF2B5EF4-FFF2-40B4-BE49-F238E27FC236}">
                <a16:creationId xmlns:a16="http://schemas.microsoft.com/office/drawing/2014/main" id="{14DF5A9E-9413-2726-5848-495B90EC4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7"/>
                </p14:media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903882" y="1097122"/>
            <a:ext cx="1646237" cy="16462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2472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44A30A-DBAC-8CD7-DC4B-3070DB042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9493"/>
            <a:ext cx="18288000" cy="95575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87937" y="517190"/>
            <a:ext cx="942574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9CCEAC-DE3D-E182-820D-76148EFF276D}"/>
              </a:ext>
            </a:extLst>
          </p:cNvPr>
          <p:cNvSpPr/>
          <p:nvPr/>
        </p:nvSpPr>
        <p:spPr>
          <a:xfrm>
            <a:off x="10141396" y="2539478"/>
            <a:ext cx="62101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rPr>
              <a:t>I go to sleep and I</a:t>
            </a: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D12A6F72-EEA1-AD43-0F9C-07F088031AD2}"/>
              </a:ext>
            </a:extLst>
          </p:cNvPr>
          <p:cNvGrpSpPr/>
          <p:nvPr/>
        </p:nvGrpSpPr>
        <p:grpSpPr>
          <a:xfrm>
            <a:off x="-674807" y="9536615"/>
            <a:ext cx="19637614" cy="1518386"/>
            <a:chOff x="0" y="0"/>
            <a:chExt cx="5172046" cy="399904"/>
          </a:xfrm>
        </p:grpSpPr>
        <p:sp>
          <p:nvSpPr>
            <p:cNvPr id="4" name="Freeform 13">
              <a:extLst>
                <a:ext uri="{FF2B5EF4-FFF2-40B4-BE49-F238E27FC236}">
                  <a16:creationId xmlns:a16="http://schemas.microsoft.com/office/drawing/2014/main" id="{F918E054-5215-5618-A977-3CC9E482CC44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14">
              <a:extLst>
                <a:ext uri="{FF2B5EF4-FFF2-40B4-BE49-F238E27FC236}">
                  <a16:creationId xmlns:a16="http://schemas.microsoft.com/office/drawing/2014/main" id="{39736F0D-0008-EA66-33AD-2D9C87C5F34B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1945E1D-4E01-0973-01CA-5C5F250B3F31}"/>
              </a:ext>
            </a:extLst>
          </p:cNvPr>
          <p:cNvSpPr/>
          <p:nvPr/>
        </p:nvSpPr>
        <p:spPr>
          <a:xfrm>
            <a:off x="9513685" y="3741028"/>
            <a:ext cx="753783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rPr>
              <a:t>Dream, dream, dream.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F1D9D7-50C5-A1EB-6E34-0975311D3643}"/>
              </a:ext>
            </a:extLst>
          </p:cNvPr>
          <p:cNvSpPr/>
          <p:nvPr/>
        </p:nvSpPr>
        <p:spPr>
          <a:xfrm>
            <a:off x="8499722" y="4859463"/>
            <a:ext cx="95657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rPr>
              <a:t>I have a green spoon to eat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AE59F3-139F-66DD-F966-E6D16894B852}"/>
              </a:ext>
            </a:extLst>
          </p:cNvPr>
          <p:cNvSpPr/>
          <p:nvPr/>
        </p:nvSpPr>
        <p:spPr>
          <a:xfrm>
            <a:off x="9050360" y="5944509"/>
            <a:ext cx="839223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rPr>
              <a:t>Ice cream, cream, cream.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CAFE46-B433-FDA6-0996-12C1BE62A819}"/>
              </a:ext>
            </a:extLst>
          </p:cNvPr>
          <p:cNvSpPr/>
          <p:nvPr/>
        </p:nvSpPr>
        <p:spPr>
          <a:xfrm>
            <a:off x="9649146" y="7046964"/>
            <a:ext cx="71946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rPr>
              <a:t>I am the queen in my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645BB2-EDDE-2D23-426A-D18011ABE599}"/>
              </a:ext>
            </a:extLst>
          </p:cNvPr>
          <p:cNvSpPr/>
          <p:nvPr/>
        </p:nvSpPr>
        <p:spPr>
          <a:xfrm>
            <a:off x="9513686" y="8151015"/>
            <a:ext cx="75378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rPr>
              <a:t>Dream, dream, dream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83DB1B-3F30-FF25-C968-9169B54D0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062" y="3454998"/>
            <a:ext cx="7768142" cy="4640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298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206F4EF7-4B9D-4F6E-ADE6-E229EE2F2F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8" y="734712"/>
            <a:ext cx="18278212" cy="88389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61517" y="394139"/>
            <a:ext cx="1561188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Read and Say the words. Write.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9EB34D-1497-F744-DB4D-0A6B7F4C0275}"/>
              </a:ext>
            </a:extLst>
          </p:cNvPr>
          <p:cNvSpPr/>
          <p:nvPr/>
        </p:nvSpPr>
        <p:spPr>
          <a:xfrm>
            <a:off x="2520733" y="5871219"/>
            <a:ext cx="1346394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cap="none" spc="0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I go to sleep and I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2A220C-D1B9-A5E8-25CE-5BB402FEA1EB}"/>
              </a:ext>
            </a:extLst>
          </p:cNvPr>
          <p:cNvSpPr/>
          <p:nvPr/>
        </p:nvSpPr>
        <p:spPr>
          <a:xfrm>
            <a:off x="8763000" y="5763315"/>
            <a:ext cx="1676400" cy="213256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356B29-B24D-8567-9401-C86FC6E95F2B}"/>
              </a:ext>
            </a:extLst>
          </p:cNvPr>
          <p:cNvGrpSpPr/>
          <p:nvPr/>
        </p:nvGrpSpPr>
        <p:grpSpPr>
          <a:xfrm>
            <a:off x="1064800" y="2605243"/>
            <a:ext cx="3856931" cy="1791907"/>
            <a:chOff x="12987834" y="902760"/>
            <a:chExt cx="3983724" cy="1183993"/>
          </a:xfrm>
          <a:solidFill>
            <a:srgbClr val="0070C0"/>
          </a:solidFill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55EE37FD-E2D4-0240-AC71-0FDC25AE3420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DA3DB189-F41F-D1C1-4EA6-A90ED9F4A5FE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31FB96D6-BFD6-F811-8E15-07267DA39EA9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ea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D0F91F0-F210-14BA-24DA-0AA3E4605C9E}"/>
              </a:ext>
            </a:extLst>
          </p:cNvPr>
          <p:cNvGrpSpPr/>
          <p:nvPr/>
        </p:nvGrpSpPr>
        <p:grpSpPr>
          <a:xfrm>
            <a:off x="5331464" y="2618704"/>
            <a:ext cx="3706170" cy="1930280"/>
            <a:chOff x="12987834" y="902760"/>
            <a:chExt cx="3983724" cy="1275422"/>
          </a:xfrm>
          <a:solidFill>
            <a:srgbClr val="00B050"/>
          </a:solidFill>
        </p:grpSpPr>
        <p:grpSp>
          <p:nvGrpSpPr>
            <p:cNvPr id="32" name="Group 7">
              <a:extLst>
                <a:ext uri="{FF2B5EF4-FFF2-40B4-BE49-F238E27FC236}">
                  <a16:creationId xmlns:a16="http://schemas.microsoft.com/office/drawing/2014/main" id="{8D2DC07B-0E42-E659-00AE-1138846664B1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4" name="Freeform 8">
                <a:extLst>
                  <a:ext uri="{FF2B5EF4-FFF2-40B4-BE49-F238E27FC236}">
                    <a16:creationId xmlns:a16="http://schemas.microsoft.com/office/drawing/2014/main" id="{349C644B-1456-C02E-35A9-1B9F3D901FFF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3" name="TextBox 9">
              <a:extLst>
                <a:ext uri="{FF2B5EF4-FFF2-40B4-BE49-F238E27FC236}">
                  <a16:creationId xmlns:a16="http://schemas.microsoft.com/office/drawing/2014/main" id="{032581D2-CA04-551B-5107-B3277FCEA7C7}"/>
                </a:ext>
              </a:extLst>
            </p:cNvPr>
            <p:cNvSpPr txBox="1"/>
            <p:nvPr/>
          </p:nvSpPr>
          <p:spPr>
            <a:xfrm>
              <a:off x="13257791" y="1229796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ee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61C596D-6E07-AB5A-E357-EA2AA204773D}"/>
              </a:ext>
            </a:extLst>
          </p:cNvPr>
          <p:cNvGrpSpPr/>
          <p:nvPr/>
        </p:nvGrpSpPr>
        <p:grpSpPr>
          <a:xfrm>
            <a:off x="9414318" y="2544442"/>
            <a:ext cx="3473638" cy="1930280"/>
            <a:chOff x="12987834" y="902760"/>
            <a:chExt cx="3983724" cy="1275422"/>
          </a:xfrm>
          <a:solidFill>
            <a:srgbClr val="C00000"/>
          </a:solidFill>
        </p:grpSpPr>
        <p:grpSp>
          <p:nvGrpSpPr>
            <p:cNvPr id="36" name="Group 7">
              <a:extLst>
                <a:ext uri="{FF2B5EF4-FFF2-40B4-BE49-F238E27FC236}">
                  <a16:creationId xmlns:a16="http://schemas.microsoft.com/office/drawing/2014/main" id="{4634F311-D3A7-5D12-CFC3-AE06A02AB018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6413D00E-8513-29EE-31DF-422FC90CD7D2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7" name="TextBox 9">
              <a:extLst>
                <a:ext uri="{FF2B5EF4-FFF2-40B4-BE49-F238E27FC236}">
                  <a16:creationId xmlns:a16="http://schemas.microsoft.com/office/drawing/2014/main" id="{02DC026D-CB33-455E-0C0B-9C7D7629F639}"/>
                </a:ext>
              </a:extLst>
            </p:cNvPr>
            <p:cNvSpPr txBox="1"/>
            <p:nvPr/>
          </p:nvSpPr>
          <p:spPr>
            <a:xfrm>
              <a:off x="13257791" y="1229796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sl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66E54E0-512B-C463-5D9A-7F06EB3F0D27}"/>
              </a:ext>
            </a:extLst>
          </p:cNvPr>
          <p:cNvGrpSpPr/>
          <p:nvPr/>
        </p:nvGrpSpPr>
        <p:grpSpPr>
          <a:xfrm>
            <a:off x="13335562" y="2523660"/>
            <a:ext cx="3713019" cy="1791907"/>
            <a:chOff x="12987834" y="902760"/>
            <a:chExt cx="3983724" cy="1183993"/>
          </a:xfrm>
          <a:solidFill>
            <a:srgbClr val="7030A0"/>
          </a:solidFill>
        </p:grpSpPr>
        <p:grpSp>
          <p:nvGrpSpPr>
            <p:cNvPr id="40" name="Group 7">
              <a:extLst>
                <a:ext uri="{FF2B5EF4-FFF2-40B4-BE49-F238E27FC236}">
                  <a16:creationId xmlns:a16="http://schemas.microsoft.com/office/drawing/2014/main" id="{E85AB8DA-CB26-A04D-0BD5-E88DE1BAE8F9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id="{FB17B35B-FE35-FC30-E367-FD80B298B51F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1" name="TextBox 9">
              <a:extLst>
                <a:ext uri="{FF2B5EF4-FFF2-40B4-BE49-F238E27FC236}">
                  <a16:creationId xmlns:a16="http://schemas.microsoft.com/office/drawing/2014/main" id="{FD33BB0E-95C3-4D6B-8957-F2E852D6DC53}"/>
                </a:ext>
              </a:extLst>
            </p:cNvPr>
            <p:cNvSpPr txBox="1"/>
            <p:nvPr/>
          </p:nvSpPr>
          <p:spPr>
            <a:xfrm>
              <a:off x="13277031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sp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44" name="Group 18">
            <a:extLst>
              <a:ext uri="{FF2B5EF4-FFF2-40B4-BE49-F238E27FC236}">
                <a16:creationId xmlns:a16="http://schemas.microsoft.com/office/drawing/2014/main" id="{973C0837-73D8-C303-50B3-29ED3B386C04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FAC4F568-83AA-3C90-4ADB-6DFFE31609CA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20">
              <a:extLst>
                <a:ext uri="{FF2B5EF4-FFF2-40B4-BE49-F238E27FC236}">
                  <a16:creationId xmlns:a16="http://schemas.microsoft.com/office/drawing/2014/main" id="{258A8BD1-91D2-9824-4F13-0C4552CD14D7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E843E7AC-D57D-7B33-D652-D8DBB07DF3E9}"/>
              </a:ext>
            </a:extLst>
          </p:cNvPr>
          <p:cNvSpPr/>
          <p:nvPr/>
        </p:nvSpPr>
        <p:spPr>
          <a:xfrm>
            <a:off x="7361234" y="5776730"/>
            <a:ext cx="1676400" cy="213256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2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BCA9C-93F6-2428-A018-5C222E45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" y="734712"/>
            <a:ext cx="18278212" cy="88389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271535" y="762973"/>
            <a:ext cx="7881865" cy="1974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Read and Say.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926840-4ACD-9AC8-40B1-C7C33B14ACCE}"/>
              </a:ext>
            </a:extLst>
          </p:cNvPr>
          <p:cNvGrpSpPr/>
          <p:nvPr/>
        </p:nvGrpSpPr>
        <p:grpSpPr>
          <a:xfrm>
            <a:off x="8422956" y="1183448"/>
            <a:ext cx="3178218" cy="1457653"/>
            <a:chOff x="12496801" y="1039345"/>
            <a:chExt cx="3657600" cy="1769876"/>
          </a:xfrm>
          <a:solidFill>
            <a:schemeClr val="accent5">
              <a:lumMod val="50000"/>
            </a:schemeClr>
          </a:solidFill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5B55B95A-6931-E5AC-ED85-4F35905E2FEA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4E9B893B-6D3C-58C2-69E4-4FD683F79AF6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E19CE79B-8B37-FFC1-7853-4A25D0CEEF9D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91</a:t>
              </a:r>
            </a:p>
          </p:txBody>
        </p:sp>
      </p:grpSp>
      <p:grpSp>
        <p:nvGrpSpPr>
          <p:cNvPr id="5" name="Group 18">
            <a:extLst>
              <a:ext uri="{FF2B5EF4-FFF2-40B4-BE49-F238E27FC236}">
                <a16:creationId xmlns:a16="http://schemas.microsoft.com/office/drawing/2014/main" id="{8C1098F5-7832-5668-79FD-6505D96144E7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id="{372DBE0E-FD4A-91AA-F1F0-1812709C33A3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710BA666-5C7C-CF6F-07E1-9BC0CA2E5783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AB5311D-C0E6-0EC9-E317-628B393DB5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394" y="3186717"/>
            <a:ext cx="17635211" cy="5684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5800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4B82091-2C43-13ED-810A-0247A06B6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" y="1134899"/>
            <a:ext cx="18278701" cy="803622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674807" y="-763648"/>
            <a:ext cx="19637614" cy="1898547"/>
            <a:chOff x="0" y="0"/>
            <a:chExt cx="5172046" cy="500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4807" y="9171125"/>
            <a:ext cx="19637614" cy="1898547"/>
            <a:chOff x="0" y="0"/>
            <a:chExt cx="5172046" cy="500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5544800" y="6503961"/>
            <a:ext cx="211414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flipV="1">
            <a:off x="7970210" y="6530736"/>
            <a:ext cx="2114149" cy="2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301487" y="3254238"/>
            <a:ext cx="8957813" cy="125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5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271C2E"/>
                </a:solidFill>
                <a:latin typeface="Architects Daughter"/>
              </a:rPr>
              <a:t>Unit 12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01487" y="4825112"/>
            <a:ext cx="8957813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2"/>
              </a:lnSpc>
            </a:pPr>
            <a:r>
              <a:rPr lang="en-US" sz="8000" b="1" dirty="0">
                <a:solidFill>
                  <a:srgbClr val="271C2E"/>
                </a:solidFill>
                <a:latin typeface="Arimo Bold"/>
              </a:rPr>
              <a:t>A SMART BABY!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BF2C40-EC8E-A2D4-3BB4-7E0521B7698A}"/>
              </a:ext>
            </a:extLst>
          </p:cNvPr>
          <p:cNvGrpSpPr/>
          <p:nvPr/>
        </p:nvGrpSpPr>
        <p:grpSpPr>
          <a:xfrm>
            <a:off x="-1482940" y="622375"/>
            <a:ext cx="9530269" cy="9042250"/>
            <a:chOff x="-1613877" y="452818"/>
            <a:chExt cx="9389553" cy="9389534"/>
          </a:xfrm>
        </p:grpSpPr>
        <p:sp>
          <p:nvSpPr>
            <p:cNvPr id="10" name="Freeform 10"/>
            <p:cNvSpPr/>
            <p:nvPr/>
          </p:nvSpPr>
          <p:spPr>
            <a:xfrm>
              <a:off x="-1613877" y="452818"/>
              <a:ext cx="9389553" cy="938953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82A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6FC4727-B4FE-1F86-0508-F2DA30D8AB46}"/>
                </a:ext>
              </a:extLst>
            </p:cNvPr>
            <p:cNvSpPr/>
            <p:nvPr/>
          </p:nvSpPr>
          <p:spPr>
            <a:xfrm>
              <a:off x="-1453001" y="605540"/>
              <a:ext cx="9067800" cy="90759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F19C26A9-28D0-8D25-CC59-4D6A88EBA5F1}"/>
                </a:ext>
              </a:extLst>
            </p:cNvPr>
            <p:cNvSpPr/>
            <p:nvPr/>
          </p:nvSpPr>
          <p:spPr>
            <a:xfrm>
              <a:off x="17206" y="1790700"/>
              <a:ext cx="6934200" cy="5776987"/>
            </a:xfrm>
            <a:custGeom>
              <a:avLst/>
              <a:gdLst/>
              <a:ahLst/>
              <a:cxnLst/>
              <a:rect l="l" t="t" r="r" b="b"/>
              <a:pathLst>
                <a:path w="3970782" h="4114800">
                  <a:moveTo>
                    <a:pt x="0" y="0"/>
                  </a:moveTo>
                  <a:lnTo>
                    <a:pt x="3970782" y="0"/>
                  </a:lnTo>
                  <a:lnTo>
                    <a:pt x="397078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4350DFE4-D331-A9BC-6E9C-870755DC338A}"/>
              </a:ext>
            </a:extLst>
          </p:cNvPr>
          <p:cNvSpPr/>
          <p:nvPr/>
        </p:nvSpPr>
        <p:spPr>
          <a:xfrm>
            <a:off x="10668000" y="7457009"/>
            <a:ext cx="1843418" cy="2598593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4BD30013-61BA-D014-FBD4-7ECAB4A091DA}"/>
              </a:ext>
            </a:extLst>
          </p:cNvPr>
          <p:cNvSpPr/>
          <p:nvPr/>
        </p:nvSpPr>
        <p:spPr>
          <a:xfrm>
            <a:off x="12877801" y="7457009"/>
            <a:ext cx="1931246" cy="2598593"/>
          </a:xfrm>
          <a:custGeom>
            <a:avLst/>
            <a:gdLst/>
            <a:ahLst/>
            <a:cxnLst/>
            <a:rect l="l" t="t" r="r" b="b"/>
            <a:pathLst>
              <a:path w="3156395" h="4114800">
                <a:moveTo>
                  <a:pt x="0" y="0"/>
                </a:moveTo>
                <a:lnTo>
                  <a:pt x="3156395" y="0"/>
                </a:lnTo>
                <a:lnTo>
                  <a:pt x="3156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8820553" y="6104785"/>
            <a:ext cx="8114495" cy="725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76"/>
              </a:lnSpc>
              <a:spcBef>
                <a:spcPct val="0"/>
              </a:spcBef>
            </a:pPr>
            <a:r>
              <a:rPr lang="en-US" sz="4412" dirty="0">
                <a:solidFill>
                  <a:srgbClr val="271C2E"/>
                </a:solidFill>
                <a:latin typeface="Architects Daughter"/>
              </a:rPr>
              <a:t>Lesson 4 – Phonics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FA29E-1883-817B-C556-9A98DE568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8" y="734712"/>
            <a:ext cx="18278212" cy="88389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A2F7432-2E7A-FF09-7E1E-2F3B9FF6FB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800" y="1866900"/>
            <a:ext cx="10132183" cy="7193335"/>
          </a:xfrm>
          <a:prstGeom prst="rect">
            <a:avLst/>
          </a:prstGeom>
        </p:spPr>
      </p:pic>
      <p:pic>
        <p:nvPicPr>
          <p:cNvPr id="4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6C066D3F-7EED-350F-DFED-E460F3E86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030200" y="5067300"/>
            <a:ext cx="2969452" cy="296945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11659CA-C30D-1157-D582-78DA015701C6}"/>
              </a:ext>
            </a:extLst>
          </p:cNvPr>
          <p:cNvSpPr txBox="1"/>
          <p:nvPr/>
        </p:nvSpPr>
        <p:spPr>
          <a:xfrm>
            <a:off x="10134600" y="2515601"/>
            <a:ext cx="8259377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Work in Pairs</a:t>
            </a:r>
          </a:p>
        </p:txBody>
      </p:sp>
      <p:grpSp>
        <p:nvGrpSpPr>
          <p:cNvPr id="5" name="Group 18">
            <a:extLst>
              <a:ext uri="{FF2B5EF4-FFF2-40B4-BE49-F238E27FC236}">
                <a16:creationId xmlns:a16="http://schemas.microsoft.com/office/drawing/2014/main" id="{E4BAF2E8-D6C1-10FB-E94C-24B350222ECC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2C6C9E5A-CD15-0ADC-05D0-D6EC447A630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DCC0E75A-79DC-C7C1-C7AA-177FC948AE9D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972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1030A-E4B4-C741-71FC-417AD1979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8" y="734712"/>
            <a:ext cx="18278212" cy="88389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61518" y="394139"/>
            <a:ext cx="620446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9EB34D-1497-F744-DB4D-0A6B7F4C0275}"/>
              </a:ext>
            </a:extLst>
          </p:cNvPr>
          <p:cNvSpPr/>
          <p:nvPr/>
        </p:nvSpPr>
        <p:spPr>
          <a:xfrm>
            <a:off x="1351348" y="5871219"/>
            <a:ext cx="1580272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cap="none" spc="0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Dream, dream, dream.</a:t>
            </a:r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EE20619B-185B-C897-8FA4-9BCE7044E948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E2CC28F1-4DD2-98AC-45EA-2E0FBF60FC38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20">
              <a:extLst>
                <a:ext uri="{FF2B5EF4-FFF2-40B4-BE49-F238E27FC236}">
                  <a16:creationId xmlns:a16="http://schemas.microsoft.com/office/drawing/2014/main" id="{F9CBF653-64AA-44C0-314B-5413A6E78D1F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898482-2A33-3568-7CF5-4CF883B26E1D}"/>
              </a:ext>
            </a:extLst>
          </p:cNvPr>
          <p:cNvGrpSpPr/>
          <p:nvPr/>
        </p:nvGrpSpPr>
        <p:grpSpPr>
          <a:xfrm>
            <a:off x="1064800" y="2605243"/>
            <a:ext cx="3856931" cy="1791907"/>
            <a:chOff x="12987834" y="902760"/>
            <a:chExt cx="3983724" cy="1183993"/>
          </a:xfrm>
          <a:solidFill>
            <a:srgbClr val="0070C0"/>
          </a:solidFill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AC2B56F7-25F6-F347-03D5-DB9847736C1A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3CAFFD48-A46B-DE0C-03F5-333046765D45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E563BBA3-60FD-5C68-9195-94E62229C13E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ea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EA8C46-F093-8B60-433D-B0592BDA49A1}"/>
              </a:ext>
            </a:extLst>
          </p:cNvPr>
          <p:cNvGrpSpPr/>
          <p:nvPr/>
        </p:nvGrpSpPr>
        <p:grpSpPr>
          <a:xfrm>
            <a:off x="5331464" y="2618704"/>
            <a:ext cx="3706170" cy="1930280"/>
            <a:chOff x="12987834" y="902760"/>
            <a:chExt cx="3983724" cy="1275422"/>
          </a:xfrm>
          <a:solidFill>
            <a:srgbClr val="00B050"/>
          </a:solidFill>
        </p:grpSpPr>
        <p:grpSp>
          <p:nvGrpSpPr>
            <p:cNvPr id="34" name="Group 7">
              <a:extLst>
                <a:ext uri="{FF2B5EF4-FFF2-40B4-BE49-F238E27FC236}">
                  <a16:creationId xmlns:a16="http://schemas.microsoft.com/office/drawing/2014/main" id="{51B5D589-A203-030A-2DCE-A3D7BD2D2066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7966C24D-F76A-BD65-E15C-3C305E9E9202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44DC19D9-91DA-D9AF-A500-2865CE906D02}"/>
                </a:ext>
              </a:extLst>
            </p:cNvPr>
            <p:cNvSpPr txBox="1"/>
            <p:nvPr/>
          </p:nvSpPr>
          <p:spPr>
            <a:xfrm>
              <a:off x="13257791" y="1229796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ee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24BD6F3-4A22-F1D8-1FDE-B46B08FA933C}"/>
              </a:ext>
            </a:extLst>
          </p:cNvPr>
          <p:cNvGrpSpPr/>
          <p:nvPr/>
        </p:nvGrpSpPr>
        <p:grpSpPr>
          <a:xfrm>
            <a:off x="9414318" y="2544442"/>
            <a:ext cx="3473638" cy="1930280"/>
            <a:chOff x="12987834" y="902760"/>
            <a:chExt cx="3983724" cy="1275422"/>
          </a:xfrm>
          <a:solidFill>
            <a:srgbClr val="C00000"/>
          </a:solidFill>
        </p:grpSpPr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EAA24D4E-9BD4-5C86-A2F9-282BF540B2CF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6268AF6A-D9F1-8DA8-817B-3BBE739CD673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732B7E4E-9D18-6FDD-7682-609F580530FA}"/>
                </a:ext>
              </a:extLst>
            </p:cNvPr>
            <p:cNvSpPr txBox="1"/>
            <p:nvPr/>
          </p:nvSpPr>
          <p:spPr>
            <a:xfrm>
              <a:off x="13257791" y="1229796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sl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B2767F-E3F1-B088-3A55-0BC877622D5C}"/>
              </a:ext>
            </a:extLst>
          </p:cNvPr>
          <p:cNvGrpSpPr/>
          <p:nvPr/>
        </p:nvGrpSpPr>
        <p:grpSpPr>
          <a:xfrm>
            <a:off x="13335562" y="2523660"/>
            <a:ext cx="3713019" cy="1791907"/>
            <a:chOff x="12987834" y="902760"/>
            <a:chExt cx="3983724" cy="1183993"/>
          </a:xfrm>
          <a:solidFill>
            <a:srgbClr val="7030A0"/>
          </a:solidFill>
        </p:grpSpPr>
        <p:grpSp>
          <p:nvGrpSpPr>
            <p:cNvPr id="42" name="Group 7">
              <a:extLst>
                <a:ext uri="{FF2B5EF4-FFF2-40B4-BE49-F238E27FC236}">
                  <a16:creationId xmlns:a16="http://schemas.microsoft.com/office/drawing/2014/main" id="{9D9E56B6-C496-06E2-A59A-473A7E21A546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CE0CBF55-3290-6755-EF37-25F9A0B88E00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BC5EC7C0-222E-817D-E3F6-C3B87EED7C76}"/>
                </a:ext>
              </a:extLst>
            </p:cNvPr>
            <p:cNvSpPr txBox="1"/>
            <p:nvPr/>
          </p:nvSpPr>
          <p:spPr>
            <a:xfrm>
              <a:off x="13277031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sp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705A5774-39B3-C323-77F5-46989496F15A}"/>
              </a:ext>
            </a:extLst>
          </p:cNvPr>
          <p:cNvSpPr/>
          <p:nvPr/>
        </p:nvSpPr>
        <p:spPr>
          <a:xfrm>
            <a:off x="3059761" y="5524500"/>
            <a:ext cx="1861969" cy="27432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43E200A-9E2B-4CF3-65FB-031271515A94}"/>
              </a:ext>
            </a:extLst>
          </p:cNvPr>
          <p:cNvSpPr/>
          <p:nvPr/>
        </p:nvSpPr>
        <p:spPr>
          <a:xfrm>
            <a:off x="8321725" y="5512205"/>
            <a:ext cx="1861969" cy="27432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5240E96-C236-7D8C-BF72-CEACE59C2FB7}"/>
              </a:ext>
            </a:extLst>
          </p:cNvPr>
          <p:cNvSpPr/>
          <p:nvPr/>
        </p:nvSpPr>
        <p:spPr>
          <a:xfrm>
            <a:off x="13552516" y="5430643"/>
            <a:ext cx="1861969" cy="27432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7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6" grpId="0" animBg="1"/>
      <p:bldP spid="47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1030A-E4B4-C741-71FC-417AD1979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8" y="734712"/>
            <a:ext cx="18278212" cy="88389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61518" y="394139"/>
            <a:ext cx="620446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9EB34D-1497-F744-DB4D-0A6B7F4C0275}"/>
              </a:ext>
            </a:extLst>
          </p:cNvPr>
          <p:cNvSpPr/>
          <p:nvPr/>
        </p:nvSpPr>
        <p:spPr>
          <a:xfrm>
            <a:off x="972244" y="5871219"/>
            <a:ext cx="1656094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cap="none" spc="0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I have a green spoon to eat.</a:t>
            </a:r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EE20619B-185B-C897-8FA4-9BCE7044E948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E2CC28F1-4DD2-98AC-45EA-2E0FBF60FC38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20">
              <a:extLst>
                <a:ext uri="{FF2B5EF4-FFF2-40B4-BE49-F238E27FC236}">
                  <a16:creationId xmlns:a16="http://schemas.microsoft.com/office/drawing/2014/main" id="{F9CBF653-64AA-44C0-314B-5413A6E78D1F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898482-2A33-3568-7CF5-4CF883B26E1D}"/>
              </a:ext>
            </a:extLst>
          </p:cNvPr>
          <p:cNvGrpSpPr/>
          <p:nvPr/>
        </p:nvGrpSpPr>
        <p:grpSpPr>
          <a:xfrm>
            <a:off x="1064800" y="2605243"/>
            <a:ext cx="3856931" cy="1791907"/>
            <a:chOff x="12987834" y="902760"/>
            <a:chExt cx="3983724" cy="1183993"/>
          </a:xfrm>
          <a:solidFill>
            <a:srgbClr val="0070C0"/>
          </a:solidFill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AC2B56F7-25F6-F347-03D5-DB9847736C1A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3CAFFD48-A46B-DE0C-03F5-333046765D45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E563BBA3-60FD-5C68-9195-94E62229C13E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ea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EA8C46-F093-8B60-433D-B0592BDA49A1}"/>
              </a:ext>
            </a:extLst>
          </p:cNvPr>
          <p:cNvGrpSpPr/>
          <p:nvPr/>
        </p:nvGrpSpPr>
        <p:grpSpPr>
          <a:xfrm>
            <a:off x="5331464" y="2618704"/>
            <a:ext cx="3706170" cy="1930280"/>
            <a:chOff x="12987834" y="902760"/>
            <a:chExt cx="3983724" cy="1275422"/>
          </a:xfrm>
          <a:solidFill>
            <a:srgbClr val="00B050"/>
          </a:solidFill>
        </p:grpSpPr>
        <p:grpSp>
          <p:nvGrpSpPr>
            <p:cNvPr id="34" name="Group 7">
              <a:extLst>
                <a:ext uri="{FF2B5EF4-FFF2-40B4-BE49-F238E27FC236}">
                  <a16:creationId xmlns:a16="http://schemas.microsoft.com/office/drawing/2014/main" id="{51B5D589-A203-030A-2DCE-A3D7BD2D2066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7966C24D-F76A-BD65-E15C-3C305E9E9202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44DC19D9-91DA-D9AF-A500-2865CE906D02}"/>
                </a:ext>
              </a:extLst>
            </p:cNvPr>
            <p:cNvSpPr txBox="1"/>
            <p:nvPr/>
          </p:nvSpPr>
          <p:spPr>
            <a:xfrm>
              <a:off x="13257791" y="1229796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ee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24BD6F3-4A22-F1D8-1FDE-B46B08FA933C}"/>
              </a:ext>
            </a:extLst>
          </p:cNvPr>
          <p:cNvGrpSpPr/>
          <p:nvPr/>
        </p:nvGrpSpPr>
        <p:grpSpPr>
          <a:xfrm>
            <a:off x="9414318" y="2544442"/>
            <a:ext cx="3473638" cy="1930280"/>
            <a:chOff x="12987834" y="902760"/>
            <a:chExt cx="3983724" cy="1275422"/>
          </a:xfrm>
          <a:solidFill>
            <a:srgbClr val="C00000"/>
          </a:solidFill>
        </p:grpSpPr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EAA24D4E-9BD4-5C86-A2F9-282BF540B2CF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6268AF6A-D9F1-8DA8-817B-3BBE739CD673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732B7E4E-9D18-6FDD-7682-609F580530FA}"/>
                </a:ext>
              </a:extLst>
            </p:cNvPr>
            <p:cNvSpPr txBox="1"/>
            <p:nvPr/>
          </p:nvSpPr>
          <p:spPr>
            <a:xfrm>
              <a:off x="13257791" y="1229796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sl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B2767F-E3F1-B088-3A55-0BC877622D5C}"/>
              </a:ext>
            </a:extLst>
          </p:cNvPr>
          <p:cNvGrpSpPr/>
          <p:nvPr/>
        </p:nvGrpSpPr>
        <p:grpSpPr>
          <a:xfrm>
            <a:off x="13335562" y="2523660"/>
            <a:ext cx="3713019" cy="1791907"/>
            <a:chOff x="12987834" y="902760"/>
            <a:chExt cx="3983724" cy="1183993"/>
          </a:xfrm>
          <a:solidFill>
            <a:srgbClr val="7030A0"/>
          </a:solidFill>
        </p:grpSpPr>
        <p:grpSp>
          <p:nvGrpSpPr>
            <p:cNvPr id="42" name="Group 7">
              <a:extLst>
                <a:ext uri="{FF2B5EF4-FFF2-40B4-BE49-F238E27FC236}">
                  <a16:creationId xmlns:a16="http://schemas.microsoft.com/office/drawing/2014/main" id="{9D9E56B6-C496-06E2-A59A-473A7E21A546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CE0CBF55-3290-6755-EF37-25F9A0B88E00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BC5EC7C0-222E-817D-E3F6-C3B87EED7C76}"/>
                </a:ext>
              </a:extLst>
            </p:cNvPr>
            <p:cNvSpPr txBox="1"/>
            <p:nvPr/>
          </p:nvSpPr>
          <p:spPr>
            <a:xfrm>
              <a:off x="13277031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sp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043E200A-9E2B-4CF3-65FB-031271515A94}"/>
              </a:ext>
            </a:extLst>
          </p:cNvPr>
          <p:cNvSpPr/>
          <p:nvPr/>
        </p:nvSpPr>
        <p:spPr>
          <a:xfrm>
            <a:off x="9649710" y="5411267"/>
            <a:ext cx="1500262" cy="27432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5240E96-C236-7D8C-BF72-CEACE59C2FB7}"/>
              </a:ext>
            </a:extLst>
          </p:cNvPr>
          <p:cNvSpPr/>
          <p:nvPr/>
        </p:nvSpPr>
        <p:spPr>
          <a:xfrm>
            <a:off x="15128247" y="5312083"/>
            <a:ext cx="1635753" cy="27432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9D5A77-2E1F-A774-E34B-7FE17AEE82C1}"/>
              </a:ext>
            </a:extLst>
          </p:cNvPr>
          <p:cNvSpPr/>
          <p:nvPr/>
        </p:nvSpPr>
        <p:spPr>
          <a:xfrm>
            <a:off x="7270794" y="5626604"/>
            <a:ext cx="1676400" cy="213256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7" grpId="0" animBg="1"/>
      <p:bldP spid="48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1030A-E4B4-C741-71FC-417AD1979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8" y="734712"/>
            <a:ext cx="18278212" cy="88389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61518" y="394139"/>
            <a:ext cx="620446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9EB34D-1497-F744-DB4D-0A6B7F4C0275}"/>
              </a:ext>
            </a:extLst>
          </p:cNvPr>
          <p:cNvSpPr/>
          <p:nvPr/>
        </p:nvSpPr>
        <p:spPr>
          <a:xfrm>
            <a:off x="2045461" y="5871219"/>
            <a:ext cx="144145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cap="none" spc="0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Ice cream, cream, cream.</a:t>
            </a:r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EE20619B-185B-C897-8FA4-9BCE7044E948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E2CC28F1-4DD2-98AC-45EA-2E0FBF60FC38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20">
              <a:extLst>
                <a:ext uri="{FF2B5EF4-FFF2-40B4-BE49-F238E27FC236}">
                  <a16:creationId xmlns:a16="http://schemas.microsoft.com/office/drawing/2014/main" id="{F9CBF653-64AA-44C0-314B-5413A6E78D1F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898482-2A33-3568-7CF5-4CF883B26E1D}"/>
              </a:ext>
            </a:extLst>
          </p:cNvPr>
          <p:cNvGrpSpPr/>
          <p:nvPr/>
        </p:nvGrpSpPr>
        <p:grpSpPr>
          <a:xfrm>
            <a:off x="1064800" y="2605243"/>
            <a:ext cx="3856931" cy="1791907"/>
            <a:chOff x="12987834" y="902760"/>
            <a:chExt cx="3983724" cy="1183993"/>
          </a:xfrm>
          <a:solidFill>
            <a:srgbClr val="0070C0"/>
          </a:solidFill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AC2B56F7-25F6-F347-03D5-DB9847736C1A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3CAFFD48-A46B-DE0C-03F5-333046765D45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E563BBA3-60FD-5C68-9195-94E62229C13E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ea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EA8C46-F093-8B60-433D-B0592BDA49A1}"/>
              </a:ext>
            </a:extLst>
          </p:cNvPr>
          <p:cNvGrpSpPr/>
          <p:nvPr/>
        </p:nvGrpSpPr>
        <p:grpSpPr>
          <a:xfrm>
            <a:off x="5331464" y="2618704"/>
            <a:ext cx="3706170" cy="1930280"/>
            <a:chOff x="12987834" y="902760"/>
            <a:chExt cx="3983724" cy="1275422"/>
          </a:xfrm>
          <a:solidFill>
            <a:srgbClr val="00B050"/>
          </a:solidFill>
        </p:grpSpPr>
        <p:grpSp>
          <p:nvGrpSpPr>
            <p:cNvPr id="34" name="Group 7">
              <a:extLst>
                <a:ext uri="{FF2B5EF4-FFF2-40B4-BE49-F238E27FC236}">
                  <a16:creationId xmlns:a16="http://schemas.microsoft.com/office/drawing/2014/main" id="{51B5D589-A203-030A-2DCE-A3D7BD2D2066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7966C24D-F76A-BD65-E15C-3C305E9E9202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44DC19D9-91DA-D9AF-A500-2865CE906D02}"/>
                </a:ext>
              </a:extLst>
            </p:cNvPr>
            <p:cNvSpPr txBox="1"/>
            <p:nvPr/>
          </p:nvSpPr>
          <p:spPr>
            <a:xfrm>
              <a:off x="13257791" y="1229796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ee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24BD6F3-4A22-F1D8-1FDE-B46B08FA933C}"/>
              </a:ext>
            </a:extLst>
          </p:cNvPr>
          <p:cNvGrpSpPr/>
          <p:nvPr/>
        </p:nvGrpSpPr>
        <p:grpSpPr>
          <a:xfrm>
            <a:off x="9414318" y="2544442"/>
            <a:ext cx="3473638" cy="1930280"/>
            <a:chOff x="12987834" y="902760"/>
            <a:chExt cx="3983724" cy="1275422"/>
          </a:xfrm>
          <a:solidFill>
            <a:srgbClr val="C00000"/>
          </a:solidFill>
        </p:grpSpPr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EAA24D4E-9BD4-5C86-A2F9-282BF540B2CF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6268AF6A-D9F1-8DA8-817B-3BBE739CD673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732B7E4E-9D18-6FDD-7682-609F580530FA}"/>
                </a:ext>
              </a:extLst>
            </p:cNvPr>
            <p:cNvSpPr txBox="1"/>
            <p:nvPr/>
          </p:nvSpPr>
          <p:spPr>
            <a:xfrm>
              <a:off x="13257791" y="1229796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sl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B2767F-E3F1-B088-3A55-0BC877622D5C}"/>
              </a:ext>
            </a:extLst>
          </p:cNvPr>
          <p:cNvGrpSpPr/>
          <p:nvPr/>
        </p:nvGrpSpPr>
        <p:grpSpPr>
          <a:xfrm>
            <a:off x="13335562" y="2523660"/>
            <a:ext cx="3713019" cy="1791907"/>
            <a:chOff x="12987834" y="902760"/>
            <a:chExt cx="3983724" cy="1183993"/>
          </a:xfrm>
          <a:solidFill>
            <a:srgbClr val="7030A0"/>
          </a:solidFill>
        </p:grpSpPr>
        <p:grpSp>
          <p:nvGrpSpPr>
            <p:cNvPr id="42" name="Group 7">
              <a:extLst>
                <a:ext uri="{FF2B5EF4-FFF2-40B4-BE49-F238E27FC236}">
                  <a16:creationId xmlns:a16="http://schemas.microsoft.com/office/drawing/2014/main" id="{9D9E56B6-C496-06E2-A59A-473A7E21A546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CE0CBF55-3290-6755-EF37-25F9A0B88E00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BC5EC7C0-222E-817D-E3F6-C3B87EED7C76}"/>
                </a:ext>
              </a:extLst>
            </p:cNvPr>
            <p:cNvSpPr txBox="1"/>
            <p:nvPr/>
          </p:nvSpPr>
          <p:spPr>
            <a:xfrm>
              <a:off x="13277031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sp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A5240E96-C236-7D8C-BF72-CEACE59C2FB7}"/>
              </a:ext>
            </a:extLst>
          </p:cNvPr>
          <p:cNvSpPr/>
          <p:nvPr/>
        </p:nvSpPr>
        <p:spPr>
          <a:xfrm>
            <a:off x="5105400" y="5340500"/>
            <a:ext cx="1635753" cy="27432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CBE33C2-D1BF-5CDA-CEDD-A0D994EC35B5}"/>
              </a:ext>
            </a:extLst>
          </p:cNvPr>
          <p:cNvSpPr/>
          <p:nvPr/>
        </p:nvSpPr>
        <p:spPr>
          <a:xfrm>
            <a:off x="9252722" y="5340500"/>
            <a:ext cx="1635753" cy="27432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9F7C68-3569-FABE-610C-D0123D9B5069}"/>
              </a:ext>
            </a:extLst>
          </p:cNvPr>
          <p:cNvSpPr/>
          <p:nvPr/>
        </p:nvSpPr>
        <p:spPr>
          <a:xfrm>
            <a:off x="13486276" y="5340500"/>
            <a:ext cx="1635753" cy="27432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2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8" grpId="0" animBg="1"/>
      <p:bldP spid="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1030A-E4B4-C741-71FC-417AD1979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8" y="734712"/>
            <a:ext cx="18278212" cy="88389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61518" y="394139"/>
            <a:ext cx="620446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9EB34D-1497-F744-DB4D-0A6B7F4C0275}"/>
              </a:ext>
            </a:extLst>
          </p:cNvPr>
          <p:cNvSpPr/>
          <p:nvPr/>
        </p:nvSpPr>
        <p:spPr>
          <a:xfrm>
            <a:off x="1351348" y="5871219"/>
            <a:ext cx="1580272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cap="none" spc="0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Dream, dream, dream.</a:t>
            </a:r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EE20619B-185B-C897-8FA4-9BCE7044E948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E2CC28F1-4DD2-98AC-45EA-2E0FBF60FC38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20">
              <a:extLst>
                <a:ext uri="{FF2B5EF4-FFF2-40B4-BE49-F238E27FC236}">
                  <a16:creationId xmlns:a16="http://schemas.microsoft.com/office/drawing/2014/main" id="{F9CBF653-64AA-44C0-314B-5413A6E78D1F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898482-2A33-3568-7CF5-4CF883B26E1D}"/>
              </a:ext>
            </a:extLst>
          </p:cNvPr>
          <p:cNvGrpSpPr/>
          <p:nvPr/>
        </p:nvGrpSpPr>
        <p:grpSpPr>
          <a:xfrm>
            <a:off x="1064800" y="2605243"/>
            <a:ext cx="3856931" cy="1791907"/>
            <a:chOff x="12987834" y="902760"/>
            <a:chExt cx="3983724" cy="1183993"/>
          </a:xfrm>
          <a:solidFill>
            <a:srgbClr val="0070C0"/>
          </a:solidFill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AC2B56F7-25F6-F347-03D5-DB9847736C1A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3CAFFD48-A46B-DE0C-03F5-333046765D45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E563BBA3-60FD-5C68-9195-94E62229C13E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ea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EA8C46-F093-8B60-433D-B0592BDA49A1}"/>
              </a:ext>
            </a:extLst>
          </p:cNvPr>
          <p:cNvGrpSpPr/>
          <p:nvPr/>
        </p:nvGrpSpPr>
        <p:grpSpPr>
          <a:xfrm>
            <a:off x="5331464" y="2618704"/>
            <a:ext cx="3706170" cy="1930280"/>
            <a:chOff x="12987834" y="902760"/>
            <a:chExt cx="3983724" cy="1275422"/>
          </a:xfrm>
          <a:solidFill>
            <a:srgbClr val="00B050"/>
          </a:solidFill>
        </p:grpSpPr>
        <p:grpSp>
          <p:nvGrpSpPr>
            <p:cNvPr id="34" name="Group 7">
              <a:extLst>
                <a:ext uri="{FF2B5EF4-FFF2-40B4-BE49-F238E27FC236}">
                  <a16:creationId xmlns:a16="http://schemas.microsoft.com/office/drawing/2014/main" id="{51B5D589-A203-030A-2DCE-A3D7BD2D2066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7966C24D-F76A-BD65-E15C-3C305E9E9202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44DC19D9-91DA-D9AF-A500-2865CE906D02}"/>
                </a:ext>
              </a:extLst>
            </p:cNvPr>
            <p:cNvSpPr txBox="1"/>
            <p:nvPr/>
          </p:nvSpPr>
          <p:spPr>
            <a:xfrm>
              <a:off x="13257791" y="1229796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ee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24BD6F3-4A22-F1D8-1FDE-B46B08FA933C}"/>
              </a:ext>
            </a:extLst>
          </p:cNvPr>
          <p:cNvGrpSpPr/>
          <p:nvPr/>
        </p:nvGrpSpPr>
        <p:grpSpPr>
          <a:xfrm>
            <a:off x="9414318" y="2544442"/>
            <a:ext cx="3473638" cy="1930280"/>
            <a:chOff x="12987834" y="902760"/>
            <a:chExt cx="3983724" cy="1275422"/>
          </a:xfrm>
          <a:solidFill>
            <a:srgbClr val="C00000"/>
          </a:solidFill>
        </p:grpSpPr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EAA24D4E-9BD4-5C86-A2F9-282BF540B2CF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6268AF6A-D9F1-8DA8-817B-3BBE739CD673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732B7E4E-9D18-6FDD-7682-609F580530FA}"/>
                </a:ext>
              </a:extLst>
            </p:cNvPr>
            <p:cNvSpPr txBox="1"/>
            <p:nvPr/>
          </p:nvSpPr>
          <p:spPr>
            <a:xfrm>
              <a:off x="13257791" y="1229796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sl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B2767F-E3F1-B088-3A55-0BC877622D5C}"/>
              </a:ext>
            </a:extLst>
          </p:cNvPr>
          <p:cNvGrpSpPr/>
          <p:nvPr/>
        </p:nvGrpSpPr>
        <p:grpSpPr>
          <a:xfrm>
            <a:off x="13335562" y="2523660"/>
            <a:ext cx="3713019" cy="1791907"/>
            <a:chOff x="12987834" y="902760"/>
            <a:chExt cx="3983724" cy="1183993"/>
          </a:xfrm>
          <a:solidFill>
            <a:srgbClr val="7030A0"/>
          </a:solidFill>
        </p:grpSpPr>
        <p:grpSp>
          <p:nvGrpSpPr>
            <p:cNvPr id="42" name="Group 7">
              <a:extLst>
                <a:ext uri="{FF2B5EF4-FFF2-40B4-BE49-F238E27FC236}">
                  <a16:creationId xmlns:a16="http://schemas.microsoft.com/office/drawing/2014/main" id="{9D9E56B6-C496-06E2-A59A-473A7E21A546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CE0CBF55-3290-6755-EF37-25F9A0B88E00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BC5EC7C0-222E-817D-E3F6-C3B87EED7C76}"/>
                </a:ext>
              </a:extLst>
            </p:cNvPr>
            <p:cNvSpPr txBox="1"/>
            <p:nvPr/>
          </p:nvSpPr>
          <p:spPr>
            <a:xfrm>
              <a:off x="13277031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sp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705A5774-39B3-C323-77F5-46989496F15A}"/>
              </a:ext>
            </a:extLst>
          </p:cNvPr>
          <p:cNvSpPr/>
          <p:nvPr/>
        </p:nvSpPr>
        <p:spPr>
          <a:xfrm>
            <a:off x="3059761" y="5524500"/>
            <a:ext cx="1861969" cy="27432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43E200A-9E2B-4CF3-65FB-031271515A94}"/>
              </a:ext>
            </a:extLst>
          </p:cNvPr>
          <p:cNvSpPr/>
          <p:nvPr/>
        </p:nvSpPr>
        <p:spPr>
          <a:xfrm>
            <a:off x="8321725" y="5512205"/>
            <a:ext cx="1861969" cy="27432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5240E96-C236-7D8C-BF72-CEACE59C2FB7}"/>
              </a:ext>
            </a:extLst>
          </p:cNvPr>
          <p:cNvSpPr/>
          <p:nvPr/>
        </p:nvSpPr>
        <p:spPr>
          <a:xfrm>
            <a:off x="13552516" y="5430643"/>
            <a:ext cx="1861969" cy="27432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0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6" grpId="0" animBg="1"/>
      <p:bldP spid="47" grpId="0" animBg="1"/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1030A-E4B4-C741-71FC-417AD1979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8" y="734712"/>
            <a:ext cx="18278212" cy="88389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61518" y="394139"/>
            <a:ext cx="620446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9EB34D-1497-F744-DB4D-0A6B7F4C0275}"/>
              </a:ext>
            </a:extLst>
          </p:cNvPr>
          <p:cNvSpPr/>
          <p:nvPr/>
        </p:nvSpPr>
        <p:spPr>
          <a:xfrm>
            <a:off x="1647913" y="5871219"/>
            <a:ext cx="1520961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cap="none" spc="0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I am the queen in my.</a:t>
            </a:r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EE20619B-185B-C897-8FA4-9BCE7044E948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E2CC28F1-4DD2-98AC-45EA-2E0FBF60FC38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20">
              <a:extLst>
                <a:ext uri="{FF2B5EF4-FFF2-40B4-BE49-F238E27FC236}">
                  <a16:creationId xmlns:a16="http://schemas.microsoft.com/office/drawing/2014/main" id="{F9CBF653-64AA-44C0-314B-5413A6E78D1F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898482-2A33-3568-7CF5-4CF883B26E1D}"/>
              </a:ext>
            </a:extLst>
          </p:cNvPr>
          <p:cNvGrpSpPr/>
          <p:nvPr/>
        </p:nvGrpSpPr>
        <p:grpSpPr>
          <a:xfrm>
            <a:off x="1064800" y="2605243"/>
            <a:ext cx="3856931" cy="1791907"/>
            <a:chOff x="12987834" y="902760"/>
            <a:chExt cx="3983724" cy="1183993"/>
          </a:xfrm>
          <a:solidFill>
            <a:srgbClr val="0070C0"/>
          </a:solidFill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AC2B56F7-25F6-F347-03D5-DB9847736C1A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3CAFFD48-A46B-DE0C-03F5-333046765D45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E563BBA3-60FD-5C68-9195-94E62229C13E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ea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EA8C46-F093-8B60-433D-B0592BDA49A1}"/>
              </a:ext>
            </a:extLst>
          </p:cNvPr>
          <p:cNvGrpSpPr/>
          <p:nvPr/>
        </p:nvGrpSpPr>
        <p:grpSpPr>
          <a:xfrm>
            <a:off x="5331464" y="2618704"/>
            <a:ext cx="3706170" cy="1930280"/>
            <a:chOff x="12987834" y="902760"/>
            <a:chExt cx="3983724" cy="1275422"/>
          </a:xfrm>
          <a:solidFill>
            <a:srgbClr val="00B050"/>
          </a:solidFill>
        </p:grpSpPr>
        <p:grpSp>
          <p:nvGrpSpPr>
            <p:cNvPr id="34" name="Group 7">
              <a:extLst>
                <a:ext uri="{FF2B5EF4-FFF2-40B4-BE49-F238E27FC236}">
                  <a16:creationId xmlns:a16="http://schemas.microsoft.com/office/drawing/2014/main" id="{51B5D589-A203-030A-2DCE-A3D7BD2D2066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7966C24D-F76A-BD65-E15C-3C305E9E9202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44DC19D9-91DA-D9AF-A500-2865CE906D02}"/>
                </a:ext>
              </a:extLst>
            </p:cNvPr>
            <p:cNvSpPr txBox="1"/>
            <p:nvPr/>
          </p:nvSpPr>
          <p:spPr>
            <a:xfrm>
              <a:off x="13257791" y="1229796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ee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24BD6F3-4A22-F1D8-1FDE-B46B08FA933C}"/>
              </a:ext>
            </a:extLst>
          </p:cNvPr>
          <p:cNvGrpSpPr/>
          <p:nvPr/>
        </p:nvGrpSpPr>
        <p:grpSpPr>
          <a:xfrm>
            <a:off x="9414318" y="2544442"/>
            <a:ext cx="3473638" cy="1930280"/>
            <a:chOff x="12987834" y="902760"/>
            <a:chExt cx="3983724" cy="1275422"/>
          </a:xfrm>
          <a:solidFill>
            <a:srgbClr val="C00000"/>
          </a:solidFill>
        </p:grpSpPr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EAA24D4E-9BD4-5C86-A2F9-282BF540B2CF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6268AF6A-D9F1-8DA8-817B-3BBE739CD673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732B7E4E-9D18-6FDD-7682-609F580530FA}"/>
                </a:ext>
              </a:extLst>
            </p:cNvPr>
            <p:cNvSpPr txBox="1"/>
            <p:nvPr/>
          </p:nvSpPr>
          <p:spPr>
            <a:xfrm>
              <a:off x="13257791" y="1229796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sl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B2767F-E3F1-B088-3A55-0BC877622D5C}"/>
              </a:ext>
            </a:extLst>
          </p:cNvPr>
          <p:cNvGrpSpPr/>
          <p:nvPr/>
        </p:nvGrpSpPr>
        <p:grpSpPr>
          <a:xfrm>
            <a:off x="13335562" y="2523660"/>
            <a:ext cx="3713019" cy="1791907"/>
            <a:chOff x="12987834" y="902760"/>
            <a:chExt cx="3983724" cy="1183993"/>
          </a:xfrm>
          <a:solidFill>
            <a:srgbClr val="7030A0"/>
          </a:solidFill>
        </p:grpSpPr>
        <p:grpSp>
          <p:nvGrpSpPr>
            <p:cNvPr id="42" name="Group 7">
              <a:extLst>
                <a:ext uri="{FF2B5EF4-FFF2-40B4-BE49-F238E27FC236}">
                  <a16:creationId xmlns:a16="http://schemas.microsoft.com/office/drawing/2014/main" id="{9D9E56B6-C496-06E2-A59A-473A7E21A546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CE0CBF55-3290-6755-EF37-25F9A0B88E00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BC5EC7C0-222E-817D-E3F6-C3B87EED7C76}"/>
                </a:ext>
              </a:extLst>
            </p:cNvPr>
            <p:cNvSpPr txBox="1"/>
            <p:nvPr/>
          </p:nvSpPr>
          <p:spPr>
            <a:xfrm>
              <a:off x="13277031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sp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BE9D5A77-2E1F-A774-E34B-7FE17AEE82C1}"/>
              </a:ext>
            </a:extLst>
          </p:cNvPr>
          <p:cNvSpPr/>
          <p:nvPr/>
        </p:nvSpPr>
        <p:spPr>
          <a:xfrm>
            <a:off x="9546772" y="5524500"/>
            <a:ext cx="1730827" cy="29718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C51C17-D618-7E1B-5639-1C09F9773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" y="723348"/>
            <a:ext cx="18278701" cy="95636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4283" y="970383"/>
            <a:ext cx="772474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7FCA1DF9-0BB9-E328-4EBB-40712797E78A}"/>
              </a:ext>
            </a:extLst>
          </p:cNvPr>
          <p:cNvGrpSpPr/>
          <p:nvPr/>
        </p:nvGrpSpPr>
        <p:grpSpPr>
          <a:xfrm>
            <a:off x="-381000" y="10148610"/>
            <a:ext cx="19637614" cy="1518386"/>
            <a:chOff x="0" y="0"/>
            <a:chExt cx="5172046" cy="399904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A6ABAFF9-7E8F-FF23-190C-02033B89A85B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9388A014-9822-CC1E-5704-5C1D5F99D1D9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F6B1967-A21D-6F5E-639C-5AF194F9E0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5638" y="1237366"/>
            <a:ext cx="4265764" cy="3276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5D1F2B-3C3C-B92A-E0D0-2D54C72756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11218" y="1257300"/>
            <a:ext cx="4115413" cy="3276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06A04A-4B54-C7D4-F266-4D68B80D23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9535" y="5930269"/>
            <a:ext cx="4245331" cy="3276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68682E-2908-7DB9-B23F-1C9AA9986E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52706" y="5930270"/>
            <a:ext cx="3986856" cy="3276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268A53-FA51-8989-66AC-8A0D707B3A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5398" y="4407043"/>
            <a:ext cx="4876800" cy="934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2805AC-5E66-F621-A7B6-6C11DD56CB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07734" y="4427740"/>
            <a:ext cx="4876800" cy="934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1CAC70-DB68-A1D4-DCE8-30ED6C85B0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46571" y="8916321"/>
            <a:ext cx="4876800" cy="934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69FC7BE-8786-4ED1-6613-FF1229B203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84610" y="8902547"/>
            <a:ext cx="4876800" cy="934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65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CBA10A-1802-68C9-4D26-4234ADEAB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" y="723348"/>
            <a:ext cx="18278701" cy="95636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-120050" y="668903"/>
            <a:ext cx="9264050" cy="1974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Circle and Write.</a:t>
            </a: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6F8C4DF5-9A62-2837-B94A-252463A38EDB}"/>
              </a:ext>
            </a:extLst>
          </p:cNvPr>
          <p:cNvGrpSpPr/>
          <p:nvPr/>
        </p:nvGrpSpPr>
        <p:grpSpPr>
          <a:xfrm>
            <a:off x="11679052" y="4610100"/>
            <a:ext cx="5270664" cy="2345322"/>
            <a:chOff x="-65697" y="-3431"/>
            <a:chExt cx="4721958" cy="921984"/>
          </a:xfrm>
        </p:grpSpPr>
        <p:grpSp>
          <p:nvGrpSpPr>
            <p:cNvPr id="6" name="Group 18">
              <a:extLst>
                <a:ext uri="{FF2B5EF4-FFF2-40B4-BE49-F238E27FC236}">
                  <a16:creationId xmlns:a16="http://schemas.microsoft.com/office/drawing/2014/main" id="{BDC463E8-88CC-7CE7-6693-D43ADF73780C}"/>
                </a:ext>
              </a:extLst>
            </p:cNvPr>
            <p:cNvGrpSpPr/>
            <p:nvPr/>
          </p:nvGrpSpPr>
          <p:grpSpPr>
            <a:xfrm>
              <a:off x="-65697" y="-3431"/>
              <a:ext cx="4578148" cy="921984"/>
              <a:chOff x="-47431" y="-2477"/>
              <a:chExt cx="3305260" cy="665640"/>
            </a:xfrm>
          </p:grpSpPr>
          <p:sp>
            <p:nvSpPr>
              <p:cNvPr id="15" name="Freeform 19">
                <a:extLst>
                  <a:ext uri="{FF2B5EF4-FFF2-40B4-BE49-F238E27FC236}">
                    <a16:creationId xmlns:a16="http://schemas.microsoft.com/office/drawing/2014/main" id="{81DA855C-309A-2E82-0480-9A1D46A73AEE}"/>
                  </a:ext>
                </a:extLst>
              </p:cNvPr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20">
                <a:extLst>
                  <a:ext uri="{FF2B5EF4-FFF2-40B4-BE49-F238E27FC236}">
                    <a16:creationId xmlns:a16="http://schemas.microsoft.com/office/drawing/2014/main" id="{8099F56C-E7E9-9446-E305-0EBB5E9B8939}"/>
                  </a:ext>
                </a:extLst>
              </p:cNvPr>
              <p:cNvSpPr/>
              <p:nvPr/>
            </p:nvSpPr>
            <p:spPr>
              <a:xfrm>
                <a:off x="-47431" y="-2477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352F11-2EF1-916B-197D-EA2D7C46CD56}"/>
                </a:ext>
              </a:extLst>
            </p:cNvPr>
            <p:cNvSpPr txBox="1"/>
            <p:nvPr/>
          </p:nvSpPr>
          <p:spPr>
            <a:xfrm>
              <a:off x="126337" y="348437"/>
              <a:ext cx="4529924" cy="452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6"/>
                </a:lnSpc>
              </a:pPr>
              <a:r>
                <a:rPr lang="en-US" sz="8800" dirty="0">
                  <a:solidFill>
                    <a:srgbClr val="302F2F"/>
                  </a:solidFill>
                  <a:latin typeface="KG Primary Penmanship"/>
                </a:rPr>
                <a:t>___</a:t>
              </a:r>
              <a:r>
                <a:rPr lang="en-US" sz="8800" dirty="0" err="1">
                  <a:solidFill>
                    <a:srgbClr val="302F2F"/>
                  </a:solidFill>
                  <a:latin typeface="KG Primary Penmanship"/>
                </a:rPr>
                <a:t>eep</a:t>
              </a:r>
              <a:endParaRPr lang="en-US" sz="8800" dirty="0">
                <a:solidFill>
                  <a:srgbClr val="302F2F"/>
                </a:solidFill>
                <a:latin typeface="KG Primary Penmanship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14E4A96-2389-27F5-9B17-C98A091A096F}"/>
              </a:ext>
            </a:extLst>
          </p:cNvPr>
          <p:cNvSpPr/>
          <p:nvPr/>
        </p:nvSpPr>
        <p:spPr>
          <a:xfrm>
            <a:off x="12879560" y="4749204"/>
            <a:ext cx="141577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 err="1">
                <a:ln w="0"/>
                <a:solidFill>
                  <a:srgbClr val="C00000"/>
                </a:solidFill>
                <a:latin typeface="Modern Love" panose="04090805081005020601" pitchFamily="82" charset="0"/>
              </a:rPr>
              <a:t>sl</a:t>
            </a:r>
            <a:endParaRPr lang="en-US" sz="11500" b="0" cap="none" spc="0" dirty="0">
              <a:ln w="0"/>
              <a:solidFill>
                <a:srgbClr val="C00000"/>
              </a:solidFill>
              <a:latin typeface="Modern Love" panose="04090805081005020601" pitchFamily="82" charset="0"/>
            </a:endParaRPr>
          </a:p>
        </p:txBody>
      </p:sp>
      <p:grpSp>
        <p:nvGrpSpPr>
          <p:cNvPr id="18" name="Group 15">
            <a:extLst>
              <a:ext uri="{FF2B5EF4-FFF2-40B4-BE49-F238E27FC236}">
                <a16:creationId xmlns:a16="http://schemas.microsoft.com/office/drawing/2014/main" id="{B8B15530-B51D-F533-35E0-4AAAE9D41ED7}"/>
              </a:ext>
            </a:extLst>
          </p:cNvPr>
          <p:cNvGrpSpPr/>
          <p:nvPr/>
        </p:nvGrpSpPr>
        <p:grpSpPr>
          <a:xfrm>
            <a:off x="-381000" y="10148610"/>
            <a:ext cx="19637614" cy="1518386"/>
            <a:chOff x="0" y="0"/>
            <a:chExt cx="5172046" cy="399904"/>
          </a:xfrm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7E2CADA0-BD4D-0B5B-7470-D9369F278576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B1E03169-3F31-6058-C9B6-3AC83461A603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7507741-FCFE-07FC-2E7F-04AD2B6FF3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0774" y="2985935"/>
            <a:ext cx="7060460" cy="5423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C51A14-E023-D89E-7843-EAAB76DE7C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1200" y="8230606"/>
            <a:ext cx="8071809" cy="1546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6FD492EE-0E79-B2EC-0920-7F98A03B6F89}"/>
              </a:ext>
            </a:extLst>
          </p:cNvPr>
          <p:cNvSpPr/>
          <p:nvPr/>
        </p:nvSpPr>
        <p:spPr>
          <a:xfrm>
            <a:off x="8358839" y="8343901"/>
            <a:ext cx="1547161" cy="1219752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1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_sl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78D399-BE1D-8A75-4462-72A9245A4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" y="723348"/>
            <a:ext cx="18278701" cy="95636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893018" y="640073"/>
            <a:ext cx="9264050" cy="1974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Circle and Write.</a:t>
            </a: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0445B696-B1D1-EFBE-40BD-533FA0287C3A}"/>
              </a:ext>
            </a:extLst>
          </p:cNvPr>
          <p:cNvGrpSpPr/>
          <p:nvPr/>
        </p:nvGrpSpPr>
        <p:grpSpPr>
          <a:xfrm>
            <a:off x="-381000" y="10148610"/>
            <a:ext cx="19637614" cy="1518386"/>
            <a:chOff x="0" y="0"/>
            <a:chExt cx="5172046" cy="399904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528C5253-5EB9-C097-C38B-45B58A704CF6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2768C94D-63EA-52D3-1645-0DCE9446B68C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8951384-0EB2-BA6F-AD74-49B72F2D36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00" y="3103320"/>
            <a:ext cx="8547297" cy="7318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7D984846-C2CD-465E-90EA-19D70A3BE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114718" y="5143500"/>
            <a:ext cx="2969452" cy="296945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A7F456A-E950-3B38-C2F5-A33EA206D047}"/>
              </a:ext>
            </a:extLst>
          </p:cNvPr>
          <p:cNvGrpSpPr/>
          <p:nvPr/>
        </p:nvGrpSpPr>
        <p:grpSpPr>
          <a:xfrm>
            <a:off x="10924783" y="1185637"/>
            <a:ext cx="3178218" cy="1457653"/>
            <a:chOff x="12496801" y="1039345"/>
            <a:chExt cx="3657600" cy="1769876"/>
          </a:xfrm>
          <a:solidFill>
            <a:schemeClr val="accent5">
              <a:lumMod val="75000"/>
            </a:schemeClr>
          </a:solidFill>
        </p:grpSpPr>
        <p:grpSp>
          <p:nvGrpSpPr>
            <p:cNvPr id="25" name="Group 7">
              <a:extLst>
                <a:ext uri="{FF2B5EF4-FFF2-40B4-BE49-F238E27FC236}">
                  <a16:creationId xmlns:a16="http://schemas.microsoft.com/office/drawing/2014/main" id="{9501F4F2-710B-D8CC-760E-61C5C8E507B2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E51456E3-1563-99AA-25D9-F4B67E9AD7D6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8711FD53-58EA-D22E-9C4E-BA6B4E5C1E5F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31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CBA10A-1802-68C9-4D26-4234ADEAB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" y="723348"/>
            <a:ext cx="18278701" cy="95636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-120050" y="668903"/>
            <a:ext cx="6749450" cy="1974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6F8C4DF5-9A62-2837-B94A-252463A38EDB}"/>
              </a:ext>
            </a:extLst>
          </p:cNvPr>
          <p:cNvGrpSpPr/>
          <p:nvPr/>
        </p:nvGrpSpPr>
        <p:grpSpPr>
          <a:xfrm>
            <a:off x="11679052" y="4610100"/>
            <a:ext cx="5270664" cy="2345322"/>
            <a:chOff x="-65697" y="-3431"/>
            <a:chExt cx="4721958" cy="921984"/>
          </a:xfrm>
        </p:grpSpPr>
        <p:grpSp>
          <p:nvGrpSpPr>
            <p:cNvPr id="6" name="Group 18">
              <a:extLst>
                <a:ext uri="{FF2B5EF4-FFF2-40B4-BE49-F238E27FC236}">
                  <a16:creationId xmlns:a16="http://schemas.microsoft.com/office/drawing/2014/main" id="{BDC463E8-88CC-7CE7-6693-D43ADF73780C}"/>
                </a:ext>
              </a:extLst>
            </p:cNvPr>
            <p:cNvGrpSpPr/>
            <p:nvPr/>
          </p:nvGrpSpPr>
          <p:grpSpPr>
            <a:xfrm>
              <a:off x="-65697" y="-3431"/>
              <a:ext cx="4578148" cy="921984"/>
              <a:chOff x="-47431" y="-2477"/>
              <a:chExt cx="3305260" cy="665640"/>
            </a:xfrm>
          </p:grpSpPr>
          <p:sp>
            <p:nvSpPr>
              <p:cNvPr id="15" name="Freeform 19">
                <a:extLst>
                  <a:ext uri="{FF2B5EF4-FFF2-40B4-BE49-F238E27FC236}">
                    <a16:creationId xmlns:a16="http://schemas.microsoft.com/office/drawing/2014/main" id="{81DA855C-309A-2E82-0480-9A1D46A73AEE}"/>
                  </a:ext>
                </a:extLst>
              </p:cNvPr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20">
                <a:extLst>
                  <a:ext uri="{FF2B5EF4-FFF2-40B4-BE49-F238E27FC236}">
                    <a16:creationId xmlns:a16="http://schemas.microsoft.com/office/drawing/2014/main" id="{8099F56C-E7E9-9446-E305-0EBB5E9B8939}"/>
                  </a:ext>
                </a:extLst>
              </p:cNvPr>
              <p:cNvSpPr/>
              <p:nvPr/>
            </p:nvSpPr>
            <p:spPr>
              <a:xfrm>
                <a:off x="-47431" y="-2477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352F11-2EF1-916B-197D-EA2D7C46CD56}"/>
                </a:ext>
              </a:extLst>
            </p:cNvPr>
            <p:cNvSpPr txBox="1"/>
            <p:nvPr/>
          </p:nvSpPr>
          <p:spPr>
            <a:xfrm>
              <a:off x="126337" y="348437"/>
              <a:ext cx="4529924" cy="3505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6"/>
                </a:lnSpc>
              </a:pPr>
              <a:r>
                <a:rPr lang="en-US" sz="8800" dirty="0">
                  <a:solidFill>
                    <a:srgbClr val="302F2F"/>
                  </a:solidFill>
                  <a:latin typeface="KG Primary Penmanship"/>
                </a:rPr>
                <a:t>___t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14E4A96-2389-27F5-9B17-C98A091A096F}"/>
              </a:ext>
            </a:extLst>
          </p:cNvPr>
          <p:cNvSpPr/>
          <p:nvPr/>
        </p:nvSpPr>
        <p:spPr>
          <a:xfrm>
            <a:off x="13182600" y="4794225"/>
            <a:ext cx="177805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 err="1">
                <a:ln w="0"/>
                <a:solidFill>
                  <a:srgbClr val="C00000"/>
                </a:solidFill>
                <a:latin typeface="Modern Love" panose="04090805081005020601" pitchFamily="82" charset="0"/>
              </a:rPr>
              <a:t>ea</a:t>
            </a:r>
            <a:endParaRPr lang="en-US" sz="11500" b="0" cap="none" spc="0" dirty="0">
              <a:ln w="0"/>
              <a:solidFill>
                <a:srgbClr val="C00000"/>
              </a:solidFill>
              <a:latin typeface="Modern Love" panose="04090805081005020601" pitchFamily="82" charset="0"/>
            </a:endParaRPr>
          </a:p>
        </p:txBody>
      </p:sp>
      <p:grpSp>
        <p:nvGrpSpPr>
          <p:cNvPr id="18" name="Group 15">
            <a:extLst>
              <a:ext uri="{FF2B5EF4-FFF2-40B4-BE49-F238E27FC236}">
                <a16:creationId xmlns:a16="http://schemas.microsoft.com/office/drawing/2014/main" id="{B8B15530-B51D-F533-35E0-4AAAE9D41ED7}"/>
              </a:ext>
            </a:extLst>
          </p:cNvPr>
          <p:cNvGrpSpPr/>
          <p:nvPr/>
        </p:nvGrpSpPr>
        <p:grpSpPr>
          <a:xfrm>
            <a:off x="-381000" y="10148610"/>
            <a:ext cx="19637614" cy="1518386"/>
            <a:chOff x="0" y="0"/>
            <a:chExt cx="5172046" cy="399904"/>
          </a:xfrm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7E2CADA0-BD4D-0B5B-7470-D9369F278576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B1E03169-3F31-6058-C9B6-3AC83461A603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84009B-8A63-950E-10C8-22718EB0E2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2745" y="3112364"/>
            <a:ext cx="6729410" cy="5357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41B0E1-CE2C-EC92-28AE-CF6D189F57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0245" y="8175569"/>
            <a:ext cx="7974410" cy="1527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6FD492EE-0E79-B2EC-0920-7F98A03B6F89}"/>
              </a:ext>
            </a:extLst>
          </p:cNvPr>
          <p:cNvSpPr/>
          <p:nvPr/>
        </p:nvSpPr>
        <p:spPr>
          <a:xfrm>
            <a:off x="1578171" y="8343900"/>
            <a:ext cx="1547161" cy="1219752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0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a_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BE513-39CC-590A-2F6D-2D535C07C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" y="734712"/>
            <a:ext cx="18278212" cy="88389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BC6AC1-F964-A49E-EBAB-3D10DD5621FE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16D7FA-A6FD-B386-81A6-0575988D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E64E44-00A4-3643-4C57-85FE5D63CD35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5EFDE23-2279-DFD5-616B-482D1C76D26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3B05EB3D-2081-745E-6F9A-760F940DC68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6ADD9A82-02BB-79A7-D152-A70B413856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32043A16-261C-EC9B-B00E-5CB3E6D32C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463C16-28E0-1D18-2230-E72DE000A5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9553" y="3528805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18">
            <a:extLst>
              <a:ext uri="{FF2B5EF4-FFF2-40B4-BE49-F238E27FC236}">
                <a16:creationId xmlns:a16="http://schemas.microsoft.com/office/drawing/2014/main" id="{2DE3FD86-A571-F942-E123-F991121AFBDD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1F9F5F6F-E2A5-5B24-E76B-65BD8E3E0E8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20">
              <a:extLst>
                <a:ext uri="{FF2B5EF4-FFF2-40B4-BE49-F238E27FC236}">
                  <a16:creationId xmlns:a16="http://schemas.microsoft.com/office/drawing/2014/main" id="{FBDFA200-E2F8-4DAE-00FF-3CCF7341039B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E56CD2BF-557F-C782-59E5-4851BE050C16}"/>
              </a:ext>
            </a:extLst>
          </p:cNvPr>
          <p:cNvGrpSpPr/>
          <p:nvPr/>
        </p:nvGrpSpPr>
        <p:grpSpPr>
          <a:xfrm>
            <a:off x="4953001" y="1326338"/>
            <a:ext cx="8458200" cy="1758155"/>
            <a:chOff x="0" y="0"/>
            <a:chExt cx="3377661" cy="252866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F5A523B-5172-4BAD-8DD4-18930BC34D56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8107E6FC-61FC-3F9E-6DE1-43431DC39D61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462DF47E-4540-485C-8798-707B4A7F8702}"/>
              </a:ext>
            </a:extLst>
          </p:cNvPr>
          <p:cNvSpPr txBox="1"/>
          <p:nvPr/>
        </p:nvSpPr>
        <p:spPr>
          <a:xfrm>
            <a:off x="2404767" y="973730"/>
            <a:ext cx="13198198" cy="2118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0800" b="1" dirty="0"/>
              <a:t>HELLO SONG</a:t>
            </a:r>
            <a:endParaRPr lang="en-US" sz="12926" b="1" dirty="0"/>
          </a:p>
        </p:txBody>
      </p:sp>
    </p:spTree>
    <p:extLst>
      <p:ext uri="{BB962C8B-B14F-4D97-AF65-F5344CB8AC3E}">
        <p14:creationId xmlns:p14="http://schemas.microsoft.com/office/powerpoint/2010/main" val="361640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CBA10A-1802-68C9-4D26-4234ADEAB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" y="723348"/>
            <a:ext cx="18278701" cy="95636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-120050" y="668903"/>
            <a:ext cx="6749450" cy="1974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6F8C4DF5-9A62-2837-B94A-252463A38EDB}"/>
              </a:ext>
            </a:extLst>
          </p:cNvPr>
          <p:cNvGrpSpPr/>
          <p:nvPr/>
        </p:nvGrpSpPr>
        <p:grpSpPr>
          <a:xfrm>
            <a:off x="11679052" y="4610100"/>
            <a:ext cx="5270664" cy="2345322"/>
            <a:chOff x="-65697" y="-3431"/>
            <a:chExt cx="4721958" cy="921984"/>
          </a:xfrm>
        </p:grpSpPr>
        <p:grpSp>
          <p:nvGrpSpPr>
            <p:cNvPr id="6" name="Group 18">
              <a:extLst>
                <a:ext uri="{FF2B5EF4-FFF2-40B4-BE49-F238E27FC236}">
                  <a16:creationId xmlns:a16="http://schemas.microsoft.com/office/drawing/2014/main" id="{BDC463E8-88CC-7CE7-6693-D43ADF73780C}"/>
                </a:ext>
              </a:extLst>
            </p:cNvPr>
            <p:cNvGrpSpPr/>
            <p:nvPr/>
          </p:nvGrpSpPr>
          <p:grpSpPr>
            <a:xfrm>
              <a:off x="-65697" y="-3431"/>
              <a:ext cx="4578148" cy="921984"/>
              <a:chOff x="-47431" y="-2477"/>
              <a:chExt cx="3305260" cy="665640"/>
            </a:xfrm>
          </p:grpSpPr>
          <p:sp>
            <p:nvSpPr>
              <p:cNvPr id="15" name="Freeform 19">
                <a:extLst>
                  <a:ext uri="{FF2B5EF4-FFF2-40B4-BE49-F238E27FC236}">
                    <a16:creationId xmlns:a16="http://schemas.microsoft.com/office/drawing/2014/main" id="{81DA855C-309A-2E82-0480-9A1D46A73AEE}"/>
                  </a:ext>
                </a:extLst>
              </p:cNvPr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20">
                <a:extLst>
                  <a:ext uri="{FF2B5EF4-FFF2-40B4-BE49-F238E27FC236}">
                    <a16:creationId xmlns:a16="http://schemas.microsoft.com/office/drawing/2014/main" id="{8099F56C-E7E9-9446-E305-0EBB5E9B8939}"/>
                  </a:ext>
                </a:extLst>
              </p:cNvPr>
              <p:cNvSpPr/>
              <p:nvPr/>
            </p:nvSpPr>
            <p:spPr>
              <a:xfrm>
                <a:off x="-47431" y="-2477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352F11-2EF1-916B-197D-EA2D7C46CD56}"/>
                </a:ext>
              </a:extLst>
            </p:cNvPr>
            <p:cNvSpPr txBox="1"/>
            <p:nvPr/>
          </p:nvSpPr>
          <p:spPr>
            <a:xfrm>
              <a:off x="126337" y="348437"/>
              <a:ext cx="4529924" cy="3505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6"/>
                </a:lnSpc>
              </a:pPr>
              <a:r>
                <a:rPr lang="en-US" sz="8800" dirty="0">
                  <a:solidFill>
                    <a:srgbClr val="302F2F"/>
                  </a:solidFill>
                  <a:latin typeface="KG Primary Penmanship"/>
                </a:rPr>
                <a:t>___</a:t>
              </a:r>
              <a:r>
                <a:rPr lang="en-US" sz="8800" dirty="0" err="1">
                  <a:solidFill>
                    <a:srgbClr val="302F2F"/>
                  </a:solidFill>
                  <a:latin typeface="KG Primary Penmanship"/>
                </a:rPr>
                <a:t>oon</a:t>
              </a:r>
              <a:endParaRPr lang="en-US" sz="8800" dirty="0">
                <a:solidFill>
                  <a:srgbClr val="302F2F"/>
                </a:solidFill>
                <a:latin typeface="KG Primary Penmanship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14E4A96-2389-27F5-9B17-C98A091A096F}"/>
              </a:ext>
            </a:extLst>
          </p:cNvPr>
          <p:cNvSpPr/>
          <p:nvPr/>
        </p:nvSpPr>
        <p:spPr>
          <a:xfrm>
            <a:off x="12746734" y="4864747"/>
            <a:ext cx="16530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 err="1">
                <a:ln w="0"/>
                <a:solidFill>
                  <a:srgbClr val="C00000"/>
                </a:solidFill>
                <a:latin typeface="Modern Love" panose="04090805081005020601" pitchFamily="82" charset="0"/>
              </a:rPr>
              <a:t>sp</a:t>
            </a:r>
            <a:endParaRPr lang="en-US" sz="11500" b="0" cap="none" spc="0" dirty="0">
              <a:ln w="0"/>
              <a:solidFill>
                <a:srgbClr val="C00000"/>
              </a:solidFill>
              <a:latin typeface="Modern Love" panose="04090805081005020601" pitchFamily="82" charset="0"/>
            </a:endParaRPr>
          </a:p>
        </p:txBody>
      </p:sp>
      <p:grpSp>
        <p:nvGrpSpPr>
          <p:cNvPr id="18" name="Group 15">
            <a:extLst>
              <a:ext uri="{FF2B5EF4-FFF2-40B4-BE49-F238E27FC236}">
                <a16:creationId xmlns:a16="http://schemas.microsoft.com/office/drawing/2014/main" id="{B8B15530-B51D-F533-35E0-4AAAE9D41ED7}"/>
              </a:ext>
            </a:extLst>
          </p:cNvPr>
          <p:cNvGrpSpPr/>
          <p:nvPr/>
        </p:nvGrpSpPr>
        <p:grpSpPr>
          <a:xfrm>
            <a:off x="-381000" y="10148610"/>
            <a:ext cx="19637614" cy="1518386"/>
            <a:chOff x="0" y="0"/>
            <a:chExt cx="5172046" cy="399904"/>
          </a:xfrm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7E2CADA0-BD4D-0B5B-7470-D9369F278576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B1E03169-3F31-6058-C9B6-3AC83461A603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8E86507-A60A-1D8E-9187-16BAE217DF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3496" y="3210486"/>
            <a:ext cx="6848568" cy="5285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687AF7-7E79-11EB-509D-DBED40407B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4153" y="8015162"/>
            <a:ext cx="7867254" cy="1506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6FD492EE-0E79-B2EC-0920-7F98A03B6F89}"/>
              </a:ext>
            </a:extLst>
          </p:cNvPr>
          <p:cNvSpPr/>
          <p:nvPr/>
        </p:nvSpPr>
        <p:spPr>
          <a:xfrm>
            <a:off x="6400800" y="8201754"/>
            <a:ext cx="1547161" cy="1219752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_sp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CBA10A-1802-68C9-4D26-4234ADEAB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" y="723348"/>
            <a:ext cx="18278701" cy="95636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-120050" y="668903"/>
            <a:ext cx="6749450" cy="1974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6F8C4DF5-9A62-2837-B94A-252463A38EDB}"/>
              </a:ext>
            </a:extLst>
          </p:cNvPr>
          <p:cNvGrpSpPr/>
          <p:nvPr/>
        </p:nvGrpSpPr>
        <p:grpSpPr>
          <a:xfrm>
            <a:off x="11679052" y="4610100"/>
            <a:ext cx="5270664" cy="2345322"/>
            <a:chOff x="-65697" y="-3431"/>
            <a:chExt cx="4721958" cy="921984"/>
          </a:xfrm>
        </p:grpSpPr>
        <p:grpSp>
          <p:nvGrpSpPr>
            <p:cNvPr id="6" name="Group 18">
              <a:extLst>
                <a:ext uri="{FF2B5EF4-FFF2-40B4-BE49-F238E27FC236}">
                  <a16:creationId xmlns:a16="http://schemas.microsoft.com/office/drawing/2014/main" id="{BDC463E8-88CC-7CE7-6693-D43ADF73780C}"/>
                </a:ext>
              </a:extLst>
            </p:cNvPr>
            <p:cNvGrpSpPr/>
            <p:nvPr/>
          </p:nvGrpSpPr>
          <p:grpSpPr>
            <a:xfrm>
              <a:off x="-65697" y="-3431"/>
              <a:ext cx="4578148" cy="921984"/>
              <a:chOff x="-47431" y="-2477"/>
              <a:chExt cx="3305260" cy="665640"/>
            </a:xfrm>
          </p:grpSpPr>
          <p:sp>
            <p:nvSpPr>
              <p:cNvPr id="15" name="Freeform 19">
                <a:extLst>
                  <a:ext uri="{FF2B5EF4-FFF2-40B4-BE49-F238E27FC236}">
                    <a16:creationId xmlns:a16="http://schemas.microsoft.com/office/drawing/2014/main" id="{81DA855C-309A-2E82-0480-9A1D46A73AEE}"/>
                  </a:ext>
                </a:extLst>
              </p:cNvPr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20">
                <a:extLst>
                  <a:ext uri="{FF2B5EF4-FFF2-40B4-BE49-F238E27FC236}">
                    <a16:creationId xmlns:a16="http://schemas.microsoft.com/office/drawing/2014/main" id="{8099F56C-E7E9-9446-E305-0EBB5E9B8939}"/>
                  </a:ext>
                </a:extLst>
              </p:cNvPr>
              <p:cNvSpPr/>
              <p:nvPr/>
            </p:nvSpPr>
            <p:spPr>
              <a:xfrm>
                <a:off x="-47431" y="-2477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352F11-2EF1-916B-197D-EA2D7C46CD56}"/>
                </a:ext>
              </a:extLst>
            </p:cNvPr>
            <p:cNvSpPr txBox="1"/>
            <p:nvPr/>
          </p:nvSpPr>
          <p:spPr>
            <a:xfrm>
              <a:off x="126337" y="348437"/>
              <a:ext cx="4529924" cy="3505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6"/>
                </a:lnSpc>
              </a:pPr>
              <a:r>
                <a:rPr lang="en-US" sz="8800" dirty="0" err="1">
                  <a:solidFill>
                    <a:srgbClr val="302F2F"/>
                  </a:solidFill>
                  <a:latin typeface="KG Primary Penmanship"/>
                </a:rPr>
                <a:t>gr___n</a:t>
              </a:r>
              <a:endParaRPr lang="en-US" sz="8800" dirty="0">
                <a:solidFill>
                  <a:srgbClr val="302F2F"/>
                </a:solidFill>
                <a:latin typeface="KG Primary Penmanship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14E4A96-2389-27F5-9B17-C98A091A096F}"/>
              </a:ext>
            </a:extLst>
          </p:cNvPr>
          <p:cNvSpPr/>
          <p:nvPr/>
        </p:nvSpPr>
        <p:spPr>
          <a:xfrm>
            <a:off x="13868400" y="4860463"/>
            <a:ext cx="157286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 err="1">
                <a:ln w="0"/>
                <a:solidFill>
                  <a:srgbClr val="C00000"/>
                </a:solidFill>
                <a:latin typeface="Modern Love" panose="04090805081005020601" pitchFamily="82" charset="0"/>
              </a:rPr>
              <a:t>ee</a:t>
            </a:r>
            <a:endParaRPr lang="en-US" sz="11500" b="0" cap="none" spc="0" dirty="0">
              <a:ln w="0"/>
              <a:solidFill>
                <a:srgbClr val="C00000"/>
              </a:solidFill>
              <a:latin typeface="Modern Love" panose="04090805081005020601" pitchFamily="82" charset="0"/>
            </a:endParaRPr>
          </a:p>
        </p:txBody>
      </p:sp>
      <p:grpSp>
        <p:nvGrpSpPr>
          <p:cNvPr id="18" name="Group 15">
            <a:extLst>
              <a:ext uri="{FF2B5EF4-FFF2-40B4-BE49-F238E27FC236}">
                <a16:creationId xmlns:a16="http://schemas.microsoft.com/office/drawing/2014/main" id="{B8B15530-B51D-F533-35E0-4AAAE9D41ED7}"/>
              </a:ext>
            </a:extLst>
          </p:cNvPr>
          <p:cNvGrpSpPr/>
          <p:nvPr/>
        </p:nvGrpSpPr>
        <p:grpSpPr>
          <a:xfrm>
            <a:off x="-381000" y="10148610"/>
            <a:ext cx="19637614" cy="1518386"/>
            <a:chOff x="0" y="0"/>
            <a:chExt cx="5172046" cy="399904"/>
          </a:xfrm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7E2CADA0-BD4D-0B5B-7470-D9369F278576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B1E03169-3F31-6058-C9B6-3AC83461A603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A8D7B75-068C-6531-0EE9-AA7E99A56B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8400" y="3164468"/>
            <a:ext cx="6523498" cy="5361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25813B-2028-6C00-CB89-A9315AF238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8800" y="8154470"/>
            <a:ext cx="7979668" cy="1528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6FD492EE-0E79-B2EC-0920-7F98A03B6F89}"/>
              </a:ext>
            </a:extLst>
          </p:cNvPr>
          <p:cNvSpPr/>
          <p:nvPr/>
        </p:nvSpPr>
        <p:spPr>
          <a:xfrm>
            <a:off x="4060337" y="8309124"/>
            <a:ext cx="1547161" cy="1219752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e_gr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A08E697-B9C3-7895-7258-782477325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D3FB5A-C758-7A9E-CD84-3002B58A6D45}"/>
              </a:ext>
            </a:extLst>
          </p:cNvPr>
          <p:cNvGrpSpPr/>
          <p:nvPr/>
        </p:nvGrpSpPr>
        <p:grpSpPr>
          <a:xfrm>
            <a:off x="1383362" y="1605619"/>
            <a:ext cx="6705600" cy="2358222"/>
            <a:chOff x="-937044" y="1285654"/>
            <a:chExt cx="6875131" cy="3012444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43A0EEE9-1578-541E-8F7B-988658712B26}"/>
                </a:ext>
              </a:extLst>
            </p:cNvPr>
            <p:cNvSpPr/>
            <p:nvPr/>
          </p:nvSpPr>
          <p:spPr>
            <a:xfrm>
              <a:off x="-937044" y="1285654"/>
              <a:ext cx="6875131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E5F5654C-FBF1-8E96-763B-87FF46D6B4D6}"/>
                </a:ext>
              </a:extLst>
            </p:cNvPr>
            <p:cNvSpPr txBox="1"/>
            <p:nvPr/>
          </p:nvSpPr>
          <p:spPr>
            <a:xfrm>
              <a:off x="-734609" y="2088041"/>
              <a:ext cx="6470261" cy="17299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8800" b="1" dirty="0">
                  <a:solidFill>
                    <a:srgbClr val="C00000"/>
                  </a:solidFill>
                  <a:latin typeface="KG Primary Penmanship Bold"/>
                </a:rPr>
                <a:t>Let’s talk!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2E0F17B-EB12-0202-7ACD-CBE5AF93342A}"/>
              </a:ext>
            </a:extLst>
          </p:cNvPr>
          <p:cNvGrpSpPr/>
          <p:nvPr/>
        </p:nvGrpSpPr>
        <p:grpSpPr>
          <a:xfrm>
            <a:off x="10589300" y="1409700"/>
            <a:ext cx="6724241" cy="8305800"/>
            <a:chOff x="10589300" y="1409700"/>
            <a:chExt cx="6724241" cy="83058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E16D6-4D13-1C35-D142-7F5885054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589300" y="1409700"/>
              <a:ext cx="6724241" cy="8305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D84B5E5-909D-5706-F8AB-B2D17A67E6E5}"/>
                </a:ext>
              </a:extLst>
            </p:cNvPr>
            <p:cNvSpPr/>
            <p:nvPr/>
          </p:nvSpPr>
          <p:spPr>
            <a:xfrm>
              <a:off x="14173200" y="3057128"/>
              <a:ext cx="2209800" cy="1061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5623E11-DDAA-0A26-483B-A61F3D1D8440}"/>
              </a:ext>
            </a:extLst>
          </p:cNvPr>
          <p:cNvSpPr/>
          <p:nvPr/>
        </p:nvSpPr>
        <p:spPr>
          <a:xfrm>
            <a:off x="675528" y="4553780"/>
            <a:ext cx="7739962" cy="3906564"/>
          </a:xfrm>
          <a:prstGeom prst="wedgeRoundRectCallout">
            <a:avLst>
              <a:gd name="adj1" fmla="val 91189"/>
              <a:gd name="adj2" fmla="val -26170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29878B-6F66-AA86-0994-15FC9E5D3F68}"/>
              </a:ext>
            </a:extLst>
          </p:cNvPr>
          <p:cNvSpPr/>
          <p:nvPr/>
        </p:nvSpPr>
        <p:spPr>
          <a:xfrm>
            <a:off x="1296768" y="5143500"/>
            <a:ext cx="6878806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bg1"/>
                </a:solidFill>
                <a:latin typeface="Modern Love Grunge" panose="04070805081005020601" pitchFamily="82" charset="0"/>
              </a:rPr>
              <a:t>I see </a:t>
            </a:r>
          </a:p>
          <a:p>
            <a:pPr algn="ctr"/>
            <a:r>
              <a:rPr lang="en-US" sz="8800" dirty="0">
                <a:ln w="0"/>
                <a:solidFill>
                  <a:schemeClr val="bg1"/>
                </a:solidFill>
                <a:latin typeface="Modern Love Grunge" panose="04070805081005020601" pitchFamily="82" charset="0"/>
              </a:rPr>
              <a:t>a green tree.</a:t>
            </a:r>
            <a:endParaRPr lang="en-US" sz="8800" cap="none" spc="0" dirty="0">
              <a:ln w="0"/>
              <a:solidFill>
                <a:schemeClr val="bg1"/>
              </a:solidFill>
              <a:latin typeface="Modern Love Grunge" panose="0407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18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atata-6264">
            <a:hlinkClick r:id="" action="ppaction://media"/>
            <a:extLst>
              <a:ext uri="{FF2B5EF4-FFF2-40B4-BE49-F238E27FC236}">
                <a16:creationId xmlns:a16="http://schemas.microsoft.com/office/drawing/2014/main" id="{D9D0C007-22DF-4CE6-537F-2296AB723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28024" y="7429500"/>
            <a:ext cx="1722438" cy="17224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CBD2A4-60FC-4E61-CAC8-157C2D051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526" y="0"/>
            <a:ext cx="18329208" cy="102870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9D996D27-2378-584F-EAF0-675FC0A61F2F}"/>
              </a:ext>
            </a:extLst>
          </p:cNvPr>
          <p:cNvSpPr/>
          <p:nvPr/>
        </p:nvSpPr>
        <p:spPr>
          <a:xfrm>
            <a:off x="8915400" y="-146608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6186785-4E29-E07B-3D12-51AD807AB0EF}"/>
              </a:ext>
            </a:extLst>
          </p:cNvPr>
          <p:cNvSpPr/>
          <p:nvPr/>
        </p:nvSpPr>
        <p:spPr>
          <a:xfrm>
            <a:off x="-992332" y="-110064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25 Rectángulo redondeado"/>
          <p:cNvSpPr/>
          <p:nvPr/>
        </p:nvSpPr>
        <p:spPr>
          <a:xfrm>
            <a:off x="381000" y="228600"/>
            <a:ext cx="17526000" cy="982979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7" name="6 Rectángulo redondeado"/>
          <p:cNvSpPr/>
          <p:nvPr/>
        </p:nvSpPr>
        <p:spPr>
          <a:xfrm>
            <a:off x="838200" y="571499"/>
            <a:ext cx="16611600" cy="9144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E027A5-A51A-46BC-9991-E344E88A348B}"/>
              </a:ext>
            </a:extLst>
          </p:cNvPr>
          <p:cNvSpPr/>
          <p:nvPr/>
        </p:nvSpPr>
        <p:spPr>
          <a:xfrm>
            <a:off x="3920657" y="2419678"/>
            <a:ext cx="11055591" cy="5447645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172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Kristen ITC" panose="03050502040202030202" pitchFamily="66" charset="0"/>
              </a:rPr>
              <a:t>Sentence </a:t>
            </a:r>
          </a:p>
          <a:p>
            <a:pPr algn="ctr"/>
            <a:r>
              <a:rPr lang="en-US" sz="172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Kristen ITC" panose="03050502040202030202" pitchFamily="66" charset="0"/>
              </a:rPr>
              <a:t>Building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27612729-5144-3C13-CCFD-FF4FBE03DD29}"/>
              </a:ext>
            </a:extLst>
          </p:cNvPr>
          <p:cNvSpPr/>
          <p:nvPr/>
        </p:nvSpPr>
        <p:spPr>
          <a:xfrm>
            <a:off x="1737538" y="5981700"/>
            <a:ext cx="1601253" cy="3319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C21C547-21DD-754D-0C0E-1E7AF4BD9122}"/>
              </a:ext>
            </a:extLst>
          </p:cNvPr>
          <p:cNvSpPr/>
          <p:nvPr/>
        </p:nvSpPr>
        <p:spPr>
          <a:xfrm>
            <a:off x="14706600" y="952500"/>
            <a:ext cx="2194534" cy="3505200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0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B6C02E-31A5-8BE2-F1B6-42CB33CBC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95" y="-23507"/>
            <a:ext cx="18329208" cy="10286999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08FE1240-5E77-A336-9D15-00261A1EDFC4}"/>
              </a:ext>
            </a:extLst>
          </p:cNvPr>
          <p:cNvSpPr/>
          <p:nvPr/>
        </p:nvSpPr>
        <p:spPr>
          <a:xfrm>
            <a:off x="9220200" y="3595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3C295A24-8A49-6773-A1FF-470A06316DE2}"/>
              </a:ext>
            </a:extLst>
          </p:cNvPr>
          <p:cNvSpPr/>
          <p:nvPr/>
        </p:nvSpPr>
        <p:spPr>
          <a:xfrm>
            <a:off x="-687532" y="72499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3DD5FA-9849-4E10-BE5C-7B238B63C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227396"/>
            <a:ext cx="13030200" cy="10287000"/>
          </a:xfrm>
          <a:prstGeom prst="rect">
            <a:avLst/>
          </a:prstGeom>
        </p:spPr>
      </p:pic>
      <p:pic>
        <p:nvPicPr>
          <p:cNvPr id="20" name="19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8801100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9261C3-66CA-440D-B436-C76983A68E00}"/>
              </a:ext>
            </a:extLst>
          </p:cNvPr>
          <p:cNvSpPr txBox="1"/>
          <p:nvPr/>
        </p:nvSpPr>
        <p:spPr>
          <a:xfrm>
            <a:off x="3711656" y="2208924"/>
            <a:ext cx="107335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800" b="1" dirty="0" err="1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Choose</a:t>
            </a:r>
            <a:r>
              <a:rPr lang="es-ES_tradnl" sz="10800" b="1" dirty="0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 a </a:t>
            </a:r>
            <a:r>
              <a:rPr lang="es-ES_tradnl" sz="10800" b="1" dirty="0" err="1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number</a:t>
            </a:r>
            <a:r>
              <a:rPr lang="es-ES_tradnl" sz="10800" b="1" dirty="0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, </a:t>
            </a:r>
          </a:p>
          <a:p>
            <a:pPr algn="ctr"/>
            <a:r>
              <a:rPr lang="es-ES_tradnl" sz="10800" b="1" dirty="0" err="1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say</a:t>
            </a:r>
            <a:r>
              <a:rPr lang="es-ES_tradnl" sz="10800" b="1" dirty="0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 and </a:t>
            </a:r>
            <a:r>
              <a:rPr lang="es-ES_tradnl" sz="10800" b="1" dirty="0" err="1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write</a:t>
            </a:r>
            <a:r>
              <a:rPr lang="es-ES_tradnl" sz="10800" b="1" dirty="0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.</a:t>
            </a:r>
            <a:endParaRPr lang="es-ES" sz="10800" b="1" dirty="0">
              <a:solidFill>
                <a:schemeClr val="accent2">
                  <a:lumMod val="50000"/>
                </a:schemeClr>
              </a:solidFill>
              <a:latin typeface="Ink Free" panose="03080402000500000000" pitchFamily="66" charset="0"/>
            </a:endParaRPr>
          </a:p>
        </p:txBody>
      </p:sp>
      <p:pic>
        <p:nvPicPr>
          <p:cNvPr id="6" name="2 Imagen">
            <a:extLst>
              <a:ext uri="{FF2B5EF4-FFF2-40B4-BE49-F238E27FC236}">
                <a16:creationId xmlns:a16="http://schemas.microsoft.com/office/drawing/2014/main" id="{F8ADD1E1-B459-4CF5-B9C5-D1DCCBFBD5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17821430">
            <a:off x="12159319" y="4436464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6BC2FFF4-5B35-209F-8DC3-934DC271284F}"/>
              </a:ext>
            </a:extLst>
          </p:cNvPr>
          <p:cNvSpPr/>
          <p:nvPr/>
        </p:nvSpPr>
        <p:spPr>
          <a:xfrm>
            <a:off x="1983648" y="5524501"/>
            <a:ext cx="2512152" cy="4382536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23E04-95F0-46CC-945A-753D05B79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TextBox 32">
            <a:hlinkClick r:id="rId4" action="ppaction://hlinksldjump"/>
            <a:extLst>
              <a:ext uri="{FF2B5EF4-FFF2-40B4-BE49-F238E27FC236}">
                <a16:creationId xmlns:a16="http://schemas.microsoft.com/office/drawing/2014/main" id="{50E20363-0C9E-408B-AB09-72D85780FD75}"/>
              </a:ext>
            </a:extLst>
          </p:cNvPr>
          <p:cNvSpPr txBox="1"/>
          <p:nvPr/>
        </p:nvSpPr>
        <p:spPr>
          <a:xfrm rot="21234549">
            <a:off x="1512029" y="1083536"/>
            <a:ext cx="4385820" cy="1212116"/>
          </a:xfrm>
          <a:prstGeom prst="foldedCorner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00CC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  <a:endParaRPr lang="es-ES" sz="6000" b="1" dirty="0">
              <a:solidFill>
                <a:srgbClr val="00CC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5" name="TextBox 34">
            <a:hlinkClick r:id="rId5" action="ppaction://hlinksldjump"/>
            <a:extLst>
              <a:ext uri="{FF2B5EF4-FFF2-40B4-BE49-F238E27FC236}">
                <a16:creationId xmlns:a16="http://schemas.microsoft.com/office/drawing/2014/main" id="{D3936718-0BC2-4F27-8B8D-4DCBFF0BADC5}"/>
              </a:ext>
            </a:extLst>
          </p:cNvPr>
          <p:cNvSpPr txBox="1"/>
          <p:nvPr/>
        </p:nvSpPr>
        <p:spPr>
          <a:xfrm rot="542196">
            <a:off x="4182773" y="2747171"/>
            <a:ext cx="4385820" cy="1212116"/>
          </a:xfrm>
          <a:prstGeom prst="foldedCorner">
            <a:avLst/>
          </a:prstGeom>
          <a:solidFill>
            <a:srgbClr val="FF99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00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es-ES" sz="6000" b="1" dirty="0">
              <a:solidFill>
                <a:srgbClr val="00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6" name="TextBox 35">
            <a:hlinkClick r:id="rId6" action="ppaction://hlinksldjump"/>
            <a:extLst>
              <a:ext uri="{FF2B5EF4-FFF2-40B4-BE49-F238E27FC236}">
                <a16:creationId xmlns:a16="http://schemas.microsoft.com/office/drawing/2014/main" id="{8AA77DAB-2B24-4004-A4B9-8818D6D2BE12}"/>
              </a:ext>
            </a:extLst>
          </p:cNvPr>
          <p:cNvSpPr txBox="1"/>
          <p:nvPr/>
        </p:nvSpPr>
        <p:spPr>
          <a:xfrm>
            <a:off x="1563956" y="4449870"/>
            <a:ext cx="4385820" cy="1212116"/>
          </a:xfrm>
          <a:prstGeom prst="foldedCorner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00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  <a:endParaRPr lang="es-ES" sz="6000" b="1" dirty="0">
              <a:solidFill>
                <a:srgbClr val="00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" name="TextBox 6">
            <a:hlinkClick r:id="rId7" action="ppaction://hlinksldjump"/>
            <a:extLst>
              <a:ext uri="{FF2B5EF4-FFF2-40B4-BE49-F238E27FC236}">
                <a16:creationId xmlns:a16="http://schemas.microsoft.com/office/drawing/2014/main" id="{EE95D5CA-26EB-49E3-849D-96825C0CEFB5}"/>
              </a:ext>
            </a:extLst>
          </p:cNvPr>
          <p:cNvSpPr txBox="1"/>
          <p:nvPr/>
        </p:nvSpPr>
        <p:spPr>
          <a:xfrm rot="753146">
            <a:off x="5072863" y="6217979"/>
            <a:ext cx="4385820" cy="1212116"/>
          </a:xfrm>
          <a:prstGeom prst="foldedCorner">
            <a:avLst/>
          </a:prstGeom>
          <a:solidFill>
            <a:srgbClr val="6600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00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  <a:endParaRPr lang="es-ES" sz="6000" b="1" dirty="0">
              <a:solidFill>
                <a:srgbClr val="00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" name="TextBox 9">
            <a:hlinkClick r:id="rId8" action="ppaction://hlinksldjump"/>
            <a:extLst>
              <a:ext uri="{FF2B5EF4-FFF2-40B4-BE49-F238E27FC236}">
                <a16:creationId xmlns:a16="http://schemas.microsoft.com/office/drawing/2014/main" id="{0A53151E-0186-43FF-937D-287B8F440375}"/>
              </a:ext>
            </a:extLst>
          </p:cNvPr>
          <p:cNvSpPr txBox="1"/>
          <p:nvPr/>
        </p:nvSpPr>
        <p:spPr>
          <a:xfrm>
            <a:off x="9053728" y="1083536"/>
            <a:ext cx="4407291" cy="1212116"/>
          </a:xfrm>
          <a:prstGeom prst="foldedCorner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dirty="0">
                <a:solidFill>
                  <a:srgbClr val="66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  <a:endParaRPr lang="es-ES" sz="6000" dirty="0">
              <a:solidFill>
                <a:srgbClr val="66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4" name="TextBox 13">
            <a:hlinkClick r:id="rId9" action="ppaction://hlinksldjump"/>
            <a:extLst>
              <a:ext uri="{FF2B5EF4-FFF2-40B4-BE49-F238E27FC236}">
                <a16:creationId xmlns:a16="http://schemas.microsoft.com/office/drawing/2014/main" id="{A9C5A250-2793-4649-AC86-3FB4D2B8988B}"/>
              </a:ext>
            </a:extLst>
          </p:cNvPr>
          <p:cNvSpPr txBox="1"/>
          <p:nvPr/>
        </p:nvSpPr>
        <p:spPr>
          <a:xfrm rot="21005770">
            <a:off x="12579777" y="2184881"/>
            <a:ext cx="4385820" cy="1212116"/>
          </a:xfrm>
          <a:prstGeom prst="foldedCorner">
            <a:avLst/>
          </a:prstGeom>
          <a:solidFill>
            <a:srgbClr val="66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0070C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  <a:endParaRPr lang="es-ES" sz="6000" b="1" dirty="0">
              <a:solidFill>
                <a:srgbClr val="0070C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5" name="TextBox 14">
            <a:hlinkClick r:id="rId10" action="ppaction://hlinksldjump"/>
            <a:extLst>
              <a:ext uri="{FF2B5EF4-FFF2-40B4-BE49-F238E27FC236}">
                <a16:creationId xmlns:a16="http://schemas.microsoft.com/office/drawing/2014/main" id="{43386D7C-DAD2-4466-928D-A2600C1EB4C8}"/>
              </a:ext>
            </a:extLst>
          </p:cNvPr>
          <p:cNvSpPr txBox="1"/>
          <p:nvPr/>
        </p:nvSpPr>
        <p:spPr>
          <a:xfrm rot="405927">
            <a:off x="10495528" y="4423473"/>
            <a:ext cx="4385820" cy="1212116"/>
          </a:xfrm>
          <a:prstGeom prst="foldedCorner">
            <a:avLst/>
          </a:prstGeom>
          <a:solidFill>
            <a:srgbClr val="00C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66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  <a:endParaRPr lang="es-ES" sz="6000" b="1" dirty="0">
              <a:solidFill>
                <a:srgbClr val="66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1" name="TextBox 10">
            <a:hlinkClick r:id="rId11" action="ppaction://hlinksldjump"/>
            <a:extLst>
              <a:ext uri="{FF2B5EF4-FFF2-40B4-BE49-F238E27FC236}">
                <a16:creationId xmlns:a16="http://schemas.microsoft.com/office/drawing/2014/main" id="{3C5FB65E-2761-4DA7-BC52-95F78D413429}"/>
              </a:ext>
            </a:extLst>
          </p:cNvPr>
          <p:cNvSpPr txBox="1"/>
          <p:nvPr/>
        </p:nvSpPr>
        <p:spPr>
          <a:xfrm rot="21127455">
            <a:off x="1476543" y="8140443"/>
            <a:ext cx="4385820" cy="1212116"/>
          </a:xfrm>
          <a:prstGeom prst="foldedCorner">
            <a:avLst/>
          </a:prstGeo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00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  <a:endParaRPr lang="es-ES" sz="6000" b="1" dirty="0">
              <a:solidFill>
                <a:srgbClr val="00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2" name="TextBox 11">
            <a:hlinkClick r:id="rId12" action="ppaction://hlinksldjump"/>
            <a:extLst>
              <a:ext uri="{FF2B5EF4-FFF2-40B4-BE49-F238E27FC236}">
                <a16:creationId xmlns:a16="http://schemas.microsoft.com/office/drawing/2014/main" id="{5C5BD1D7-F194-41F2-91F6-5759F12DAA40}"/>
              </a:ext>
            </a:extLst>
          </p:cNvPr>
          <p:cNvSpPr txBox="1"/>
          <p:nvPr/>
        </p:nvSpPr>
        <p:spPr>
          <a:xfrm rot="20784458">
            <a:off x="12705707" y="6300794"/>
            <a:ext cx="4385820" cy="1212116"/>
          </a:xfrm>
          <a:prstGeom prst="foldedCorner">
            <a:avLst/>
          </a:prstGeom>
          <a:solidFill>
            <a:srgbClr val="D600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66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  <a:endParaRPr lang="es-ES" sz="6000" b="1" dirty="0">
              <a:solidFill>
                <a:srgbClr val="66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3" name="TextBox 12">
            <a:hlinkClick r:id="rId13" action="ppaction://hlinksldjump"/>
            <a:extLst>
              <a:ext uri="{FF2B5EF4-FFF2-40B4-BE49-F238E27FC236}">
                <a16:creationId xmlns:a16="http://schemas.microsoft.com/office/drawing/2014/main" id="{D1812D7F-64EF-4FFE-919C-C4A1806529C5}"/>
              </a:ext>
            </a:extLst>
          </p:cNvPr>
          <p:cNvSpPr txBox="1"/>
          <p:nvPr/>
        </p:nvSpPr>
        <p:spPr>
          <a:xfrm rot="405927">
            <a:off x="9504927" y="8201987"/>
            <a:ext cx="4385820" cy="1212116"/>
          </a:xfrm>
          <a:prstGeom prst="foldedCorner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66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10</a:t>
            </a:r>
            <a:endParaRPr lang="es-ES" sz="6000" b="1" dirty="0">
              <a:solidFill>
                <a:srgbClr val="66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6" name="19 Imagen">
            <a:hlinkClick r:id="rId14" action="ppaction://hlinksldjump"/>
            <a:extLst>
              <a:ext uri="{FF2B5EF4-FFF2-40B4-BE49-F238E27FC236}">
                <a16:creationId xmlns:a16="http://schemas.microsoft.com/office/drawing/2014/main" id="{2FF8133C-BAA6-4C7C-AE85-376E632208A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8425182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69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9EE564-85C1-DFB8-1469-ABCC94478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E830E6F2-A4EC-AC75-6317-B91ABDA87458}"/>
              </a:ext>
            </a:extLst>
          </p:cNvPr>
          <p:cNvSpPr/>
          <p:nvPr/>
        </p:nvSpPr>
        <p:spPr>
          <a:xfrm>
            <a:off x="9144000" y="-218208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8F21E3-EC66-25AB-5CC7-DC0951B84479}"/>
              </a:ext>
            </a:extLst>
          </p:cNvPr>
          <p:cNvSpPr/>
          <p:nvPr/>
        </p:nvSpPr>
        <p:spPr>
          <a:xfrm>
            <a:off x="-763732" y="-181664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6545"/>
            <a:ext cx="13748941" cy="9476310"/>
          </a:xfrm>
          <a:prstGeom prst="rect">
            <a:avLst/>
          </a:prstGeom>
          <a:noFill/>
        </p:spPr>
      </p:pic>
      <p:pic>
        <p:nvPicPr>
          <p:cNvPr id="20" name="19 Imagen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11600" y="8941256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9261C3-66CA-440D-B436-C76983A68E00}"/>
              </a:ext>
            </a:extLst>
          </p:cNvPr>
          <p:cNvSpPr txBox="1"/>
          <p:nvPr/>
        </p:nvSpPr>
        <p:spPr>
          <a:xfrm>
            <a:off x="4724400" y="2960519"/>
            <a:ext cx="896499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800" dirty="0" err="1">
                <a:solidFill>
                  <a:schemeClr val="accent2">
                    <a:lumMod val="50000"/>
                  </a:schemeClr>
                </a:solidFill>
                <a:latin typeface="Modern Love Grunge" panose="04070805081005020601" pitchFamily="82" charset="0"/>
              </a:rPr>
              <a:t>eat</a:t>
            </a:r>
            <a:endParaRPr lang="es-ES" sz="24800" dirty="0">
              <a:solidFill>
                <a:schemeClr val="accent2">
                  <a:lumMod val="50000"/>
                </a:schemeClr>
              </a:solidFill>
              <a:latin typeface="Modern Love Grunge" panose="04070805081005020601" pitchFamily="82" charset="0"/>
            </a:endParaRPr>
          </a:p>
        </p:txBody>
      </p:sp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2404872" y="6753744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5A1DF238-1984-F651-15DD-33EE5783EDCB}"/>
              </a:ext>
            </a:extLst>
          </p:cNvPr>
          <p:cNvSpPr/>
          <p:nvPr/>
        </p:nvSpPr>
        <p:spPr>
          <a:xfrm>
            <a:off x="1737538" y="4914900"/>
            <a:ext cx="2377262" cy="4729687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_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008D91-5093-2E3B-4798-4C823DEDF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0FFF8B4A-9DC1-BDAA-B344-D5486711E1EA}"/>
              </a:ext>
            </a:extLst>
          </p:cNvPr>
          <p:cNvSpPr/>
          <p:nvPr/>
        </p:nvSpPr>
        <p:spPr>
          <a:xfrm>
            <a:off x="9427526" y="-16971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DD1DADB6-E9D0-EEF3-2EA9-A03973A7BCB5}"/>
              </a:ext>
            </a:extLst>
          </p:cNvPr>
          <p:cNvSpPr/>
          <p:nvPr/>
        </p:nvSpPr>
        <p:spPr>
          <a:xfrm>
            <a:off x="-480206" y="-133173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06996"/>
            <a:ext cx="13411200" cy="9476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9261C3-66CA-440D-B436-C76983A68E00}"/>
              </a:ext>
            </a:extLst>
          </p:cNvPr>
          <p:cNvSpPr txBox="1"/>
          <p:nvPr/>
        </p:nvSpPr>
        <p:spPr>
          <a:xfrm>
            <a:off x="5227352" y="3358731"/>
            <a:ext cx="89649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700" dirty="0" err="1">
                <a:solidFill>
                  <a:srgbClr val="00B050"/>
                </a:solidFill>
                <a:latin typeface="Modern Love Grunge" panose="04070805081005020601" pitchFamily="82" charset="0"/>
              </a:rPr>
              <a:t>green</a:t>
            </a:r>
            <a:endParaRPr lang="es-ES" sz="20700" dirty="0">
              <a:solidFill>
                <a:srgbClr val="00B050"/>
              </a:solidFill>
              <a:latin typeface="Modern Love Grunge" panose="04070805081005020601" pitchFamily="82" charset="0"/>
            </a:endParaRPr>
          </a:p>
        </p:txBody>
      </p:sp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559366" y="6955584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7" action="ppaction://hlinksldjump"/>
            <a:extLst>
              <a:ext uri="{FF2B5EF4-FFF2-40B4-BE49-F238E27FC236}">
                <a16:creationId xmlns:a16="http://schemas.microsoft.com/office/drawing/2014/main" id="{BEE4AF53-9F51-4585-9C90-ECC4311C4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64000" y="8801100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66E96618-551B-9541-4D59-A096546D8144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4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e_gr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EC532D-4755-4663-079D-C6BB72069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C50ACC12-2E63-B1BE-4804-4D51B1D72DA9}"/>
              </a:ext>
            </a:extLst>
          </p:cNvPr>
          <p:cNvSpPr/>
          <p:nvPr/>
        </p:nvSpPr>
        <p:spPr>
          <a:xfrm>
            <a:off x="9300449" y="-22266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3E5F30AE-CF43-6237-E373-24014B9F8854}"/>
              </a:ext>
            </a:extLst>
          </p:cNvPr>
          <p:cNvSpPr/>
          <p:nvPr/>
        </p:nvSpPr>
        <p:spPr>
          <a:xfrm>
            <a:off x="-607283" y="-18612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05345"/>
            <a:ext cx="13367941" cy="9476310"/>
          </a:xfrm>
          <a:prstGeom prst="rect">
            <a:avLst/>
          </a:prstGeom>
        </p:spPr>
      </p:pic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330766" y="6733113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7" action="ppaction://hlinksldjump"/>
            <a:extLst>
              <a:ext uri="{FF2B5EF4-FFF2-40B4-BE49-F238E27FC236}">
                <a16:creationId xmlns:a16="http://schemas.microsoft.com/office/drawing/2014/main" id="{0A78D67C-A7AA-4A42-8B02-17BB9798FC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87800" y="8769574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1B8CD4-5823-F23D-B863-E61DED4932E9}"/>
              </a:ext>
            </a:extLst>
          </p:cNvPr>
          <p:cNvSpPr txBox="1"/>
          <p:nvPr/>
        </p:nvSpPr>
        <p:spPr>
          <a:xfrm>
            <a:off x="4766189" y="3009900"/>
            <a:ext cx="92360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700" dirty="0" err="1">
                <a:solidFill>
                  <a:schemeClr val="accent6">
                    <a:lumMod val="75000"/>
                  </a:schemeClr>
                </a:solidFill>
                <a:latin typeface="Modern Love Grunge" panose="04070805081005020601" pitchFamily="82" charset="0"/>
              </a:rPr>
              <a:t>dream</a:t>
            </a:r>
            <a:endParaRPr lang="es-ES" sz="20700" dirty="0">
              <a:solidFill>
                <a:schemeClr val="accent6">
                  <a:lumMod val="75000"/>
                </a:schemeClr>
              </a:solidFill>
              <a:latin typeface="Modern Love Grunge" panose="04070805081005020601" pitchFamily="8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48F5BF5-1F2D-94FF-65B3-AC3A8AFAE246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_d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D6DD8F-B730-6D72-51A7-3410E298B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BE49516E-4597-9C11-5DB6-6A4EE45D2C77}"/>
              </a:ext>
            </a:extLst>
          </p:cNvPr>
          <p:cNvSpPr/>
          <p:nvPr/>
        </p:nvSpPr>
        <p:spPr>
          <a:xfrm>
            <a:off x="9372600" y="-190499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CBC454C-D0B6-A1C8-F82F-230214D55DBC}"/>
              </a:ext>
            </a:extLst>
          </p:cNvPr>
          <p:cNvSpPr/>
          <p:nvPr/>
        </p:nvSpPr>
        <p:spPr>
          <a:xfrm>
            <a:off x="-535132" y="-15395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606996"/>
            <a:ext cx="12867482" cy="9476310"/>
          </a:xfrm>
          <a:prstGeom prst="rect">
            <a:avLst/>
          </a:prstGeom>
        </p:spPr>
      </p:pic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330766" y="6955584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7" action="ppaction://hlinksldjump"/>
            <a:extLst>
              <a:ext uri="{FF2B5EF4-FFF2-40B4-BE49-F238E27FC236}">
                <a16:creationId xmlns:a16="http://schemas.microsoft.com/office/drawing/2014/main" id="{35AF2227-0811-44BF-8E2B-C5079052CF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558692" y="8877300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E905CD-0A88-50D3-6E51-517CFBB032EE}"/>
              </a:ext>
            </a:extLst>
          </p:cNvPr>
          <p:cNvSpPr txBox="1"/>
          <p:nvPr/>
        </p:nvSpPr>
        <p:spPr>
          <a:xfrm>
            <a:off x="4748339" y="3504590"/>
            <a:ext cx="89649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700" dirty="0" err="1">
                <a:solidFill>
                  <a:srgbClr val="0070C0"/>
                </a:solidFill>
                <a:latin typeface="Modern Love Grunge" panose="04070805081005020601" pitchFamily="82" charset="0"/>
              </a:rPr>
              <a:t>sleep</a:t>
            </a:r>
            <a:endParaRPr lang="es-ES" sz="20700" dirty="0">
              <a:solidFill>
                <a:srgbClr val="0070C0"/>
              </a:solidFill>
              <a:latin typeface="Modern Love Grunge" panose="04070805081005020601" pitchFamily="8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4DE9FB2-88FF-ED43-E6CD-3050D1F5A8A4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_sl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AB0353-ABB7-585E-6745-B0F564BBD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034"/>
            <a:ext cx="18288000" cy="88242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2E8D1E-84EB-4631-15C2-654CE83F11BA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AB7B40-16E7-7284-83FA-99AE1A85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5DAC43-CCBB-56F5-4534-42AF701C268D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CD35D37-34EE-1EEB-CAB6-E32EE29F12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88CF60C-BA3D-D5EE-0B5D-4C42E4D1C39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967D3D5-B775-7C4C-6CE7-5BC0C39AB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06FC7283-DAD6-C37D-1157-4ED13B4C183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Picture 7">
            <a:extLst>
              <a:ext uri="{FF2B5EF4-FFF2-40B4-BE49-F238E27FC236}">
                <a16:creationId xmlns:a16="http://schemas.microsoft.com/office/drawing/2014/main" id="{501F1417-A4EB-37B2-18E2-AB3393FE38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F0566192-333A-99F6-0233-8FEDD796FE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4F83D7E-480C-4700-E989-57C9DB1ED58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3" name="Group 20">
            <a:extLst>
              <a:ext uri="{FF2B5EF4-FFF2-40B4-BE49-F238E27FC236}">
                <a16:creationId xmlns:a16="http://schemas.microsoft.com/office/drawing/2014/main" id="{CD5AB417-720A-5C46-9EA8-533633FF774E}"/>
              </a:ext>
            </a:extLst>
          </p:cNvPr>
          <p:cNvGrpSpPr/>
          <p:nvPr/>
        </p:nvGrpSpPr>
        <p:grpSpPr>
          <a:xfrm>
            <a:off x="-609600" y="9527807"/>
            <a:ext cx="19637614" cy="1518386"/>
            <a:chOff x="0" y="0"/>
            <a:chExt cx="5172046" cy="399904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A2CF2742-D67E-89B6-3871-721573683F6A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E351E718-B24B-A225-8242-175D3973C48F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ABA2E7E1-5B52-9C2E-F4D1-B032D32B18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872341">
            <a:off x="446452" y="7758652"/>
            <a:ext cx="3368967" cy="2425656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787B8BE7-8012-34EE-D552-A022F1BAF5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4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FB55E-8E22-048D-B3E8-9B1CC683C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F1B25212-9C69-A2BD-DBFF-D9ECC58FB16C}"/>
              </a:ext>
            </a:extLst>
          </p:cNvPr>
          <p:cNvSpPr/>
          <p:nvPr/>
        </p:nvSpPr>
        <p:spPr>
          <a:xfrm>
            <a:off x="9296400" y="-20541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CC595F2B-C55A-AAD5-6ECA-25C15D9C2583}"/>
              </a:ext>
            </a:extLst>
          </p:cNvPr>
          <p:cNvSpPr/>
          <p:nvPr/>
        </p:nvSpPr>
        <p:spPr>
          <a:xfrm>
            <a:off x="-611332" y="-168873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606996"/>
            <a:ext cx="12867482" cy="9476310"/>
          </a:xfrm>
          <a:prstGeom prst="rect">
            <a:avLst/>
          </a:prstGeom>
        </p:spPr>
      </p:pic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803779" y="6879385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7" action="ppaction://hlinksldjump"/>
            <a:extLst>
              <a:ext uri="{FF2B5EF4-FFF2-40B4-BE49-F238E27FC236}">
                <a16:creationId xmlns:a16="http://schemas.microsoft.com/office/drawing/2014/main" id="{48C25EFB-1DF3-4181-A455-4B7A50F0F2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87800" y="9017218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743EE8-6EDD-66CB-7987-4579AD0EE4C7}"/>
              </a:ext>
            </a:extLst>
          </p:cNvPr>
          <p:cNvSpPr txBox="1"/>
          <p:nvPr/>
        </p:nvSpPr>
        <p:spPr>
          <a:xfrm>
            <a:off x="4506510" y="3331685"/>
            <a:ext cx="89649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700" dirty="0" err="1">
                <a:solidFill>
                  <a:srgbClr val="C00000"/>
                </a:solidFill>
                <a:latin typeface="Modern Love Grunge" panose="04070805081005020601" pitchFamily="82" charset="0"/>
              </a:rPr>
              <a:t>spoon</a:t>
            </a:r>
            <a:endParaRPr lang="es-ES" sz="20700" dirty="0">
              <a:solidFill>
                <a:srgbClr val="C00000"/>
              </a:solidFill>
              <a:latin typeface="Modern Love Grunge" panose="04070805081005020601" pitchFamily="8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31E2ED6-3A75-3F42-6E87-F32E88BDB191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_sp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752DB6-EDCE-3F67-532D-A499F31E0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88D18F10-F623-56AC-0BA7-DE6D528B0DFF}"/>
              </a:ext>
            </a:extLst>
          </p:cNvPr>
          <p:cNvSpPr/>
          <p:nvPr/>
        </p:nvSpPr>
        <p:spPr>
          <a:xfrm>
            <a:off x="9372600" y="-184106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3CE9352B-D077-7D0C-26F7-4E3662EFC612}"/>
              </a:ext>
            </a:extLst>
          </p:cNvPr>
          <p:cNvSpPr/>
          <p:nvPr/>
        </p:nvSpPr>
        <p:spPr>
          <a:xfrm>
            <a:off x="-535132" y="-147562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606996"/>
            <a:ext cx="12867482" cy="9476310"/>
          </a:xfrm>
          <a:prstGeom prst="rect">
            <a:avLst/>
          </a:prstGeom>
        </p:spPr>
      </p:pic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469562" y="6769426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7" action="ppaction://hlinksldjump"/>
            <a:extLst>
              <a:ext uri="{FF2B5EF4-FFF2-40B4-BE49-F238E27FC236}">
                <a16:creationId xmlns:a16="http://schemas.microsoft.com/office/drawing/2014/main" id="{3FC4367C-45FE-41B9-B2E2-FF4B5BC5A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64000" y="8877300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35557A-B5BA-E52E-1482-A64AD4750F1D}"/>
              </a:ext>
            </a:extLst>
          </p:cNvPr>
          <p:cNvSpPr txBox="1"/>
          <p:nvPr/>
        </p:nvSpPr>
        <p:spPr>
          <a:xfrm>
            <a:off x="5090179" y="3390770"/>
            <a:ext cx="89649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700" dirty="0" err="1">
                <a:solidFill>
                  <a:srgbClr val="00B050"/>
                </a:solidFill>
                <a:latin typeface="Modern Love Grunge" panose="04070805081005020601" pitchFamily="82" charset="0"/>
              </a:rPr>
              <a:t>queen</a:t>
            </a:r>
            <a:endParaRPr lang="es-ES" sz="20700" dirty="0">
              <a:solidFill>
                <a:srgbClr val="00B050"/>
              </a:solidFill>
              <a:latin typeface="Modern Love Grunge" panose="04070805081005020601" pitchFamily="8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FB17E66-6E6E-D1D1-42A2-5ECB17F1D0E9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7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e_qu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B530A5-904E-9FAD-0C7C-B5E251273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156A321-4BDA-47FF-B7AE-2D4D358931E0}"/>
              </a:ext>
            </a:extLst>
          </p:cNvPr>
          <p:cNvSpPr/>
          <p:nvPr/>
        </p:nvSpPr>
        <p:spPr>
          <a:xfrm>
            <a:off x="9220200" y="-190499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50E5814-35D2-F538-FFF7-654375C365B3}"/>
              </a:ext>
            </a:extLst>
          </p:cNvPr>
          <p:cNvSpPr/>
          <p:nvPr/>
        </p:nvSpPr>
        <p:spPr>
          <a:xfrm>
            <a:off x="-687532" y="-15395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312028"/>
            <a:ext cx="12867482" cy="9476310"/>
          </a:xfrm>
          <a:prstGeom prst="rect">
            <a:avLst/>
          </a:prstGeom>
        </p:spPr>
      </p:pic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711766" y="6623835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7" action="ppaction://hlinksldjump"/>
            <a:extLst>
              <a:ext uri="{FF2B5EF4-FFF2-40B4-BE49-F238E27FC236}">
                <a16:creationId xmlns:a16="http://schemas.microsoft.com/office/drawing/2014/main" id="{2BE8BC20-59C6-454B-AC6E-B127552045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86768" y="8889443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60E79C-357C-DF5E-271C-9402114736A8}"/>
              </a:ext>
            </a:extLst>
          </p:cNvPr>
          <p:cNvSpPr txBox="1"/>
          <p:nvPr/>
        </p:nvSpPr>
        <p:spPr>
          <a:xfrm>
            <a:off x="4661502" y="2991021"/>
            <a:ext cx="89649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700" dirty="0" err="1">
                <a:solidFill>
                  <a:srgbClr val="CC6600"/>
                </a:solidFill>
                <a:latin typeface="Modern Love Grunge" panose="04070805081005020601" pitchFamily="82" charset="0"/>
              </a:rPr>
              <a:t>read</a:t>
            </a:r>
            <a:endParaRPr lang="es-ES" sz="20700" dirty="0">
              <a:solidFill>
                <a:srgbClr val="CC6600"/>
              </a:solidFill>
              <a:latin typeface="Modern Love Grunge" panose="04070805081005020601" pitchFamily="8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5B74150-142F-D56A-3C21-3BED8280ADE4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1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_re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0E32D0-61BC-5795-8034-F029995A8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C9E9932B-BBF5-7C62-BCAF-95C77D2976DB}"/>
              </a:ext>
            </a:extLst>
          </p:cNvPr>
          <p:cNvSpPr/>
          <p:nvPr/>
        </p:nvSpPr>
        <p:spPr>
          <a:xfrm>
            <a:off x="9296400" y="-204018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87EBDC8-A2AB-912F-1F57-561E10C32835}"/>
              </a:ext>
            </a:extLst>
          </p:cNvPr>
          <p:cNvSpPr/>
          <p:nvPr/>
        </p:nvSpPr>
        <p:spPr>
          <a:xfrm>
            <a:off x="-611332" y="-167474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606996"/>
            <a:ext cx="12867482" cy="9476310"/>
          </a:xfrm>
          <a:prstGeom prst="rect">
            <a:avLst/>
          </a:prstGeom>
        </p:spPr>
      </p:pic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711767" y="6736244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7" action="ppaction://hlinksldjump"/>
            <a:extLst>
              <a:ext uri="{FF2B5EF4-FFF2-40B4-BE49-F238E27FC236}">
                <a16:creationId xmlns:a16="http://schemas.microsoft.com/office/drawing/2014/main" id="{974B451B-39B0-4DEC-99ED-2FFBE19341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85656" y="8904093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D8E3AA-D1B1-8EA1-CE82-C21582C1F546}"/>
              </a:ext>
            </a:extLst>
          </p:cNvPr>
          <p:cNvSpPr txBox="1"/>
          <p:nvPr/>
        </p:nvSpPr>
        <p:spPr>
          <a:xfrm>
            <a:off x="5257800" y="3693025"/>
            <a:ext cx="943549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800" dirty="0" err="1">
                <a:solidFill>
                  <a:schemeClr val="accent4">
                    <a:lumMod val="75000"/>
                  </a:schemeClr>
                </a:solidFill>
                <a:latin typeface="Modern Love Grunge" panose="04070805081005020601" pitchFamily="82" charset="0"/>
              </a:rPr>
              <a:t>sports</a:t>
            </a:r>
            <a:endParaRPr lang="es-ES" sz="20800" dirty="0">
              <a:solidFill>
                <a:schemeClr val="accent4">
                  <a:lumMod val="75000"/>
                </a:schemeClr>
              </a:solidFill>
              <a:latin typeface="Modern Love Grunge" panose="04070805081005020601" pitchFamily="8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7BE6969-55DB-16B4-DACC-C3FDC306E651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7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or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8B0DF1-EBEE-94F7-C0C0-CF95266FC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60DD751E-8059-231C-CB99-03C387D983A2}"/>
              </a:ext>
            </a:extLst>
          </p:cNvPr>
          <p:cNvSpPr/>
          <p:nvPr/>
        </p:nvSpPr>
        <p:spPr>
          <a:xfrm>
            <a:off x="9296400" y="-190499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36D88C84-D018-38A7-0C20-FDE5942696C2}"/>
              </a:ext>
            </a:extLst>
          </p:cNvPr>
          <p:cNvSpPr/>
          <p:nvPr/>
        </p:nvSpPr>
        <p:spPr>
          <a:xfrm>
            <a:off x="-611332" y="-15395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31" y="520527"/>
            <a:ext cx="12867482" cy="9476310"/>
          </a:xfrm>
          <a:prstGeom prst="rect">
            <a:avLst/>
          </a:prstGeom>
        </p:spPr>
      </p:pic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803779" y="6537366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7" action="ppaction://hlinksldjump"/>
            <a:extLst>
              <a:ext uri="{FF2B5EF4-FFF2-40B4-BE49-F238E27FC236}">
                <a16:creationId xmlns:a16="http://schemas.microsoft.com/office/drawing/2014/main" id="{42AADBA7-90B1-44CA-83DD-95FEAF3C66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87800" y="8721192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5DD5F67A-69CD-6E79-AA1A-C0BB08C227F1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8651A6-E614-64C3-7E3A-1BC03CFED0F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660074" y="1847181"/>
            <a:ext cx="6705600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4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EBCC9A-B08E-014A-B9AF-632579983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4C6AF952-C0F3-D0B9-7BD5-BE0EF6DAA810}"/>
              </a:ext>
            </a:extLst>
          </p:cNvPr>
          <p:cNvSpPr/>
          <p:nvPr/>
        </p:nvSpPr>
        <p:spPr>
          <a:xfrm>
            <a:off x="9296400" y="-189270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C30F41D7-6F36-F831-2944-9F6023E50BE5}"/>
              </a:ext>
            </a:extLst>
          </p:cNvPr>
          <p:cNvSpPr/>
          <p:nvPr/>
        </p:nvSpPr>
        <p:spPr>
          <a:xfrm>
            <a:off x="-611332" y="-152726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606996"/>
            <a:ext cx="12867482" cy="9476310"/>
          </a:xfrm>
          <a:prstGeom prst="rect">
            <a:avLst/>
          </a:prstGeom>
        </p:spPr>
      </p:pic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803778" y="6639813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6" action="ppaction://hlinksldjump"/>
            <a:extLst>
              <a:ext uri="{FF2B5EF4-FFF2-40B4-BE49-F238E27FC236}">
                <a16:creationId xmlns:a16="http://schemas.microsoft.com/office/drawing/2014/main" id="{45AF8558-105A-47D0-9250-0804BA4FF5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34892" y="8724900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DE2487FF-96D7-C701-5CA2-4EC2039D309F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0067BE5-B486-C302-5F78-19A47F9A8A8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336532" y="4229100"/>
            <a:ext cx="4424716" cy="47071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961B3A-4435-E54E-2D51-B92121DE40FC}"/>
              </a:ext>
            </a:extLst>
          </p:cNvPr>
          <p:cNvSpPr/>
          <p:nvPr/>
        </p:nvSpPr>
        <p:spPr>
          <a:xfrm>
            <a:off x="4458316" y="2247900"/>
            <a:ext cx="101346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risten ITC" panose="03050502040202030202" pitchFamily="66" charset="0"/>
              </a:rPr>
              <a:t>double scores!</a:t>
            </a:r>
            <a:endParaRPr lang="en-US" sz="13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6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DC6C24-A494-6B4D-24D9-3166104B4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958A5ABB-F65D-A5C2-14C4-2757F444A035}"/>
              </a:ext>
            </a:extLst>
          </p:cNvPr>
          <p:cNvSpPr/>
          <p:nvPr/>
        </p:nvSpPr>
        <p:spPr>
          <a:xfrm>
            <a:off x="9361095" y="-21523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AC05CC3-413B-98A2-B2A3-F480DD2DFF47}"/>
              </a:ext>
            </a:extLst>
          </p:cNvPr>
          <p:cNvSpPr/>
          <p:nvPr/>
        </p:nvSpPr>
        <p:spPr>
          <a:xfrm>
            <a:off x="-546637" y="-17869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01E3D-C010-4476-B6C6-4C55958F9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74255"/>
            <a:ext cx="17754600" cy="9338490"/>
          </a:xfrm>
          <a:prstGeom prst="rect">
            <a:avLst/>
          </a:prstGeom>
        </p:spPr>
      </p:pic>
      <p:pic>
        <p:nvPicPr>
          <p:cNvPr id="34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12316955">
            <a:off x="211709" y="8421698"/>
            <a:ext cx="5339382" cy="761598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92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E5CD46-6DBA-0AF1-3DC9-FF17ED58B5BE}"/>
              </a:ext>
            </a:extLst>
          </p:cNvPr>
          <p:cNvSpPr/>
          <p:nvPr/>
        </p:nvSpPr>
        <p:spPr>
          <a:xfrm>
            <a:off x="-53228" y="874893"/>
            <a:ext cx="18341227" cy="9364122"/>
          </a:xfrm>
          <a:prstGeom prst="rect">
            <a:avLst/>
          </a:pr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4115568" y="2043499"/>
            <a:ext cx="1019907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11500" dirty="0">
                <a:solidFill>
                  <a:schemeClr val="accent6">
                    <a:lumMod val="75000"/>
                  </a:schemeClr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620757" y="4714108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6954651" y="4494912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456635" y="4515468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1167204" y="1619641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4573737" y="1323768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053594" y="8496667"/>
            <a:ext cx="4489113" cy="88709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574002" y="8500898"/>
            <a:ext cx="4489113" cy="88709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070091" y="8492431"/>
            <a:ext cx="4489113" cy="88709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C74E4C7-1B32-88DF-5B41-2E40DB427750}"/>
              </a:ext>
            </a:extLst>
          </p:cNvPr>
          <p:cNvSpPr/>
          <p:nvPr/>
        </p:nvSpPr>
        <p:spPr>
          <a:xfrm>
            <a:off x="-53228" y="874893"/>
            <a:ext cx="18341227" cy="9364122"/>
          </a:xfrm>
          <a:prstGeom prst="rect">
            <a:avLst/>
          </a:pr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  <a:solidFill>
            <a:schemeClr val="accent6">
              <a:lumMod val="5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chemeClr val="bg1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3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E838EF-4911-134F-9572-693DD24A8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8" y="892210"/>
            <a:ext cx="18320657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CA4A5E-FA5A-642C-D9E8-35B66F5F8129}"/>
              </a:ext>
            </a:extLst>
          </p:cNvPr>
          <p:cNvGrpSpPr/>
          <p:nvPr/>
        </p:nvGrpSpPr>
        <p:grpSpPr>
          <a:xfrm>
            <a:off x="5220228" y="1076189"/>
            <a:ext cx="8427041" cy="1553622"/>
            <a:chOff x="10521" y="1285654"/>
            <a:chExt cx="5927565" cy="3012444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27780CDC-7FD5-0A4E-AF13-4915B2186384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3A53AE91-DDE3-9C70-4990-DF506F2DDEC3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Watch a video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78FFC6B-BB33-6068-ED93-415A5301B6D2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 146_The house was so messy!">
            <a:hlinkClick r:id="" action="ppaction://media"/>
            <a:extLst>
              <a:ext uri="{FF2B5EF4-FFF2-40B4-BE49-F238E27FC236}">
                <a16:creationId xmlns:a16="http://schemas.microsoft.com/office/drawing/2014/main" id="{F76A5D4B-12B2-CCFB-1E29-A8E09CB78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48068" y="3105707"/>
            <a:ext cx="11391863" cy="640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7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D3FCD-3AF8-1AB5-9B50-303ED92E1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770FBC-3A3B-4AD6-FDD1-AD0CF1867628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7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C1D118-31E7-8958-F148-588E0E6FC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73289" y="589138"/>
            <a:ext cx="947286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544A45-865B-F82B-9E59-B24E1975A2D7}"/>
              </a:ext>
            </a:extLst>
          </p:cNvPr>
          <p:cNvGrpSpPr/>
          <p:nvPr/>
        </p:nvGrpSpPr>
        <p:grpSpPr>
          <a:xfrm>
            <a:off x="6972299" y="4789411"/>
            <a:ext cx="4343401" cy="1791907"/>
            <a:chOff x="12987834" y="902760"/>
            <a:chExt cx="3983724" cy="1183993"/>
          </a:xfrm>
          <a:solidFill>
            <a:srgbClr val="0070C0"/>
          </a:solidFill>
        </p:grpSpPr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D6EF3602-6A52-7D56-56BB-5B6C5F8F5A3D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AE8CB415-0A2B-ABBC-14FF-E08318A000CA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F4C31777-1401-574F-88D3-FC434BB3EEC0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ea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9823A0-997E-8E4B-CB6B-B3A06611CC8C}"/>
              </a:ext>
            </a:extLst>
          </p:cNvPr>
          <p:cNvGrpSpPr/>
          <p:nvPr/>
        </p:nvGrpSpPr>
        <p:grpSpPr>
          <a:xfrm>
            <a:off x="651721" y="3086994"/>
            <a:ext cx="5971513" cy="5196743"/>
            <a:chOff x="651721" y="3086994"/>
            <a:chExt cx="5971513" cy="51967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89A4CF5-8250-8294-6CF9-1D48234CBFD9}"/>
                </a:ext>
              </a:extLst>
            </p:cNvPr>
            <p:cNvSpPr/>
            <p:nvPr/>
          </p:nvSpPr>
          <p:spPr>
            <a:xfrm>
              <a:off x="651721" y="3086994"/>
              <a:ext cx="5971513" cy="5196743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71A020-CA49-4B18-89A3-AC97D2F96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881" y="3343668"/>
              <a:ext cx="5539453" cy="45406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A818C3-B295-071A-31DE-1FF55807BD82}"/>
              </a:ext>
            </a:extLst>
          </p:cNvPr>
          <p:cNvGrpSpPr/>
          <p:nvPr/>
        </p:nvGrpSpPr>
        <p:grpSpPr>
          <a:xfrm>
            <a:off x="11794493" y="3121630"/>
            <a:ext cx="5971513" cy="5196743"/>
            <a:chOff x="11794493" y="3121630"/>
            <a:chExt cx="5971513" cy="519674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C6779AD-7B5A-9067-E7F1-F61B6998517F}"/>
                </a:ext>
              </a:extLst>
            </p:cNvPr>
            <p:cNvSpPr/>
            <p:nvPr/>
          </p:nvSpPr>
          <p:spPr>
            <a:xfrm>
              <a:off x="11794493" y="3121630"/>
              <a:ext cx="5971513" cy="5196743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90459A-013E-2A15-BF89-6027E49DE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061712" y="3433372"/>
              <a:ext cx="5473201" cy="4490422"/>
            </a:xfrm>
            <a:prstGeom prst="rect">
              <a:avLst/>
            </a:prstGeom>
          </p:spPr>
        </p:pic>
      </p:grpSp>
      <p:grpSp>
        <p:nvGrpSpPr>
          <p:cNvPr id="29" name="Group 17">
            <a:extLst>
              <a:ext uri="{FF2B5EF4-FFF2-40B4-BE49-F238E27FC236}">
                <a16:creationId xmlns:a16="http://schemas.microsoft.com/office/drawing/2014/main" id="{99E25668-120F-3691-1866-F1B29D5D404D}"/>
              </a:ext>
            </a:extLst>
          </p:cNvPr>
          <p:cNvGrpSpPr/>
          <p:nvPr/>
        </p:nvGrpSpPr>
        <p:grpSpPr>
          <a:xfrm>
            <a:off x="12447751" y="8042815"/>
            <a:ext cx="5181601" cy="1818690"/>
            <a:chOff x="0" y="0"/>
            <a:chExt cx="4695949" cy="921984"/>
          </a:xfrm>
        </p:grpSpPr>
        <p:grpSp>
          <p:nvGrpSpPr>
            <p:cNvPr id="32" name="Group 18">
              <a:extLst>
                <a:ext uri="{FF2B5EF4-FFF2-40B4-BE49-F238E27FC236}">
                  <a16:creationId xmlns:a16="http://schemas.microsoft.com/office/drawing/2014/main" id="{69B21D34-95B8-B007-6920-6D4646D5D7E2}"/>
                </a:ext>
              </a:extLst>
            </p:cNvPr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34" name="Freeform 19">
                <a:extLst>
                  <a:ext uri="{FF2B5EF4-FFF2-40B4-BE49-F238E27FC236}">
                    <a16:creationId xmlns:a16="http://schemas.microsoft.com/office/drawing/2014/main" id="{5DA5E31B-4C6F-6FB3-3965-696267EDC1BF}"/>
                  </a:ext>
                </a:extLst>
              </p:cNvPr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20">
                <a:extLst>
                  <a:ext uri="{FF2B5EF4-FFF2-40B4-BE49-F238E27FC236}">
                    <a16:creationId xmlns:a16="http://schemas.microsoft.com/office/drawing/2014/main" id="{662D412F-1CFD-E7C3-1119-DD51399BE862}"/>
                  </a:ext>
                </a:extLst>
              </p:cNvPr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6BF83E6-1CE9-6C92-E3C3-46E38A6D6027}"/>
                </a:ext>
              </a:extLst>
            </p:cNvPr>
            <p:cNvSpPr txBox="1"/>
            <p:nvPr/>
          </p:nvSpPr>
          <p:spPr>
            <a:xfrm>
              <a:off x="166025" y="319713"/>
              <a:ext cx="4529924" cy="4638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6"/>
                </a:lnSpc>
              </a:pPr>
              <a:r>
                <a:rPr lang="en-US" sz="9600" dirty="0">
                  <a:solidFill>
                    <a:srgbClr val="302F2F"/>
                  </a:solidFill>
                  <a:latin typeface="KG Primary Penmanship"/>
                </a:rPr>
                <a:t>dr</a:t>
              </a:r>
              <a:r>
                <a:rPr lang="en-US" sz="9600" b="1" dirty="0">
                  <a:solidFill>
                    <a:srgbClr val="C00000"/>
                  </a:solidFill>
                  <a:latin typeface="KG Primary Penmanship"/>
                </a:rPr>
                <a:t>ea</a:t>
              </a:r>
              <a:r>
                <a:rPr lang="en-US" sz="9600" dirty="0">
                  <a:solidFill>
                    <a:srgbClr val="302F2F"/>
                  </a:solidFill>
                  <a:latin typeface="KG Primary Penmanship"/>
                </a:rPr>
                <a:t>m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E90963AC-446A-79BA-83D1-380CBB9D98DF}"/>
              </a:ext>
            </a:extLst>
          </p:cNvPr>
          <p:cNvGrpSpPr/>
          <p:nvPr/>
        </p:nvGrpSpPr>
        <p:grpSpPr>
          <a:xfrm>
            <a:off x="1084776" y="8042815"/>
            <a:ext cx="5105401" cy="1818690"/>
            <a:chOff x="-17472" y="0"/>
            <a:chExt cx="4573900" cy="921984"/>
          </a:xfrm>
        </p:grpSpPr>
        <p:grpSp>
          <p:nvGrpSpPr>
            <p:cNvPr id="20" name="Group 18">
              <a:extLst>
                <a:ext uri="{FF2B5EF4-FFF2-40B4-BE49-F238E27FC236}">
                  <a16:creationId xmlns:a16="http://schemas.microsoft.com/office/drawing/2014/main" id="{E6F55D8C-6559-94AE-15C3-52F2E738D8D0}"/>
                </a:ext>
              </a:extLst>
            </p:cNvPr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8F01EC50-6C95-8C0B-87D9-A389EB1969B1}"/>
                  </a:ext>
                </a:extLst>
              </p:cNvPr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75B06F87-F8E8-B452-CBA0-46CF262FB474}"/>
                  </a:ext>
                </a:extLst>
              </p:cNvPr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F3352B2-0215-862C-24FF-AE8BF097644C}"/>
                </a:ext>
              </a:extLst>
            </p:cNvPr>
            <p:cNvSpPr txBox="1"/>
            <p:nvPr/>
          </p:nvSpPr>
          <p:spPr>
            <a:xfrm>
              <a:off x="-17472" y="246454"/>
              <a:ext cx="4529924" cy="452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6"/>
                </a:lnSpc>
              </a:pPr>
              <a:r>
                <a:rPr lang="en-US" sz="8800" b="1" dirty="0">
                  <a:solidFill>
                    <a:srgbClr val="C00000"/>
                  </a:solidFill>
                  <a:latin typeface="KG Primary Penmanship"/>
                </a:rPr>
                <a:t>ea</a:t>
              </a:r>
              <a:r>
                <a:rPr lang="en-US" sz="8800" dirty="0">
                  <a:solidFill>
                    <a:srgbClr val="302F2F"/>
                  </a:solidFill>
                  <a:latin typeface="KG Primary Penmanship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545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r-ge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a_d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C1D118-31E7-8958-F148-588E0E6FC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73289" y="589138"/>
            <a:ext cx="947286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544A45-865B-F82B-9E59-B24E1975A2D7}"/>
              </a:ext>
            </a:extLst>
          </p:cNvPr>
          <p:cNvGrpSpPr/>
          <p:nvPr/>
        </p:nvGrpSpPr>
        <p:grpSpPr>
          <a:xfrm>
            <a:off x="6991374" y="4652013"/>
            <a:ext cx="4343401" cy="1930280"/>
            <a:chOff x="12987834" y="902760"/>
            <a:chExt cx="3983724" cy="1275422"/>
          </a:xfrm>
          <a:solidFill>
            <a:srgbClr val="0070C0"/>
          </a:solidFill>
        </p:grpSpPr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D6EF3602-6A52-7D56-56BB-5B6C5F8F5A3D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AE8CB415-0A2B-ABBC-14FF-E08318A000CA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F4C31777-1401-574F-88D3-FC434BB3EEC0}"/>
                </a:ext>
              </a:extLst>
            </p:cNvPr>
            <p:cNvSpPr txBox="1"/>
            <p:nvPr/>
          </p:nvSpPr>
          <p:spPr>
            <a:xfrm>
              <a:off x="13257791" y="1229796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ee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DE052BB-C296-5BDD-EB7C-A49F432723B2}"/>
              </a:ext>
            </a:extLst>
          </p:cNvPr>
          <p:cNvGrpSpPr/>
          <p:nvPr/>
        </p:nvGrpSpPr>
        <p:grpSpPr>
          <a:xfrm>
            <a:off x="581687" y="3059255"/>
            <a:ext cx="5971513" cy="5196743"/>
            <a:chOff x="581687" y="3059255"/>
            <a:chExt cx="5971513" cy="51967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836778-4355-BC9F-A15C-176B4F1CEC69}"/>
                </a:ext>
              </a:extLst>
            </p:cNvPr>
            <p:cNvSpPr/>
            <p:nvPr/>
          </p:nvSpPr>
          <p:spPr>
            <a:xfrm>
              <a:off x="581687" y="3059255"/>
              <a:ext cx="5971513" cy="5196743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90C0E8-90B2-7236-A598-581AC6A3B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00679" y="3482579"/>
              <a:ext cx="3048264" cy="4118967"/>
            </a:xfrm>
            <a:prstGeom prst="rect">
              <a:avLst/>
            </a:prstGeom>
          </p:spPr>
        </p:pic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E90963AC-446A-79BA-83D1-380CBB9D98DF}"/>
              </a:ext>
            </a:extLst>
          </p:cNvPr>
          <p:cNvGrpSpPr/>
          <p:nvPr/>
        </p:nvGrpSpPr>
        <p:grpSpPr>
          <a:xfrm>
            <a:off x="1014742" y="8024869"/>
            <a:ext cx="5105401" cy="1818690"/>
            <a:chOff x="-17472" y="0"/>
            <a:chExt cx="4573900" cy="921984"/>
          </a:xfrm>
        </p:grpSpPr>
        <p:grpSp>
          <p:nvGrpSpPr>
            <p:cNvPr id="20" name="Group 18">
              <a:extLst>
                <a:ext uri="{FF2B5EF4-FFF2-40B4-BE49-F238E27FC236}">
                  <a16:creationId xmlns:a16="http://schemas.microsoft.com/office/drawing/2014/main" id="{E6F55D8C-6559-94AE-15C3-52F2E738D8D0}"/>
                </a:ext>
              </a:extLst>
            </p:cNvPr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8F01EC50-6C95-8C0B-87D9-A389EB1969B1}"/>
                  </a:ext>
                </a:extLst>
              </p:cNvPr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75B06F87-F8E8-B452-CBA0-46CF262FB474}"/>
                  </a:ext>
                </a:extLst>
              </p:cNvPr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F3352B2-0215-862C-24FF-AE8BF097644C}"/>
                </a:ext>
              </a:extLst>
            </p:cNvPr>
            <p:cNvSpPr txBox="1"/>
            <p:nvPr/>
          </p:nvSpPr>
          <p:spPr>
            <a:xfrm>
              <a:off x="-17472" y="246454"/>
              <a:ext cx="4529924" cy="452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6"/>
                </a:lnSpc>
              </a:pPr>
              <a:r>
                <a:rPr lang="en-US" sz="8800" dirty="0">
                  <a:solidFill>
                    <a:srgbClr val="302F2F"/>
                  </a:solidFill>
                  <a:latin typeface="KG Primary Penmanship"/>
                </a:rPr>
                <a:t>queen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A0514C-8617-37A4-9E70-BB6A62EBE643}"/>
              </a:ext>
            </a:extLst>
          </p:cNvPr>
          <p:cNvGrpSpPr/>
          <p:nvPr/>
        </p:nvGrpSpPr>
        <p:grpSpPr>
          <a:xfrm>
            <a:off x="11724459" y="3093891"/>
            <a:ext cx="5971513" cy="5196743"/>
            <a:chOff x="11724459" y="3093891"/>
            <a:chExt cx="5971513" cy="519674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83BAEED-26F5-0969-DC9D-1E2D4539A077}"/>
                </a:ext>
              </a:extLst>
            </p:cNvPr>
            <p:cNvSpPr/>
            <p:nvPr/>
          </p:nvSpPr>
          <p:spPr>
            <a:xfrm>
              <a:off x="11724459" y="3093891"/>
              <a:ext cx="5971513" cy="5196743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AEA8D2-59CD-F2F8-6AD8-7296E62AA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76205" y="3446224"/>
              <a:ext cx="4888654" cy="4305673"/>
            </a:xfrm>
            <a:prstGeom prst="rect">
              <a:avLst/>
            </a:prstGeom>
          </p:spPr>
        </p:pic>
      </p:grpSp>
      <p:grpSp>
        <p:nvGrpSpPr>
          <p:cNvPr id="29" name="Group 17">
            <a:extLst>
              <a:ext uri="{FF2B5EF4-FFF2-40B4-BE49-F238E27FC236}">
                <a16:creationId xmlns:a16="http://schemas.microsoft.com/office/drawing/2014/main" id="{99E25668-120F-3691-1866-F1B29D5D404D}"/>
              </a:ext>
            </a:extLst>
          </p:cNvPr>
          <p:cNvGrpSpPr/>
          <p:nvPr/>
        </p:nvGrpSpPr>
        <p:grpSpPr>
          <a:xfrm>
            <a:off x="12268200" y="7938118"/>
            <a:ext cx="5181601" cy="1818690"/>
            <a:chOff x="0" y="0"/>
            <a:chExt cx="4695949" cy="921984"/>
          </a:xfrm>
        </p:grpSpPr>
        <p:grpSp>
          <p:nvGrpSpPr>
            <p:cNvPr id="32" name="Group 18">
              <a:extLst>
                <a:ext uri="{FF2B5EF4-FFF2-40B4-BE49-F238E27FC236}">
                  <a16:creationId xmlns:a16="http://schemas.microsoft.com/office/drawing/2014/main" id="{69B21D34-95B8-B007-6920-6D4646D5D7E2}"/>
                </a:ext>
              </a:extLst>
            </p:cNvPr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34" name="Freeform 19">
                <a:extLst>
                  <a:ext uri="{FF2B5EF4-FFF2-40B4-BE49-F238E27FC236}">
                    <a16:creationId xmlns:a16="http://schemas.microsoft.com/office/drawing/2014/main" id="{5DA5E31B-4C6F-6FB3-3965-696267EDC1BF}"/>
                  </a:ext>
                </a:extLst>
              </p:cNvPr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20">
                <a:extLst>
                  <a:ext uri="{FF2B5EF4-FFF2-40B4-BE49-F238E27FC236}">
                    <a16:creationId xmlns:a16="http://schemas.microsoft.com/office/drawing/2014/main" id="{662D412F-1CFD-E7C3-1119-DD51399BE862}"/>
                  </a:ext>
                </a:extLst>
              </p:cNvPr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6BF83E6-1CE9-6C92-E3C3-46E38A6D6027}"/>
                </a:ext>
              </a:extLst>
            </p:cNvPr>
            <p:cNvSpPr txBox="1"/>
            <p:nvPr/>
          </p:nvSpPr>
          <p:spPr>
            <a:xfrm>
              <a:off x="166025" y="319713"/>
              <a:ext cx="4529924" cy="4638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6"/>
                </a:lnSpc>
              </a:pPr>
              <a:r>
                <a:rPr lang="en-US" sz="9600" dirty="0">
                  <a:solidFill>
                    <a:srgbClr val="302F2F"/>
                  </a:solidFill>
                  <a:latin typeface="KG Primary Penmanship"/>
                </a:rPr>
                <a:t>green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333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e_qu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e_gr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C26C412-9EA6-F8DB-3333-18B0423D8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32658" y="-29145"/>
            <a:ext cx="18473058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42836" y="576855"/>
            <a:ext cx="947286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544A45-865B-F82B-9E59-B24E1975A2D7}"/>
              </a:ext>
            </a:extLst>
          </p:cNvPr>
          <p:cNvGrpSpPr/>
          <p:nvPr/>
        </p:nvGrpSpPr>
        <p:grpSpPr>
          <a:xfrm>
            <a:off x="3434549" y="3548501"/>
            <a:ext cx="4343401" cy="1930280"/>
            <a:chOff x="12987834" y="902760"/>
            <a:chExt cx="3983724" cy="1275422"/>
          </a:xfrm>
          <a:solidFill>
            <a:srgbClr val="0070C0"/>
          </a:solidFill>
        </p:grpSpPr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D6EF3602-6A52-7D56-56BB-5B6C5F8F5A3D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AE8CB415-0A2B-ABBC-14FF-E08318A000CA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F4C31777-1401-574F-88D3-FC434BB3EEC0}"/>
                </a:ext>
              </a:extLst>
            </p:cNvPr>
            <p:cNvSpPr txBox="1"/>
            <p:nvPr/>
          </p:nvSpPr>
          <p:spPr>
            <a:xfrm>
              <a:off x="13257791" y="1229796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sl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E90963AC-446A-79BA-83D1-380CBB9D98DF}"/>
              </a:ext>
            </a:extLst>
          </p:cNvPr>
          <p:cNvGrpSpPr/>
          <p:nvPr/>
        </p:nvGrpSpPr>
        <p:grpSpPr>
          <a:xfrm>
            <a:off x="3113754" y="6200068"/>
            <a:ext cx="5096291" cy="1818690"/>
            <a:chOff x="-9310" y="0"/>
            <a:chExt cx="4565738" cy="921984"/>
          </a:xfrm>
        </p:grpSpPr>
        <p:grpSp>
          <p:nvGrpSpPr>
            <p:cNvPr id="20" name="Group 18">
              <a:extLst>
                <a:ext uri="{FF2B5EF4-FFF2-40B4-BE49-F238E27FC236}">
                  <a16:creationId xmlns:a16="http://schemas.microsoft.com/office/drawing/2014/main" id="{E6F55D8C-6559-94AE-15C3-52F2E738D8D0}"/>
                </a:ext>
              </a:extLst>
            </p:cNvPr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8F01EC50-6C95-8C0B-87D9-A389EB1969B1}"/>
                  </a:ext>
                </a:extLst>
              </p:cNvPr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75B06F87-F8E8-B452-CBA0-46CF262FB474}"/>
                  </a:ext>
                </a:extLst>
              </p:cNvPr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F3352B2-0215-862C-24FF-AE8BF097644C}"/>
                </a:ext>
              </a:extLst>
            </p:cNvPr>
            <p:cNvSpPr txBox="1"/>
            <p:nvPr/>
          </p:nvSpPr>
          <p:spPr>
            <a:xfrm>
              <a:off x="-9310" y="301349"/>
              <a:ext cx="4529924" cy="452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6"/>
                </a:lnSpc>
              </a:pPr>
              <a:r>
                <a:rPr lang="en-US" sz="8800" dirty="0">
                  <a:solidFill>
                    <a:srgbClr val="302F2F"/>
                  </a:solidFill>
                  <a:latin typeface="KG Primary Penmanship"/>
                </a:rPr>
                <a:t>sleep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8B199B-21BE-C59F-BF7D-53E507375709}"/>
              </a:ext>
            </a:extLst>
          </p:cNvPr>
          <p:cNvGrpSpPr/>
          <p:nvPr/>
        </p:nvGrpSpPr>
        <p:grpSpPr>
          <a:xfrm>
            <a:off x="9448801" y="2845444"/>
            <a:ext cx="7767868" cy="6549346"/>
            <a:chOff x="9448801" y="2845444"/>
            <a:chExt cx="7767868" cy="654934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836778-4355-BC9F-A15C-176B4F1CEC69}"/>
                </a:ext>
              </a:extLst>
            </p:cNvPr>
            <p:cNvSpPr/>
            <p:nvPr/>
          </p:nvSpPr>
          <p:spPr>
            <a:xfrm>
              <a:off x="9448801" y="2845444"/>
              <a:ext cx="7767868" cy="6549346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64ECBA-C7DB-4D78-9094-CA162858A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57490" y="3131660"/>
              <a:ext cx="7350490" cy="5976913"/>
            </a:xfrm>
            <a:prstGeom prst="rect">
              <a:avLst/>
            </a:prstGeom>
          </p:spPr>
        </p:pic>
      </p:grpSp>
      <p:grpSp>
        <p:nvGrpSpPr>
          <p:cNvPr id="31" name="Group 18">
            <a:extLst>
              <a:ext uri="{FF2B5EF4-FFF2-40B4-BE49-F238E27FC236}">
                <a16:creationId xmlns:a16="http://schemas.microsoft.com/office/drawing/2014/main" id="{10A46BD3-950C-65AC-70BD-CD563642C65F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881250B5-2135-5D32-90B2-9CFE61D35DBC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20">
              <a:extLst>
                <a:ext uri="{FF2B5EF4-FFF2-40B4-BE49-F238E27FC236}">
                  <a16:creationId xmlns:a16="http://schemas.microsoft.com/office/drawing/2014/main" id="{A02BB7F6-14B6-E17F-A012-240AD8C65D1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6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_sl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3678</TotalTime>
  <Words>1013</Words>
  <Application>Microsoft Office PowerPoint</Application>
  <PresentationFormat>Custom</PresentationFormat>
  <Paragraphs>222</Paragraphs>
  <Slides>48</Slides>
  <Notes>33</Notes>
  <HiddenSlides>0</HiddenSlides>
  <MMClips>7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9" baseType="lpstr">
      <vt:lpstr>MyriadPro-Light</vt:lpstr>
      <vt:lpstr>Arimo Bold</vt:lpstr>
      <vt:lpstr>Calibri</vt:lpstr>
      <vt:lpstr>Ink Free</vt:lpstr>
      <vt:lpstr>Nunito Sans Regular</vt:lpstr>
      <vt:lpstr>Modern Love</vt:lpstr>
      <vt:lpstr>Kristen ITC</vt:lpstr>
      <vt:lpstr>ADLaM Display</vt:lpstr>
      <vt:lpstr>Architects Daughter</vt:lpstr>
      <vt:lpstr>Tenor Sans</vt:lpstr>
      <vt:lpstr>KG Primary Penmanship Bold</vt:lpstr>
      <vt:lpstr>Jumble</vt:lpstr>
      <vt:lpstr>Fredoka One</vt:lpstr>
      <vt:lpstr>Sniglet</vt:lpstr>
      <vt:lpstr>Arial</vt:lpstr>
      <vt:lpstr>KG Primary Penmanship</vt:lpstr>
      <vt:lpstr>Modern Love Grunge</vt:lpstr>
      <vt:lpstr>Times New Roman</vt:lpstr>
      <vt:lpstr>Abadi Extra Light</vt:lpstr>
      <vt:lpstr>Aharoni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59</cp:revision>
  <dcterms:created xsi:type="dcterms:W3CDTF">2006-08-16T00:00:00Z</dcterms:created>
  <dcterms:modified xsi:type="dcterms:W3CDTF">2023-11-05T16:50:06Z</dcterms:modified>
  <dc:identifier>DAFV1pFi9-g</dc:identifier>
</cp:coreProperties>
</file>