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3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74" r:id="rId2"/>
    <p:sldId id="489" r:id="rId3"/>
    <p:sldId id="490" r:id="rId4"/>
    <p:sldId id="492" r:id="rId5"/>
    <p:sldId id="452" r:id="rId6"/>
    <p:sldId id="512" r:id="rId7"/>
    <p:sldId id="519" r:id="rId8"/>
    <p:sldId id="518" r:id="rId9"/>
    <p:sldId id="520" r:id="rId10"/>
    <p:sldId id="515" r:id="rId11"/>
    <p:sldId id="521" r:id="rId12"/>
    <p:sldId id="516" r:id="rId13"/>
    <p:sldId id="522" r:id="rId14"/>
    <p:sldId id="523" r:id="rId15"/>
    <p:sldId id="524" r:id="rId16"/>
    <p:sldId id="502" r:id="rId17"/>
    <p:sldId id="525" r:id="rId18"/>
    <p:sldId id="526" r:id="rId19"/>
    <p:sldId id="527" r:id="rId20"/>
    <p:sldId id="528" r:id="rId21"/>
    <p:sldId id="479" r:id="rId22"/>
    <p:sldId id="491" r:id="rId23"/>
    <p:sldId id="529" r:id="rId24"/>
    <p:sldId id="530" r:id="rId25"/>
    <p:sldId id="532" r:id="rId26"/>
    <p:sldId id="531" r:id="rId27"/>
    <p:sldId id="534" r:id="rId28"/>
    <p:sldId id="535" r:id="rId29"/>
    <p:sldId id="536" r:id="rId30"/>
    <p:sldId id="537" r:id="rId31"/>
    <p:sldId id="538" r:id="rId32"/>
    <p:sldId id="539" r:id="rId33"/>
    <p:sldId id="342" r:id="rId34"/>
    <p:sldId id="343" r:id="rId35"/>
    <p:sldId id="344" r:id="rId36"/>
    <p:sldId id="261" r:id="rId37"/>
    <p:sldId id="345" r:id="rId38"/>
    <p:sldId id="263" r:id="rId39"/>
    <p:sldId id="264" r:id="rId40"/>
    <p:sldId id="270" r:id="rId41"/>
    <p:sldId id="533" r:id="rId42"/>
    <p:sldId id="272" r:id="rId43"/>
  </p:sldIdLst>
  <p:sldSz cx="18288000" cy="10287000"/>
  <p:notesSz cx="6858000" cy="9144000"/>
  <p:embeddedFontLst>
    <p:embeddedFont>
      <p:font typeface="Abadi Extra Light" panose="020B0204020104020204" pitchFamily="34" charset="0"/>
      <p:regular r:id="rId45"/>
    </p:embeddedFont>
    <p:embeddedFont>
      <p:font typeface="ADLaM Display" panose="02010000000000000000" pitchFamily="2" charset="0"/>
      <p:regular r:id="rId46"/>
    </p:embeddedFont>
    <p:embeddedFont>
      <p:font typeface="Aharoni" panose="02010803020104030203" pitchFamily="2" charset="-79"/>
      <p:bold r:id="rId47"/>
    </p:embeddedFont>
    <p:embeddedFont>
      <p:font typeface="Architects Daughter" panose="020B0604020202020204" charset="0"/>
      <p:regular r:id="rId48"/>
    </p:embeddedFont>
    <p:embeddedFont>
      <p:font typeface="Arimo Bold" panose="020B060402020202020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Fredoka One" panose="02000000000000000000" pitchFamily="2" charset="0"/>
      <p:regular r:id="rId54"/>
    </p:embeddedFont>
    <p:embeddedFont>
      <p:font typeface="Jumble" panose="02000503000000020004" pitchFamily="2" charset="0"/>
      <p:regular r:id="rId55"/>
    </p:embeddedFont>
    <p:embeddedFont>
      <p:font typeface="Modern Love" panose="04090805081005020601" pitchFamily="82" charset="0"/>
      <p:regular r:id="rId56"/>
    </p:embeddedFont>
    <p:embeddedFont>
      <p:font typeface="Nunito Sans Regular" panose="020B0604020202020204" charset="0"/>
      <p:regular r:id="rId57"/>
    </p:embeddedFont>
    <p:embeddedFont>
      <p:font typeface="Sniglet" panose="020B0604020202020204" charset="0"/>
      <p:regular r:id="rId58"/>
    </p:embeddedFont>
    <p:embeddedFont>
      <p:font typeface="Tahoma" panose="020B0604030504040204" pitchFamily="34" charset="0"/>
      <p:regular r:id="rId59"/>
      <p:bold r:id="rId60"/>
    </p:embeddedFont>
    <p:embeddedFont>
      <p:font typeface="Tenor Sans" panose="020B0604020202020204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FCE59C"/>
    <a:srgbClr val="F9E89F"/>
    <a:srgbClr val="F7E3A1"/>
    <a:srgbClr val="F6E6A2"/>
    <a:srgbClr val="FFCC66"/>
    <a:srgbClr val="FFFFCC"/>
    <a:srgbClr val="008000"/>
    <a:srgbClr val="CC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9" autoAdjust="0"/>
    <p:restoredTop sz="79099" autoAdjust="0"/>
  </p:normalViewPr>
  <p:slideViewPr>
    <p:cSldViewPr>
      <p:cViewPr varScale="1">
        <p:scale>
          <a:sx n="38" d="100"/>
          <a:sy n="38" d="100"/>
        </p:scale>
        <p:origin x="12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https://www.youtube.com/watch?v=pqDEwPi7vxg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08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Click the baby to back to the Color slide.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95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59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9144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Times New Roman" panose="02020603050405020304" pitchFamily="18" charset="0"/>
              </a:rPr>
              <a:t>Show a picture and say 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MyriadPro-Light"/>
                <a:ea typeface="Times New Roman" panose="02020603050405020304" pitchFamily="18" charset="0"/>
              </a:rPr>
              <a:t>“He was young. She was young, too.”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144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Times New Roman" panose="02020603050405020304" pitchFamily="18" charset="0"/>
              </a:rPr>
              <a:t>Elicit 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MyriadPro-Light"/>
                <a:ea typeface="Times New Roman" panose="02020603050405020304" pitchFamily="18" charset="0"/>
              </a:rPr>
              <a:t>They were young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71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Children practice making sentences using simple past of be.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35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Children practice making sentences using simple past of be.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42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Children practice making sentences using simple past of be.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13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Children practice making sentences using simple past of be.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33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Children practice making sentences using simple past of be.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65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35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40" marR="685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 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 and circle.</a:t>
            </a:r>
          </a:p>
          <a:p>
            <a:pPr marL="53340" marR="685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children to read the sentences aloud. </a:t>
            </a:r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9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* Tic-Tac-Toe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25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colors, choose a color and make a sentence using affirmative and negative past simple form to describe people in the picture.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25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get scores if they have appropriate description. </a:t>
            </a:r>
          </a:p>
          <a:p>
            <a:pPr marL="342900" marR="1225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the baby to the Congratulation slide!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11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573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the picture.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Where are they? Is the water warm? How many children are there? What are they eating?</a:t>
            </a:r>
          </a:p>
          <a:p>
            <a:pPr marL="0" marR="12573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example and do it with the whole class.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2573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82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40" marR="685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 </a:t>
            </a:r>
            <a:r>
              <a:rPr lang="en-US" sz="1800" b="0" kern="12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n-ea"/>
              </a:rPr>
              <a:t>C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hildren do the exercise individually.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70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peer-check their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29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573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 </a:t>
            </a:r>
            <a:r>
              <a:rPr lang="en-US" sz="1800" u="sng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Answer keys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12573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weren’t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wasn’t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was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were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weren’t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4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Look and 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at the example with the whole class, then ask children to do the exercise individually.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047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Children do the exercise individually.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724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were, weren’t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were, weren’t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wasn’t, was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weren’t, were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50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were, weren’t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were, weren’t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wasn’t, was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weren’t, were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291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were, weren’t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were, weren’t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wasn’t, was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weren’t, were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528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were, weren’t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were, weren’t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wasn’t, was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weren’t, were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89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Click the baby to back to the Color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697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9645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841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9033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5138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7422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027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061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9936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Click the baby to back to the Color slide.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74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Click the baby to back to the Color slide.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94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Click the baby to back to the Color slide.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68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Click the baby to back to the Color slide.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52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Click the baby to back to the Color slide.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06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Click the baby to back to the Color slide.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48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.png"/><Relationship Id="rId18" Type="http://schemas.openxmlformats.org/officeDocument/2006/relationships/image" Target="../media/image29.sv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10.png"/><Relationship Id="rId15" Type="http://schemas.openxmlformats.org/officeDocument/2006/relationships/image" Target="../media/image38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.png"/><Relationship Id="rId1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10.png"/><Relationship Id="rId15" Type="http://schemas.openxmlformats.org/officeDocument/2006/relationships/image" Target="../media/image27.png"/><Relationship Id="rId10" Type="http://schemas.openxmlformats.org/officeDocument/2006/relationships/image" Target="../media/image25.png"/><Relationship Id="rId19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5.xml"/><Relationship Id="rId1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6.svg"/><Relationship Id="rId17" Type="http://schemas.openxmlformats.org/officeDocument/2006/relationships/image" Target="../media/image33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pn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5" Type="http://schemas.openxmlformats.org/officeDocument/2006/relationships/image" Target="../media/image6.svg"/><Relationship Id="rId10" Type="http://schemas.openxmlformats.org/officeDocument/2006/relationships/image" Target="../media/image14.png"/><Relationship Id="rId19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5.xml"/><Relationship Id="rId18" Type="http://schemas.openxmlformats.org/officeDocument/2006/relationships/image" Target="../media/image29.svg"/><Relationship Id="rId3" Type="http://schemas.openxmlformats.org/officeDocument/2006/relationships/audio" Target="../media/audio1.wav"/><Relationship Id="rId21" Type="http://schemas.openxmlformats.org/officeDocument/2006/relationships/image" Target="../media/image44.png"/><Relationship Id="rId7" Type="http://schemas.openxmlformats.org/officeDocument/2006/relationships/image" Target="../media/image11.png"/><Relationship Id="rId12" Type="http://schemas.openxmlformats.org/officeDocument/2006/relationships/image" Target="../media/image26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5" Type="http://schemas.openxmlformats.org/officeDocument/2006/relationships/image" Target="../media/image6.svg"/><Relationship Id="rId10" Type="http://schemas.openxmlformats.org/officeDocument/2006/relationships/image" Target="../media/image14.png"/><Relationship Id="rId19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4.png"/><Relationship Id="rId1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audio" Target="../media/audio7.wav"/><Relationship Id="rId12" Type="http://schemas.openxmlformats.org/officeDocument/2006/relationships/image" Target="../media/image13.png"/><Relationship Id="rId17" Type="http://schemas.openxmlformats.org/officeDocument/2006/relationships/image" Target="../media/image48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12.png"/><Relationship Id="rId5" Type="http://schemas.openxmlformats.org/officeDocument/2006/relationships/audio" Target="../media/audio5.wav"/><Relationship Id="rId15" Type="http://schemas.openxmlformats.org/officeDocument/2006/relationships/image" Target="../media/image26.svg"/><Relationship Id="rId10" Type="http://schemas.openxmlformats.org/officeDocument/2006/relationships/image" Target="../media/image11.png"/><Relationship Id="rId19" Type="http://schemas.openxmlformats.org/officeDocument/2006/relationships/image" Target="../media/image50.png"/><Relationship Id="rId4" Type="http://schemas.openxmlformats.org/officeDocument/2006/relationships/audio" Target="../media/audio4.wav"/><Relationship Id="rId9" Type="http://schemas.openxmlformats.org/officeDocument/2006/relationships/image" Target="../media/image10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6.png"/><Relationship Id="rId7" Type="http://schemas.openxmlformats.org/officeDocument/2006/relationships/image" Target="../media/image13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1.png"/><Relationship Id="rId5" Type="http://schemas.openxmlformats.org/officeDocument/2006/relationships/image" Target="../media/image11.png"/><Relationship Id="rId10" Type="http://schemas.openxmlformats.org/officeDocument/2006/relationships/image" Target="../media/image26.sv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6.png"/><Relationship Id="rId7" Type="http://schemas.openxmlformats.org/officeDocument/2006/relationships/image" Target="../media/image13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1.png"/><Relationship Id="rId5" Type="http://schemas.openxmlformats.org/officeDocument/2006/relationships/image" Target="../media/image11.png"/><Relationship Id="rId10" Type="http://schemas.openxmlformats.org/officeDocument/2006/relationships/image" Target="../media/image26.sv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6.png"/><Relationship Id="rId7" Type="http://schemas.openxmlformats.org/officeDocument/2006/relationships/image" Target="../media/image13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1.png"/><Relationship Id="rId5" Type="http://schemas.openxmlformats.org/officeDocument/2006/relationships/image" Target="../media/image11.png"/><Relationship Id="rId10" Type="http://schemas.openxmlformats.org/officeDocument/2006/relationships/image" Target="../media/image26.sv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6.png"/><Relationship Id="rId7" Type="http://schemas.openxmlformats.org/officeDocument/2006/relationships/image" Target="../media/image13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1.png"/><Relationship Id="rId5" Type="http://schemas.openxmlformats.org/officeDocument/2006/relationships/image" Target="../media/image11.png"/><Relationship Id="rId10" Type="http://schemas.openxmlformats.org/officeDocument/2006/relationships/image" Target="../media/image26.sv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6.png"/><Relationship Id="rId7" Type="http://schemas.openxmlformats.org/officeDocument/2006/relationships/image" Target="../media/image13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1.png"/><Relationship Id="rId5" Type="http://schemas.openxmlformats.org/officeDocument/2006/relationships/image" Target="../media/image11.png"/><Relationship Id="rId10" Type="http://schemas.openxmlformats.org/officeDocument/2006/relationships/image" Target="../media/image26.sv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5.png"/><Relationship Id="rId4" Type="http://schemas.openxmlformats.org/officeDocument/2006/relationships/image" Target="../media/image46.pn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6.sv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57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2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image" Target="../media/image57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51.png"/><Relationship Id="rId5" Type="http://schemas.openxmlformats.org/officeDocument/2006/relationships/image" Target="../media/image57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57.png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8.wav"/><Relationship Id="rId7" Type="http://schemas.openxmlformats.org/officeDocument/2006/relationships/image" Target="../media/image12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2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3.png"/><Relationship Id="rId1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8.wav"/><Relationship Id="rId7" Type="http://schemas.openxmlformats.org/officeDocument/2006/relationships/image" Target="../media/image12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8.wav"/><Relationship Id="rId7" Type="http://schemas.openxmlformats.org/officeDocument/2006/relationships/image" Target="../media/image12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8.wav"/><Relationship Id="rId7" Type="http://schemas.openxmlformats.org/officeDocument/2006/relationships/image" Target="../media/image12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8.wav"/><Relationship Id="rId7" Type="http://schemas.openxmlformats.org/officeDocument/2006/relationships/image" Target="../media/image1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37.xml"/><Relationship Id="rId18" Type="http://schemas.openxmlformats.org/officeDocument/2006/relationships/slide" Target="slide41.xml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slide" Target="slide36.xml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6" Type="http://schemas.openxmlformats.org/officeDocument/2006/relationships/slide" Target="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slide" Target="slide35.xml"/><Relationship Id="rId5" Type="http://schemas.openxmlformats.org/officeDocument/2006/relationships/image" Target="../media/image62.png"/><Relationship Id="rId15" Type="http://schemas.openxmlformats.org/officeDocument/2006/relationships/slide" Target="slide39.xml"/><Relationship Id="rId10" Type="http://schemas.openxmlformats.org/officeDocument/2006/relationships/image" Target="../media/image67.gif"/><Relationship Id="rId4" Type="http://schemas.openxmlformats.org/officeDocument/2006/relationships/image" Target="../media/image61.gif"/><Relationship Id="rId9" Type="http://schemas.openxmlformats.org/officeDocument/2006/relationships/image" Target="../media/image66.gif"/><Relationship Id="rId14" Type="http://schemas.openxmlformats.org/officeDocument/2006/relationships/slide" Target="slide3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audio" Target="../media/audio9.wav"/><Relationship Id="rId7" Type="http://schemas.openxmlformats.org/officeDocument/2006/relationships/image" Target="../media/image70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gif"/><Relationship Id="rId5" Type="http://schemas.openxmlformats.org/officeDocument/2006/relationships/image" Target="../media/image66.gif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0.wav"/><Relationship Id="rId7" Type="http://schemas.openxmlformats.org/officeDocument/2006/relationships/image" Target="../media/image7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11" Type="http://schemas.openxmlformats.org/officeDocument/2006/relationships/image" Target="../media/image68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audio" Target="../media/audio11.wav"/><Relationship Id="rId9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0.wav"/><Relationship Id="rId7" Type="http://schemas.openxmlformats.org/officeDocument/2006/relationships/image" Target="../media/image72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11" Type="http://schemas.openxmlformats.org/officeDocument/2006/relationships/image" Target="../media/image68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audio" Target="../media/audio11.wav"/><Relationship Id="rId9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0.wav"/><Relationship Id="rId7" Type="http://schemas.openxmlformats.org/officeDocument/2006/relationships/image" Target="../media/image72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11" Type="http://schemas.openxmlformats.org/officeDocument/2006/relationships/image" Target="../media/image68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audio" Target="../media/audio11.wav"/><Relationship Id="rId9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0.wav"/><Relationship Id="rId7" Type="http://schemas.openxmlformats.org/officeDocument/2006/relationships/image" Target="../media/image72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11" Type="http://schemas.openxmlformats.org/officeDocument/2006/relationships/image" Target="../media/image68.png"/><Relationship Id="rId5" Type="http://schemas.openxmlformats.org/officeDocument/2006/relationships/image" Target="../media/image76.png"/><Relationship Id="rId10" Type="http://schemas.openxmlformats.org/officeDocument/2006/relationships/image" Target="../media/image75.png"/><Relationship Id="rId4" Type="http://schemas.openxmlformats.org/officeDocument/2006/relationships/audio" Target="../media/audio11.wav"/><Relationship Id="rId9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0.wav"/><Relationship Id="rId7" Type="http://schemas.openxmlformats.org/officeDocument/2006/relationships/image" Target="../media/image72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11" Type="http://schemas.openxmlformats.org/officeDocument/2006/relationships/image" Target="../media/image68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audio" Target="../media/audio11.wav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gif"/><Relationship Id="rId5" Type="http://schemas.openxmlformats.org/officeDocument/2006/relationships/image" Target="../media/image12.png"/><Relationship Id="rId15" Type="http://schemas.openxmlformats.org/officeDocument/2006/relationships/image" Target="../media/image24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0.wav"/><Relationship Id="rId7" Type="http://schemas.openxmlformats.org/officeDocument/2006/relationships/image" Target="../media/image72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image" Target="../media/image68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audio" Target="../media/audio11.wav"/><Relationship Id="rId9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1.svg"/><Relationship Id="rId3" Type="http://schemas.openxmlformats.org/officeDocument/2006/relationships/image" Target="../media/image46.png"/><Relationship Id="rId7" Type="http://schemas.openxmlformats.org/officeDocument/2006/relationships/image" Target="../media/image13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9.jpeg"/><Relationship Id="rId5" Type="http://schemas.openxmlformats.org/officeDocument/2006/relationships/image" Target="../media/image11.png"/><Relationship Id="rId15" Type="http://schemas.openxmlformats.org/officeDocument/2006/relationships/image" Target="../media/image83.svg"/><Relationship Id="rId10" Type="http://schemas.openxmlformats.org/officeDocument/2006/relationships/image" Target="../media/image78.jpeg"/><Relationship Id="rId4" Type="http://schemas.openxmlformats.org/officeDocument/2006/relationships/image" Target="../media/image10.png"/><Relationship Id="rId9" Type="http://schemas.openxmlformats.org/officeDocument/2006/relationships/image" Target="../media/image77.jpeg"/><Relationship Id="rId1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5.png"/><Relationship Id="rId3" Type="http://schemas.openxmlformats.org/officeDocument/2006/relationships/image" Target="../media/image46.png"/><Relationship Id="rId21" Type="http://schemas.openxmlformats.org/officeDocument/2006/relationships/image" Target="../media/image97.svg"/><Relationship Id="rId7" Type="http://schemas.openxmlformats.org/officeDocument/2006/relationships/image" Target="../media/image87.svg"/><Relationship Id="rId12" Type="http://schemas.openxmlformats.org/officeDocument/2006/relationships/image" Target="../media/image92.jpeg"/><Relationship Id="rId17" Type="http://schemas.openxmlformats.org/officeDocument/2006/relationships/image" Target="../media/image12.png"/><Relationship Id="rId25" Type="http://schemas.openxmlformats.org/officeDocument/2006/relationships/image" Target="../media/image101.sv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1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24" Type="http://schemas.openxmlformats.org/officeDocument/2006/relationships/image" Target="../media/image100.png"/><Relationship Id="rId5" Type="http://schemas.openxmlformats.org/officeDocument/2006/relationships/image" Target="../media/image85.svg"/><Relationship Id="rId15" Type="http://schemas.openxmlformats.org/officeDocument/2006/relationships/image" Target="../media/image10.png"/><Relationship Id="rId23" Type="http://schemas.openxmlformats.org/officeDocument/2006/relationships/image" Target="../media/image99.svg"/><Relationship Id="rId10" Type="http://schemas.openxmlformats.org/officeDocument/2006/relationships/image" Target="../media/image90.png"/><Relationship Id="rId19" Type="http://schemas.openxmlformats.org/officeDocument/2006/relationships/image" Target="../media/image14.png"/><Relationship Id="rId4" Type="http://schemas.openxmlformats.org/officeDocument/2006/relationships/image" Target="../media/image84.png"/><Relationship Id="rId9" Type="http://schemas.openxmlformats.org/officeDocument/2006/relationships/image" Target="../media/image89.svg"/><Relationship Id="rId14" Type="http://schemas.openxmlformats.org/officeDocument/2006/relationships/image" Target="../media/image94.png"/><Relationship Id="rId22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7.xml"/><Relationship Id="rId18" Type="http://schemas.openxmlformats.org/officeDocument/2006/relationships/slide" Target="slide13.xml"/><Relationship Id="rId3" Type="http://schemas.openxmlformats.org/officeDocument/2006/relationships/image" Target="../media/image2.png"/><Relationship Id="rId21" Type="http://schemas.openxmlformats.org/officeDocument/2006/relationships/image" Target="../media/image6.svg"/><Relationship Id="rId7" Type="http://schemas.openxmlformats.org/officeDocument/2006/relationships/image" Target="../media/image13.png"/><Relationship Id="rId12" Type="http://schemas.openxmlformats.org/officeDocument/2006/relationships/slide" Target="slide10.xml"/><Relationship Id="rId17" Type="http://schemas.openxmlformats.org/officeDocument/2006/relationships/slide" Target="slide12.xml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slide" Target="slide9.xml"/><Relationship Id="rId10" Type="http://schemas.openxmlformats.org/officeDocument/2006/relationships/image" Target="../media/image26.svg"/><Relationship Id="rId19" Type="http://schemas.openxmlformats.org/officeDocument/2006/relationships/slide" Target="slide28.xml"/><Relationship Id="rId4" Type="http://schemas.openxmlformats.org/officeDocument/2006/relationships/image" Target="../media/image10.png"/><Relationship Id="rId9" Type="http://schemas.openxmlformats.org/officeDocument/2006/relationships/image" Target="../media/image25.png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.png"/><Relationship Id="rId1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10.png"/><Relationship Id="rId1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5.xml"/><Relationship Id="rId18" Type="http://schemas.openxmlformats.org/officeDocument/2006/relationships/image" Target="../media/image33.sv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6.sv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5" Type="http://schemas.openxmlformats.org/officeDocument/2006/relationships/image" Target="../media/image6.sv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10.png"/><Relationship Id="rId15" Type="http://schemas.openxmlformats.org/officeDocument/2006/relationships/image" Target="../media/image34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10.png"/><Relationship Id="rId15" Type="http://schemas.openxmlformats.org/officeDocument/2006/relationships/image" Target="../media/image36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B786B8-DF0F-60B1-0321-76BC830FC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" y="723348"/>
            <a:ext cx="18278701" cy="95636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5410199" y="1187135"/>
            <a:ext cx="74676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B9041BB-214B-1E03-3272-297A5841E754}"/>
              </a:ext>
            </a:extLst>
          </p:cNvPr>
          <p:cNvSpPr/>
          <p:nvPr/>
        </p:nvSpPr>
        <p:spPr>
          <a:xfrm>
            <a:off x="762001" y="8322159"/>
            <a:ext cx="15544800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8000" dirty="0">
                <a:ln w="0"/>
                <a:latin typeface="Abadi Extra Light" panose="020B0204020104020204" pitchFamily="34" charset="0"/>
              </a:rPr>
              <a:t>The boy was hungry yesterday.</a:t>
            </a:r>
          </a:p>
        </p:txBody>
      </p:sp>
      <p:grpSp>
        <p:nvGrpSpPr>
          <p:cNvPr id="19" name="Group 15">
            <a:extLst>
              <a:ext uri="{FF2B5EF4-FFF2-40B4-BE49-F238E27FC236}">
                <a16:creationId xmlns:a16="http://schemas.microsoft.com/office/drawing/2014/main" id="{B51B202D-BBDC-8E2E-5C35-F1C89CEE3782}"/>
              </a:ext>
            </a:extLst>
          </p:cNvPr>
          <p:cNvGrpSpPr/>
          <p:nvPr/>
        </p:nvGrpSpPr>
        <p:grpSpPr>
          <a:xfrm>
            <a:off x="-457200" y="9872042"/>
            <a:ext cx="19637614" cy="1518386"/>
            <a:chOff x="0" y="0"/>
            <a:chExt cx="5172046" cy="399904"/>
          </a:xfrm>
        </p:grpSpPr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0426E3A-A510-EB69-010E-2CF8BA1DC556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CB7AFEC2-9432-0989-146A-90D4701693CC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3">
            <a:hlinkClick r:id="rId12" action="ppaction://hlinksldjump"/>
            <a:extLst>
              <a:ext uri="{FF2B5EF4-FFF2-40B4-BE49-F238E27FC236}">
                <a16:creationId xmlns:a16="http://schemas.microsoft.com/office/drawing/2014/main" id="{D4543670-2EE9-6F98-ACF9-317FEA64B414}"/>
              </a:ext>
            </a:extLst>
          </p:cNvPr>
          <p:cNvSpPr/>
          <p:nvPr/>
        </p:nvSpPr>
        <p:spPr>
          <a:xfrm>
            <a:off x="16687800" y="8915654"/>
            <a:ext cx="1219200" cy="1379328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40D9AE6-2529-B3B6-2A4D-25EC099CC2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2628" y="3071706"/>
            <a:ext cx="4223487" cy="48669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99E640D6-476B-B984-9998-353DCB012A2E}"/>
              </a:ext>
            </a:extLst>
          </p:cNvPr>
          <p:cNvSpPr/>
          <p:nvPr/>
        </p:nvSpPr>
        <p:spPr>
          <a:xfrm>
            <a:off x="10408069" y="2854372"/>
            <a:ext cx="5683903" cy="5009728"/>
          </a:xfrm>
          <a:custGeom>
            <a:avLst/>
            <a:gdLst/>
            <a:ahLst/>
            <a:cxnLst/>
            <a:rect l="l" t="t" r="r" b="b"/>
            <a:pathLst>
              <a:path w="9195084" h="8229600">
                <a:moveTo>
                  <a:pt x="0" y="0"/>
                </a:moveTo>
                <a:lnTo>
                  <a:pt x="9195084" y="0"/>
                </a:lnTo>
                <a:lnTo>
                  <a:pt x="9195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F125B8-02BF-F56B-87CD-AFFA5DEB74BB}"/>
              </a:ext>
            </a:extLst>
          </p:cNvPr>
          <p:cNvSpPr/>
          <p:nvPr/>
        </p:nvSpPr>
        <p:spPr>
          <a:xfrm>
            <a:off x="13035007" y="5655304"/>
            <a:ext cx="23246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Modern Love" panose="04090805081005020601" pitchFamily="82" charset="0"/>
              </a:rPr>
              <a:t>today</a:t>
            </a:r>
            <a:endParaRPr lang="en-US" sz="5400" b="0" cap="none" spc="0" dirty="0">
              <a:ln w="0"/>
              <a:latin typeface="Modern Love" panose="04090805081005020601" pitchFamily="82" charset="0"/>
            </a:endParaRPr>
          </a:p>
        </p:txBody>
      </p:sp>
      <p:pic>
        <p:nvPicPr>
          <p:cNvPr id="29" name="Graphic 28" descr="Close with solid fill">
            <a:extLst>
              <a:ext uri="{FF2B5EF4-FFF2-40B4-BE49-F238E27FC236}">
                <a16:creationId xmlns:a16="http://schemas.microsoft.com/office/drawing/2014/main" id="{DF89F019-38B9-443F-7D25-F1095CC626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540881" y="4376088"/>
            <a:ext cx="1089519" cy="1089519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08D0CC1-EFEF-21EF-59BA-3102EBA85110}"/>
              </a:ext>
            </a:extLst>
          </p:cNvPr>
          <p:cNvSpPr/>
          <p:nvPr/>
        </p:nvSpPr>
        <p:spPr>
          <a:xfrm>
            <a:off x="12120265" y="4100486"/>
            <a:ext cx="1574267" cy="1613119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879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09B740D-6339-31D7-69E6-0FE401F05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9349"/>
            <a:ext cx="18278701" cy="95636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5439798" y="1052916"/>
            <a:ext cx="74676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B9041BB-214B-1E03-3272-297A5841E754}"/>
              </a:ext>
            </a:extLst>
          </p:cNvPr>
          <p:cNvSpPr/>
          <p:nvPr/>
        </p:nvSpPr>
        <p:spPr>
          <a:xfrm>
            <a:off x="890980" y="8260394"/>
            <a:ext cx="15455150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8000" dirty="0">
                <a:ln w="0"/>
                <a:latin typeface="Abadi Extra Light" panose="020B0204020104020204" pitchFamily="34" charset="0"/>
              </a:rPr>
              <a:t>He wasn’t at school yesterday. </a:t>
            </a:r>
          </a:p>
        </p:txBody>
      </p:sp>
      <p:grpSp>
        <p:nvGrpSpPr>
          <p:cNvPr id="19" name="Group 15">
            <a:extLst>
              <a:ext uri="{FF2B5EF4-FFF2-40B4-BE49-F238E27FC236}">
                <a16:creationId xmlns:a16="http://schemas.microsoft.com/office/drawing/2014/main" id="{B3A61B66-48D3-069C-9712-1F9804D5B937}"/>
              </a:ext>
            </a:extLst>
          </p:cNvPr>
          <p:cNvGrpSpPr/>
          <p:nvPr/>
        </p:nvGrpSpPr>
        <p:grpSpPr>
          <a:xfrm>
            <a:off x="-457200" y="9872042"/>
            <a:ext cx="19637614" cy="1518386"/>
            <a:chOff x="0" y="0"/>
            <a:chExt cx="5172046" cy="399904"/>
          </a:xfrm>
        </p:grpSpPr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467C8D3-5AC1-FCC3-857C-D04002E2EFF1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01E6D11B-A95F-8760-6D6A-477950224951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" name="Freeform 3">
            <a:hlinkClick r:id="rId12" action="ppaction://hlinksldjump"/>
            <a:extLst>
              <a:ext uri="{FF2B5EF4-FFF2-40B4-BE49-F238E27FC236}">
                <a16:creationId xmlns:a16="http://schemas.microsoft.com/office/drawing/2014/main" id="{D0C8D4B9-DAC1-6A0E-3523-79B39CC3A04A}"/>
              </a:ext>
            </a:extLst>
          </p:cNvPr>
          <p:cNvSpPr/>
          <p:nvPr/>
        </p:nvSpPr>
        <p:spPr>
          <a:xfrm>
            <a:off x="16687800" y="8915654"/>
            <a:ext cx="1219200" cy="1379328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E3E40C30-5E1C-5400-78A1-9CCD55F5D761}"/>
              </a:ext>
            </a:extLst>
          </p:cNvPr>
          <p:cNvSpPr/>
          <p:nvPr/>
        </p:nvSpPr>
        <p:spPr>
          <a:xfrm>
            <a:off x="10408069" y="2854372"/>
            <a:ext cx="5683903" cy="5009728"/>
          </a:xfrm>
          <a:custGeom>
            <a:avLst/>
            <a:gdLst/>
            <a:ahLst/>
            <a:cxnLst/>
            <a:rect l="l" t="t" r="r" b="b"/>
            <a:pathLst>
              <a:path w="9195084" h="8229600">
                <a:moveTo>
                  <a:pt x="0" y="0"/>
                </a:moveTo>
                <a:lnTo>
                  <a:pt x="9195084" y="0"/>
                </a:lnTo>
                <a:lnTo>
                  <a:pt x="9195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5F2B02-BC07-3D91-D1C9-CBBDAE2DD74E}"/>
              </a:ext>
            </a:extLst>
          </p:cNvPr>
          <p:cNvSpPr/>
          <p:nvPr/>
        </p:nvSpPr>
        <p:spPr>
          <a:xfrm>
            <a:off x="13035007" y="5655304"/>
            <a:ext cx="23246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Modern Love" panose="04090805081005020601" pitchFamily="82" charset="0"/>
              </a:rPr>
              <a:t>today</a:t>
            </a:r>
            <a:endParaRPr lang="en-US" sz="5400" b="0" cap="none" spc="0" dirty="0">
              <a:ln w="0"/>
              <a:latin typeface="Modern Love" panose="04090805081005020601" pitchFamily="82" charset="0"/>
            </a:endParaRPr>
          </a:p>
        </p:txBody>
      </p:sp>
      <p:pic>
        <p:nvPicPr>
          <p:cNvPr id="27" name="Graphic 26" descr="Close with solid fill">
            <a:extLst>
              <a:ext uri="{FF2B5EF4-FFF2-40B4-BE49-F238E27FC236}">
                <a16:creationId xmlns:a16="http://schemas.microsoft.com/office/drawing/2014/main" id="{22E53C56-2284-A7EC-DCB0-EE06362B27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540881" y="4376088"/>
            <a:ext cx="1089519" cy="1089519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F37BA2C8-8F6A-7450-5B5B-87CC7E375985}"/>
              </a:ext>
            </a:extLst>
          </p:cNvPr>
          <p:cNvSpPr/>
          <p:nvPr/>
        </p:nvSpPr>
        <p:spPr>
          <a:xfrm>
            <a:off x="12120265" y="4100486"/>
            <a:ext cx="1574267" cy="1613119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E0901D1-17ED-F7E4-0AB0-41838D6B3DA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32555" y="3105396"/>
            <a:ext cx="5683903" cy="4507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4" name="Graphic 33" descr="Close with solid fill">
            <a:extLst>
              <a:ext uri="{FF2B5EF4-FFF2-40B4-BE49-F238E27FC236}">
                <a16:creationId xmlns:a16="http://schemas.microsoft.com/office/drawing/2014/main" id="{C3B26E05-F818-09CB-13B0-29F6CDA806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04268" y="5095936"/>
            <a:ext cx="2570831" cy="257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054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4F95EF5-27F4-E4E5-A33A-08E525D8E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" y="723348"/>
            <a:ext cx="18278701" cy="95636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5367364" y="1010709"/>
            <a:ext cx="74676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B9041BB-214B-1E03-3272-297A5841E754}"/>
              </a:ext>
            </a:extLst>
          </p:cNvPr>
          <p:cNvSpPr/>
          <p:nvPr/>
        </p:nvSpPr>
        <p:spPr>
          <a:xfrm>
            <a:off x="528125" y="8395437"/>
            <a:ext cx="15926426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8000" dirty="0">
                <a:ln w="0"/>
                <a:latin typeface="Abadi Extra Light" panose="020B0204020104020204" pitchFamily="34" charset="0"/>
              </a:rPr>
              <a:t>The vet wasn’t at the clinic last week.</a:t>
            </a:r>
          </a:p>
        </p:txBody>
      </p:sp>
      <p:grpSp>
        <p:nvGrpSpPr>
          <p:cNvPr id="19" name="Group 15">
            <a:extLst>
              <a:ext uri="{FF2B5EF4-FFF2-40B4-BE49-F238E27FC236}">
                <a16:creationId xmlns:a16="http://schemas.microsoft.com/office/drawing/2014/main" id="{0DEB6D74-81AE-3C73-825C-9870407F4D29}"/>
              </a:ext>
            </a:extLst>
          </p:cNvPr>
          <p:cNvGrpSpPr/>
          <p:nvPr/>
        </p:nvGrpSpPr>
        <p:grpSpPr>
          <a:xfrm>
            <a:off x="-457200" y="9872042"/>
            <a:ext cx="19637614" cy="1518386"/>
            <a:chOff x="0" y="0"/>
            <a:chExt cx="5172046" cy="399904"/>
          </a:xfrm>
        </p:grpSpPr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D24AE1F2-F1A4-0C51-0B68-1EA2F77E810C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8CD0F239-1935-426D-C26C-3B4F2ADA2DFE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3">
            <a:hlinkClick r:id="rId13" action="ppaction://hlinksldjump"/>
            <a:extLst>
              <a:ext uri="{FF2B5EF4-FFF2-40B4-BE49-F238E27FC236}">
                <a16:creationId xmlns:a16="http://schemas.microsoft.com/office/drawing/2014/main" id="{3391D8D9-3B1F-3D51-B97D-751EAE83637E}"/>
              </a:ext>
            </a:extLst>
          </p:cNvPr>
          <p:cNvSpPr/>
          <p:nvPr/>
        </p:nvSpPr>
        <p:spPr>
          <a:xfrm>
            <a:off x="16687800" y="8915654"/>
            <a:ext cx="1219200" cy="1379328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404E6B93-1EC2-6454-BDFF-338EFD55D881}"/>
              </a:ext>
            </a:extLst>
          </p:cNvPr>
          <p:cNvSpPr/>
          <p:nvPr/>
        </p:nvSpPr>
        <p:spPr>
          <a:xfrm>
            <a:off x="11506200" y="2781867"/>
            <a:ext cx="4648199" cy="5319775"/>
          </a:xfrm>
          <a:custGeom>
            <a:avLst/>
            <a:gdLst/>
            <a:ahLst/>
            <a:cxnLst/>
            <a:rect l="l" t="t" r="r" b="b"/>
            <a:pathLst>
              <a:path w="4144154" h="4114800">
                <a:moveTo>
                  <a:pt x="0" y="0"/>
                </a:moveTo>
                <a:lnTo>
                  <a:pt x="4144155" y="0"/>
                </a:lnTo>
                <a:lnTo>
                  <a:pt x="41441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405367E4-FEE2-9B60-BEBF-28B7E39E80BF}"/>
              </a:ext>
            </a:extLst>
          </p:cNvPr>
          <p:cNvSpPr/>
          <p:nvPr/>
        </p:nvSpPr>
        <p:spPr>
          <a:xfrm rot="10800000">
            <a:off x="13735379" y="7087067"/>
            <a:ext cx="4304634" cy="14494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4E26A1-5A4B-0E0B-A8AD-D4F554E2B7F2}"/>
              </a:ext>
            </a:extLst>
          </p:cNvPr>
          <p:cNvSpPr/>
          <p:nvPr/>
        </p:nvSpPr>
        <p:spPr>
          <a:xfrm>
            <a:off x="13439096" y="7364421"/>
            <a:ext cx="35795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Modern Love" panose="04090805081005020601" pitchFamily="82" charset="0"/>
              </a:rPr>
              <a:t>this week</a:t>
            </a:r>
            <a:endParaRPr lang="en-US" sz="5400" b="0" cap="none" spc="0" dirty="0">
              <a:ln w="0"/>
              <a:latin typeface="Modern Love" panose="04090805081005020601" pitchFamily="8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8F5F75-DCF5-3FF5-7083-31F036511320}"/>
              </a:ext>
            </a:extLst>
          </p:cNvPr>
          <p:cNvSpPr/>
          <p:nvPr/>
        </p:nvSpPr>
        <p:spPr>
          <a:xfrm>
            <a:off x="11734800" y="6539369"/>
            <a:ext cx="4129422" cy="39555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20F2088-A364-9652-A5B9-FD0277DD78B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23778" y="3049576"/>
            <a:ext cx="7689210" cy="48550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1" name="Graphic 30" descr="Close with solid fill">
            <a:extLst>
              <a:ext uri="{FF2B5EF4-FFF2-40B4-BE49-F238E27FC236}">
                <a16:creationId xmlns:a16="http://schemas.microsoft.com/office/drawing/2014/main" id="{33DF7694-F0E1-BE3D-A615-ED237534B88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736162" y="5296626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46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7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AF8B7F5-5865-2099-45E8-471044D44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" y="723348"/>
            <a:ext cx="18278701" cy="95636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5813489" y="1093728"/>
            <a:ext cx="74676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B9041BB-214B-1E03-3272-297A5841E754}"/>
              </a:ext>
            </a:extLst>
          </p:cNvPr>
          <p:cNvSpPr/>
          <p:nvPr/>
        </p:nvSpPr>
        <p:spPr>
          <a:xfrm>
            <a:off x="381000" y="8328703"/>
            <a:ext cx="16155026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8000" dirty="0">
                <a:ln w="0"/>
                <a:latin typeface="Abadi Extra Light" panose="020B0204020104020204" pitchFamily="34" charset="0"/>
              </a:rPr>
              <a:t>Last night, she was at piano class.</a:t>
            </a:r>
          </a:p>
        </p:txBody>
      </p:sp>
      <p:grpSp>
        <p:nvGrpSpPr>
          <p:cNvPr id="19" name="Group 15">
            <a:extLst>
              <a:ext uri="{FF2B5EF4-FFF2-40B4-BE49-F238E27FC236}">
                <a16:creationId xmlns:a16="http://schemas.microsoft.com/office/drawing/2014/main" id="{4367C15F-6C94-9C03-7F26-ACF3D017AFA8}"/>
              </a:ext>
            </a:extLst>
          </p:cNvPr>
          <p:cNvGrpSpPr/>
          <p:nvPr/>
        </p:nvGrpSpPr>
        <p:grpSpPr>
          <a:xfrm>
            <a:off x="-457200" y="9872042"/>
            <a:ext cx="19637614" cy="1518386"/>
            <a:chOff x="0" y="0"/>
            <a:chExt cx="5172046" cy="399904"/>
          </a:xfrm>
        </p:grpSpPr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C71A9028-9AA4-E846-B907-97684C47FC73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58B228BF-83AE-B55A-96F7-12BC0EF60B09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3">
            <a:hlinkClick r:id="rId13" action="ppaction://hlinksldjump"/>
            <a:extLst>
              <a:ext uri="{FF2B5EF4-FFF2-40B4-BE49-F238E27FC236}">
                <a16:creationId xmlns:a16="http://schemas.microsoft.com/office/drawing/2014/main" id="{7859F85F-E290-C1AB-4E44-B04029BEAA2A}"/>
              </a:ext>
            </a:extLst>
          </p:cNvPr>
          <p:cNvSpPr/>
          <p:nvPr/>
        </p:nvSpPr>
        <p:spPr>
          <a:xfrm>
            <a:off x="16687800" y="8915654"/>
            <a:ext cx="1219200" cy="1379328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98CCA544-A3EC-92FE-1964-D09E3ACBB970}"/>
              </a:ext>
            </a:extLst>
          </p:cNvPr>
          <p:cNvSpPr/>
          <p:nvPr/>
        </p:nvSpPr>
        <p:spPr>
          <a:xfrm>
            <a:off x="11623329" y="2863818"/>
            <a:ext cx="5683903" cy="5009728"/>
          </a:xfrm>
          <a:custGeom>
            <a:avLst/>
            <a:gdLst/>
            <a:ahLst/>
            <a:cxnLst/>
            <a:rect l="l" t="t" r="r" b="b"/>
            <a:pathLst>
              <a:path w="9195084" h="8229600">
                <a:moveTo>
                  <a:pt x="0" y="0"/>
                </a:moveTo>
                <a:lnTo>
                  <a:pt x="9195084" y="0"/>
                </a:lnTo>
                <a:lnTo>
                  <a:pt x="9195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F8DB30-7268-11E0-4B52-BD1564C28082}"/>
              </a:ext>
            </a:extLst>
          </p:cNvPr>
          <p:cNvSpPr/>
          <p:nvPr/>
        </p:nvSpPr>
        <p:spPr>
          <a:xfrm>
            <a:off x="14213878" y="5615321"/>
            <a:ext cx="23246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Modern Love" panose="04090805081005020601" pitchFamily="82" charset="0"/>
              </a:rPr>
              <a:t>today</a:t>
            </a:r>
            <a:endParaRPr lang="en-US" sz="5400" b="0" cap="none" spc="0" dirty="0">
              <a:ln w="0"/>
              <a:latin typeface="Modern Love" panose="04090805081005020601" pitchFamily="82" charset="0"/>
            </a:endParaRPr>
          </a:p>
        </p:txBody>
      </p:sp>
      <p:pic>
        <p:nvPicPr>
          <p:cNvPr id="28" name="Graphic 27" descr="Close with solid fill">
            <a:extLst>
              <a:ext uri="{FF2B5EF4-FFF2-40B4-BE49-F238E27FC236}">
                <a16:creationId xmlns:a16="http://schemas.microsoft.com/office/drawing/2014/main" id="{5AF88EE7-FC3A-DA78-B14C-A84B866E9D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630400" y="4457551"/>
            <a:ext cx="1089519" cy="1089519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977A9E09-29C8-3EC9-295B-51651E1BBAF6}"/>
              </a:ext>
            </a:extLst>
          </p:cNvPr>
          <p:cNvSpPr/>
          <p:nvPr/>
        </p:nvSpPr>
        <p:spPr>
          <a:xfrm>
            <a:off x="13313503" y="4089897"/>
            <a:ext cx="1574267" cy="1613119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F49E50D-7B80-2279-17CD-F68923F1C3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1905" y="4324900"/>
            <a:ext cx="1137518" cy="1143113"/>
          </a:xfrm>
          <a:prstGeom prst="rect">
            <a:avLst/>
          </a:prstGeom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5901D600-9CD9-79E3-9CDE-62122A1CFAA1}"/>
              </a:ext>
            </a:extLst>
          </p:cNvPr>
          <p:cNvSpPr/>
          <p:nvPr/>
        </p:nvSpPr>
        <p:spPr>
          <a:xfrm>
            <a:off x="7239000" y="4830026"/>
            <a:ext cx="5804087" cy="15978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75D8845-7FD4-7ABD-4E8A-70AE3BA8C9C5}"/>
              </a:ext>
            </a:extLst>
          </p:cNvPr>
          <p:cNvSpPr/>
          <p:nvPr/>
        </p:nvSpPr>
        <p:spPr>
          <a:xfrm>
            <a:off x="7245180" y="3857386"/>
            <a:ext cx="46394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Last night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F904241-7A44-3EC5-C09D-5C00E2AF2E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46247" y="2882410"/>
            <a:ext cx="5024593" cy="50097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694771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  <p:bldP spid="32" grpId="0" animBg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6EF1E2-2FF6-AD45-7636-97D7B2A1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" y="723348"/>
            <a:ext cx="18278701" cy="95636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7625" y="600445"/>
            <a:ext cx="7924800" cy="7924800"/>
          </a:xfrm>
          <a:prstGeom prst="rect">
            <a:avLst/>
          </a:prstGeom>
        </p:spPr>
      </p:pic>
      <p:grpSp>
        <p:nvGrpSpPr>
          <p:cNvPr id="4" name="Group 15">
            <a:extLst>
              <a:ext uri="{FF2B5EF4-FFF2-40B4-BE49-F238E27FC236}">
                <a16:creationId xmlns:a16="http://schemas.microsoft.com/office/drawing/2014/main" id="{01C3FA2E-BB52-3453-7FBB-A5EB1580FE5A}"/>
              </a:ext>
            </a:extLst>
          </p:cNvPr>
          <p:cNvGrpSpPr/>
          <p:nvPr/>
        </p:nvGrpSpPr>
        <p:grpSpPr>
          <a:xfrm>
            <a:off x="-457200" y="9872042"/>
            <a:ext cx="19637614" cy="1518386"/>
            <a:chOff x="0" y="0"/>
            <a:chExt cx="5172046" cy="399904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FB149BA8-765E-22FF-93AD-A3267EDE1C83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7">
              <a:extLst>
                <a:ext uri="{FF2B5EF4-FFF2-40B4-BE49-F238E27FC236}">
                  <a16:creationId xmlns:a16="http://schemas.microsoft.com/office/drawing/2014/main" id="{6C96C497-EC66-2121-C5F1-66BB7A049792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58180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28A14-B2F3-58DE-E666-2FBF509A6A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8F4118-EC2C-F0F0-B357-18C10F9373EA}"/>
              </a:ext>
            </a:extLst>
          </p:cNvPr>
          <p:cNvGrpSpPr/>
          <p:nvPr/>
        </p:nvGrpSpPr>
        <p:grpSpPr>
          <a:xfrm>
            <a:off x="5562600" y="1016853"/>
            <a:ext cx="6477000" cy="1435461"/>
            <a:chOff x="10521" y="1285654"/>
            <a:chExt cx="5927565" cy="1923593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6C66B019-BD49-2FE7-354D-0364F26D210C}"/>
                </a:ext>
              </a:extLst>
            </p:cNvPr>
            <p:cNvSpPr/>
            <p:nvPr/>
          </p:nvSpPr>
          <p:spPr>
            <a:xfrm>
              <a:off x="10521" y="1285654"/>
              <a:ext cx="5927565" cy="1923593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C8F67A1E-672B-7161-D813-A5A1CB839AAF}"/>
                </a:ext>
              </a:extLst>
            </p:cNvPr>
            <p:cNvSpPr txBox="1"/>
            <p:nvPr/>
          </p:nvSpPr>
          <p:spPr>
            <a:xfrm>
              <a:off x="195264" y="1602600"/>
              <a:ext cx="5558079" cy="14847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Look and Say</a:t>
              </a:r>
            </a:p>
          </p:txBody>
        </p: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3D45F472-7C02-A4A2-E89F-5FE512B346A2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2476AA5B-BDBF-5DA4-4B82-3065B0BEF69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3B7A5D17-0218-F9C0-85AC-3A955096EB4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6F1BC0A2-1240-808A-16AA-D61FCDB39928}"/>
              </a:ext>
            </a:extLst>
          </p:cNvPr>
          <p:cNvSpPr/>
          <p:nvPr/>
        </p:nvSpPr>
        <p:spPr>
          <a:xfrm>
            <a:off x="846595" y="2143942"/>
            <a:ext cx="5664939" cy="5754760"/>
          </a:xfrm>
          <a:custGeom>
            <a:avLst/>
            <a:gdLst/>
            <a:ahLst/>
            <a:cxnLst/>
            <a:rect l="l" t="t" r="r" b="b"/>
            <a:pathLst>
              <a:path w="6352818" h="6406203">
                <a:moveTo>
                  <a:pt x="0" y="0"/>
                </a:moveTo>
                <a:lnTo>
                  <a:pt x="6352818" y="0"/>
                </a:lnTo>
                <a:lnTo>
                  <a:pt x="6352818" y="6406203"/>
                </a:lnTo>
                <a:lnTo>
                  <a:pt x="0" y="64062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F8F0B3A5-B3C8-74EE-5248-B30A870761D5}"/>
              </a:ext>
            </a:extLst>
          </p:cNvPr>
          <p:cNvSpPr/>
          <p:nvPr/>
        </p:nvSpPr>
        <p:spPr>
          <a:xfrm>
            <a:off x="14416204" y="4128481"/>
            <a:ext cx="1631941" cy="3765893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9" y="0"/>
                </a:lnTo>
                <a:lnTo>
                  <a:pt x="48040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F8E9110B-27C4-CCB2-C69E-B320E4D2009A}"/>
              </a:ext>
            </a:extLst>
          </p:cNvPr>
          <p:cNvSpPr/>
          <p:nvPr/>
        </p:nvSpPr>
        <p:spPr>
          <a:xfrm>
            <a:off x="11579414" y="4176008"/>
            <a:ext cx="3304852" cy="3763394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3" y="0"/>
                </a:lnTo>
                <a:lnTo>
                  <a:pt x="83549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83C6846-C7D0-2FB9-EA21-DE880449C4E4}"/>
              </a:ext>
            </a:extLst>
          </p:cNvPr>
          <p:cNvSpPr/>
          <p:nvPr/>
        </p:nvSpPr>
        <p:spPr>
          <a:xfrm rot="10800000">
            <a:off x="6793814" y="5554591"/>
            <a:ext cx="4552620" cy="15123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12272E-C1D3-6229-12EE-E41D92563EA9}"/>
              </a:ext>
            </a:extLst>
          </p:cNvPr>
          <p:cNvSpPr/>
          <p:nvPr/>
        </p:nvSpPr>
        <p:spPr>
          <a:xfrm>
            <a:off x="6803646" y="4540848"/>
            <a:ext cx="44836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Modern Love" panose="04090805081005020601" pitchFamily="82" charset="0"/>
              </a:rPr>
              <a:t>20 years ago</a:t>
            </a:r>
            <a:endParaRPr lang="en-US" sz="5400" b="0" cap="none" spc="0" dirty="0">
              <a:ln w="0"/>
              <a:latin typeface="Modern Love" panose="04090805081005020601" pitchFamily="8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19CD30-C49B-E8A1-3F65-C793AA7BC4BB}"/>
              </a:ext>
            </a:extLst>
          </p:cNvPr>
          <p:cNvGrpSpPr/>
          <p:nvPr/>
        </p:nvGrpSpPr>
        <p:grpSpPr>
          <a:xfrm>
            <a:off x="215822" y="8736038"/>
            <a:ext cx="7480378" cy="1315728"/>
            <a:chOff x="2219125" y="7535654"/>
            <a:chExt cx="16034680" cy="2675448"/>
          </a:xfrm>
          <a:solidFill>
            <a:schemeClr val="accent6">
              <a:lumMod val="50000"/>
            </a:schemeClr>
          </a:solidFill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id="{47D535FD-060E-FD86-4D55-0E1FB2B14C05}"/>
                </a:ext>
              </a:extLst>
            </p:cNvPr>
            <p:cNvSpPr/>
            <p:nvPr/>
          </p:nvSpPr>
          <p:spPr>
            <a:xfrm>
              <a:off x="2219125" y="7535654"/>
              <a:ext cx="16034680" cy="2675448"/>
            </a:xfrm>
            <a:prstGeom prst="wedgeEllipseCallout">
              <a:avLst>
                <a:gd name="adj1" fmla="val -49520"/>
                <a:gd name="adj2" fmla="val -83262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4DFA92F-C54D-0E05-CB13-279A65A3C193}"/>
                </a:ext>
              </a:extLst>
            </p:cNvPr>
            <p:cNvSpPr/>
            <p:nvPr/>
          </p:nvSpPr>
          <p:spPr>
            <a:xfrm>
              <a:off x="4351949" y="7866815"/>
              <a:ext cx="11769032" cy="18775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He </a:t>
              </a:r>
              <a:r>
                <a:rPr lang="en-US" sz="54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was </a:t>
              </a:r>
              <a:r>
                <a:rPr lang="en-US" sz="54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young</a:t>
              </a:r>
              <a:r>
                <a:rPr lang="en-US" sz="54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, too.</a:t>
              </a:r>
              <a:endParaRPr lang="en-US" sz="54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717511" y="7198771"/>
            <a:ext cx="6477000" cy="1315728"/>
            <a:chOff x="2219125" y="7535654"/>
            <a:chExt cx="16034680" cy="2675448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2219125" y="7535654"/>
              <a:ext cx="16034680" cy="2675448"/>
            </a:xfrm>
            <a:prstGeom prst="wedgeEllipseCallout">
              <a:avLst>
                <a:gd name="adj1" fmla="val -49520"/>
                <a:gd name="adj2" fmla="val -83262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4351951" y="7866815"/>
              <a:ext cx="11769031" cy="18775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She </a:t>
              </a:r>
              <a:r>
                <a:rPr lang="en-US" sz="54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was </a:t>
              </a:r>
              <a:r>
                <a:rPr lang="en-US" sz="54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young</a:t>
              </a:r>
              <a:r>
                <a:rPr lang="en-US" sz="54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</a:t>
              </a:r>
              <a:endParaRPr lang="en-US" sz="54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A76054-62E8-EA28-CAEC-3517A8D93BD2}"/>
              </a:ext>
            </a:extLst>
          </p:cNvPr>
          <p:cNvGrpSpPr/>
          <p:nvPr/>
        </p:nvGrpSpPr>
        <p:grpSpPr>
          <a:xfrm>
            <a:off x="8229600" y="8514499"/>
            <a:ext cx="9289034" cy="1697716"/>
            <a:chOff x="2219125" y="7535654"/>
            <a:chExt cx="16034680" cy="2725119"/>
          </a:xfrm>
          <a:solidFill>
            <a:srgbClr val="00B050"/>
          </a:solidFill>
        </p:grpSpPr>
        <p:sp>
          <p:nvSpPr>
            <p:cNvPr id="32" name="Speech Bubble: Oval 31">
              <a:extLst>
                <a:ext uri="{FF2B5EF4-FFF2-40B4-BE49-F238E27FC236}">
                  <a16:creationId xmlns:a16="http://schemas.microsoft.com/office/drawing/2014/main" id="{A1D0C3DF-38E0-9A4F-4A7B-3A177B4B7BF9}"/>
                </a:ext>
              </a:extLst>
            </p:cNvPr>
            <p:cNvSpPr/>
            <p:nvPr/>
          </p:nvSpPr>
          <p:spPr>
            <a:xfrm>
              <a:off x="2219125" y="7535654"/>
              <a:ext cx="16034680" cy="2675448"/>
            </a:xfrm>
            <a:prstGeom prst="wedgeEllipseCallout">
              <a:avLst>
                <a:gd name="adj1" fmla="val -49520"/>
                <a:gd name="adj2" fmla="val -83262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9D2356F-6738-CEDD-DB52-4AAF2E96ED92}"/>
                </a:ext>
              </a:extLst>
            </p:cNvPr>
            <p:cNvSpPr/>
            <p:nvPr/>
          </p:nvSpPr>
          <p:spPr>
            <a:xfrm>
              <a:off x="4733938" y="7819981"/>
              <a:ext cx="11769031" cy="24407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They </a:t>
              </a:r>
              <a:r>
                <a:rPr lang="en-US" sz="72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were 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young</a:t>
              </a:r>
              <a:r>
                <a:rPr lang="en-US" sz="72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</a:t>
              </a:r>
              <a:endParaRPr lang="en-US" sz="72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475DCFC-B576-D701-5073-F91E0992C846}"/>
              </a:ext>
            </a:extLst>
          </p:cNvPr>
          <p:cNvGrpSpPr/>
          <p:nvPr/>
        </p:nvGrpSpPr>
        <p:grpSpPr>
          <a:xfrm>
            <a:off x="8587323" y="2704927"/>
            <a:ext cx="9289034" cy="1070167"/>
            <a:chOff x="2556921" y="8076894"/>
            <a:chExt cx="16034680" cy="2097531"/>
          </a:xfrm>
          <a:solidFill>
            <a:srgbClr val="00B050"/>
          </a:solidFill>
        </p:grpSpPr>
        <p:sp>
          <p:nvSpPr>
            <p:cNvPr id="35" name="Speech Bubble: Oval 34">
              <a:extLst>
                <a:ext uri="{FF2B5EF4-FFF2-40B4-BE49-F238E27FC236}">
                  <a16:creationId xmlns:a16="http://schemas.microsoft.com/office/drawing/2014/main" id="{FB273D8E-188D-AAF8-ADC5-69394F970736}"/>
                </a:ext>
              </a:extLst>
            </p:cNvPr>
            <p:cNvSpPr/>
            <p:nvPr/>
          </p:nvSpPr>
          <p:spPr>
            <a:xfrm>
              <a:off x="2556921" y="8076894"/>
              <a:ext cx="16034680" cy="2097531"/>
            </a:xfrm>
            <a:prstGeom prst="wedgeEllipseCallout">
              <a:avLst>
                <a:gd name="adj1" fmla="val 12084"/>
                <a:gd name="adj2" fmla="val 93932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A86C4EA-2304-2E0E-8661-5A1BDCDCBD50}"/>
                </a:ext>
              </a:extLst>
            </p:cNvPr>
            <p:cNvSpPr/>
            <p:nvPr/>
          </p:nvSpPr>
          <p:spPr>
            <a:xfrm>
              <a:off x="4877655" y="8184173"/>
              <a:ext cx="11769031" cy="18097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We </a:t>
              </a:r>
              <a:r>
                <a:rPr lang="en-US" sz="54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weren’t</a:t>
              </a:r>
              <a:r>
                <a:rPr lang="en-US" sz="54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all different.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93038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e was young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 was young, too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ey were young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e weren't all different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28A14-B2F3-58DE-E666-2FBF509A6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0" y="-53261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3D45F472-7C02-A4A2-E89F-5FE512B346A2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2476AA5B-BDBF-5DA4-4B82-3065B0BEF69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3B7A5D17-0218-F9C0-85AC-3A955096EB4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1231310" y="8444518"/>
            <a:ext cx="15825379" cy="1949443"/>
            <a:chOff x="2219127" y="5974263"/>
            <a:chExt cx="16034680" cy="3964066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2219127" y="5974263"/>
              <a:ext cx="16034680" cy="3964066"/>
            </a:xfrm>
            <a:prstGeom prst="wedgeEllipseCallout">
              <a:avLst>
                <a:gd name="adj1" fmla="val 53776"/>
                <a:gd name="adj2" fmla="val -53395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2658178" y="6628403"/>
              <a:ext cx="14872288" cy="24407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They </a:t>
              </a:r>
              <a:r>
                <a:rPr lang="en-US" sz="72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were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at the beach yesterday</a:t>
              </a:r>
              <a:r>
                <a:rPr lang="en-US" sz="720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</a:t>
              </a:r>
              <a:endParaRPr lang="en-US" sz="72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7CDE13-508D-8D51-4BFA-CD1E81176DD4}"/>
              </a:ext>
            </a:extLst>
          </p:cNvPr>
          <p:cNvGrpSpPr/>
          <p:nvPr/>
        </p:nvGrpSpPr>
        <p:grpSpPr>
          <a:xfrm>
            <a:off x="3733800" y="1186991"/>
            <a:ext cx="9766251" cy="2452509"/>
            <a:chOff x="10521" y="1285654"/>
            <a:chExt cx="5927565" cy="3286491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D0B42EC-A336-EC90-C8E4-A339B82E7E53}"/>
                </a:ext>
              </a:extLst>
            </p:cNvPr>
            <p:cNvSpPr/>
            <p:nvPr/>
          </p:nvSpPr>
          <p:spPr>
            <a:xfrm>
              <a:off x="10521" y="1285654"/>
              <a:ext cx="5927565" cy="1923593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1A6EABB8-26B7-841C-294E-F9AC79236543}"/>
                </a:ext>
              </a:extLst>
            </p:cNvPr>
            <p:cNvSpPr txBox="1"/>
            <p:nvPr/>
          </p:nvSpPr>
          <p:spPr>
            <a:xfrm>
              <a:off x="195264" y="1602601"/>
              <a:ext cx="5558079" cy="29695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Rock – Scissors - Paper</a:t>
              </a:r>
            </a:p>
          </p:txBody>
        </p:sp>
      </p:grpSp>
      <p:pic>
        <p:nvPicPr>
          <p:cNvPr id="23" name="Picture 2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726D8A2-B582-212F-B3B6-7C4FCC854E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15236" y="1015959"/>
            <a:ext cx="2718932" cy="19303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EDD484-6AA9-7F05-37D2-C1E409E605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3400" y="2944144"/>
            <a:ext cx="9004460" cy="5247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5397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28A14-B2F3-58DE-E666-2FBF509A6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0" y="-53261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3D45F472-7C02-A4A2-E89F-5FE512B346A2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2476AA5B-BDBF-5DA4-4B82-3065B0BEF69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3B7A5D17-0218-F9C0-85AC-3A955096EB4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1371600" y="8269116"/>
            <a:ext cx="15825379" cy="1949443"/>
            <a:chOff x="2219127" y="5974263"/>
            <a:chExt cx="16034680" cy="3964066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2219127" y="5974263"/>
              <a:ext cx="16034680" cy="3964066"/>
            </a:xfrm>
            <a:prstGeom prst="wedgeEllipseCallout">
              <a:avLst>
                <a:gd name="adj1" fmla="val 53776"/>
                <a:gd name="adj2" fmla="val -53395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2658178" y="6628403"/>
              <a:ext cx="14872288" cy="24407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They </a:t>
              </a:r>
              <a:r>
                <a:rPr lang="en-US" sz="72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were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at the café yesterday</a:t>
              </a:r>
              <a:r>
                <a:rPr lang="en-US" sz="720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</a:t>
              </a:r>
              <a:endParaRPr lang="en-US" sz="72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7CDE13-508D-8D51-4BFA-CD1E81176DD4}"/>
              </a:ext>
            </a:extLst>
          </p:cNvPr>
          <p:cNvGrpSpPr/>
          <p:nvPr/>
        </p:nvGrpSpPr>
        <p:grpSpPr>
          <a:xfrm>
            <a:off x="3733800" y="1186991"/>
            <a:ext cx="9766251" cy="2452509"/>
            <a:chOff x="10521" y="1285654"/>
            <a:chExt cx="5927565" cy="3286491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D0B42EC-A336-EC90-C8E4-A339B82E7E53}"/>
                </a:ext>
              </a:extLst>
            </p:cNvPr>
            <p:cNvSpPr/>
            <p:nvPr/>
          </p:nvSpPr>
          <p:spPr>
            <a:xfrm>
              <a:off x="10521" y="1285654"/>
              <a:ext cx="5927565" cy="1923593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1A6EABB8-26B7-841C-294E-F9AC79236543}"/>
                </a:ext>
              </a:extLst>
            </p:cNvPr>
            <p:cNvSpPr txBox="1"/>
            <p:nvPr/>
          </p:nvSpPr>
          <p:spPr>
            <a:xfrm>
              <a:off x="195264" y="1602601"/>
              <a:ext cx="5558079" cy="29695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Rock – Scissors - Paper</a:t>
              </a:r>
            </a:p>
          </p:txBody>
        </p:sp>
      </p:grpSp>
      <p:pic>
        <p:nvPicPr>
          <p:cNvPr id="23" name="Picture 2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726D8A2-B582-212F-B3B6-7C4FCC854E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15236" y="1015959"/>
            <a:ext cx="2718932" cy="19303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521BED-71B2-C0F7-F0E8-1FC8EFA907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90970" y="3009900"/>
            <a:ext cx="7019883" cy="4818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488428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28A14-B2F3-58DE-E666-2FBF509A6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0" y="-53261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3D45F472-7C02-A4A2-E89F-5FE512B346A2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2476AA5B-BDBF-5DA4-4B82-3065B0BEF69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3B7A5D17-0218-F9C0-85AC-3A955096EB4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1371600" y="8269116"/>
            <a:ext cx="15825379" cy="1949443"/>
            <a:chOff x="2219127" y="5974263"/>
            <a:chExt cx="16034680" cy="3964066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2219127" y="5974263"/>
              <a:ext cx="16034680" cy="3964066"/>
            </a:xfrm>
            <a:prstGeom prst="wedgeEllipseCallout">
              <a:avLst>
                <a:gd name="adj1" fmla="val 53776"/>
                <a:gd name="adj2" fmla="val -53395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2658178" y="6628403"/>
              <a:ext cx="14872288" cy="24407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They </a:t>
              </a:r>
              <a:r>
                <a:rPr lang="en-US" sz="72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were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at a party last weekend</a:t>
              </a:r>
              <a:r>
                <a:rPr lang="en-US" sz="720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</a:t>
              </a:r>
              <a:endParaRPr lang="en-US" sz="72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7CDE13-508D-8D51-4BFA-CD1E81176DD4}"/>
              </a:ext>
            </a:extLst>
          </p:cNvPr>
          <p:cNvGrpSpPr/>
          <p:nvPr/>
        </p:nvGrpSpPr>
        <p:grpSpPr>
          <a:xfrm>
            <a:off x="3733800" y="1186991"/>
            <a:ext cx="9766251" cy="2452509"/>
            <a:chOff x="10521" y="1285654"/>
            <a:chExt cx="5927565" cy="3286491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D0B42EC-A336-EC90-C8E4-A339B82E7E53}"/>
                </a:ext>
              </a:extLst>
            </p:cNvPr>
            <p:cNvSpPr/>
            <p:nvPr/>
          </p:nvSpPr>
          <p:spPr>
            <a:xfrm>
              <a:off x="10521" y="1285654"/>
              <a:ext cx="5927565" cy="1923593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1A6EABB8-26B7-841C-294E-F9AC79236543}"/>
                </a:ext>
              </a:extLst>
            </p:cNvPr>
            <p:cNvSpPr txBox="1"/>
            <p:nvPr/>
          </p:nvSpPr>
          <p:spPr>
            <a:xfrm>
              <a:off x="195264" y="1602601"/>
              <a:ext cx="5558079" cy="29695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Rock – Scissors - Paper</a:t>
              </a:r>
            </a:p>
          </p:txBody>
        </p:sp>
      </p:grpSp>
      <p:pic>
        <p:nvPicPr>
          <p:cNvPr id="23" name="Picture 2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726D8A2-B582-212F-B3B6-7C4FCC854E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15236" y="1015959"/>
            <a:ext cx="2718932" cy="19303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D365A9-94D4-252E-88DD-75140BEAB1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2883876"/>
            <a:ext cx="7187647" cy="4971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287432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28A14-B2F3-58DE-E666-2FBF509A6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0" y="-53261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3D45F472-7C02-A4A2-E89F-5FE512B346A2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2476AA5B-BDBF-5DA4-4B82-3065B0BEF69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3B7A5D17-0218-F9C0-85AC-3A955096EB4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1371600" y="8269116"/>
            <a:ext cx="15825379" cy="1949443"/>
            <a:chOff x="2219127" y="5974263"/>
            <a:chExt cx="16034680" cy="3964066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2219127" y="5974263"/>
              <a:ext cx="16034680" cy="3964066"/>
            </a:xfrm>
            <a:prstGeom prst="wedgeEllipseCallout">
              <a:avLst>
                <a:gd name="adj1" fmla="val 53776"/>
                <a:gd name="adj2" fmla="val -53395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2658178" y="6628403"/>
              <a:ext cx="14872288" cy="24407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Nam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</a:t>
              </a:r>
              <a:r>
                <a:rPr lang="en-US" sz="72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was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at </a:t>
              </a:r>
              <a:r>
                <a:rPr lang="en-US" sz="720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piano class 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last night</a:t>
              </a:r>
              <a:r>
                <a:rPr lang="en-US" sz="720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</a:t>
              </a:r>
              <a:endParaRPr lang="en-US" sz="72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7CDE13-508D-8D51-4BFA-CD1E81176DD4}"/>
              </a:ext>
            </a:extLst>
          </p:cNvPr>
          <p:cNvGrpSpPr/>
          <p:nvPr/>
        </p:nvGrpSpPr>
        <p:grpSpPr>
          <a:xfrm>
            <a:off x="3733800" y="1186991"/>
            <a:ext cx="9766251" cy="2452509"/>
            <a:chOff x="10521" y="1285654"/>
            <a:chExt cx="5927565" cy="3286491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D0B42EC-A336-EC90-C8E4-A339B82E7E53}"/>
                </a:ext>
              </a:extLst>
            </p:cNvPr>
            <p:cNvSpPr/>
            <p:nvPr/>
          </p:nvSpPr>
          <p:spPr>
            <a:xfrm>
              <a:off x="10521" y="1285654"/>
              <a:ext cx="5927565" cy="1923593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1A6EABB8-26B7-841C-294E-F9AC79236543}"/>
                </a:ext>
              </a:extLst>
            </p:cNvPr>
            <p:cNvSpPr txBox="1"/>
            <p:nvPr/>
          </p:nvSpPr>
          <p:spPr>
            <a:xfrm>
              <a:off x="195264" y="1602601"/>
              <a:ext cx="5558079" cy="29695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Rock – Scissors - Paper</a:t>
              </a:r>
            </a:p>
          </p:txBody>
        </p:sp>
      </p:grpSp>
      <p:pic>
        <p:nvPicPr>
          <p:cNvPr id="23" name="Picture 2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726D8A2-B582-212F-B3B6-7C4FCC854E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15236" y="1015959"/>
            <a:ext cx="2718932" cy="19303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412891-A33E-E032-761F-01A5D03FDB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00" y="2976744"/>
            <a:ext cx="7274435" cy="4944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929560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4B82091-2C43-13ED-810A-0247A06B6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" y="1121451"/>
            <a:ext cx="18278701" cy="803622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674807" y="-763648"/>
            <a:ext cx="19637614" cy="1898547"/>
            <a:chOff x="0" y="0"/>
            <a:chExt cx="5172046" cy="500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4807" y="9171125"/>
            <a:ext cx="19637614" cy="1898547"/>
            <a:chOff x="0" y="0"/>
            <a:chExt cx="5172046" cy="500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6935048" y="6503961"/>
            <a:ext cx="72390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7970211" y="6530738"/>
            <a:ext cx="842554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301487" y="3254238"/>
            <a:ext cx="8957813" cy="125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5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271C2E"/>
                </a:solidFill>
                <a:latin typeface="Architects Daughter"/>
              </a:rPr>
              <a:t>Unit 12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01487" y="4825112"/>
            <a:ext cx="8957813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2"/>
              </a:lnSpc>
            </a:pPr>
            <a:r>
              <a:rPr lang="en-US" sz="8000" b="1" dirty="0">
                <a:solidFill>
                  <a:srgbClr val="271C2E"/>
                </a:solidFill>
                <a:latin typeface="Arimo Bold"/>
              </a:rPr>
              <a:t>A SMART BABY!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20553" y="6104785"/>
            <a:ext cx="8114495" cy="725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76"/>
              </a:lnSpc>
              <a:spcBef>
                <a:spcPct val="0"/>
              </a:spcBef>
            </a:pPr>
            <a:r>
              <a:rPr lang="en-US" sz="4412" dirty="0">
                <a:solidFill>
                  <a:srgbClr val="271C2E"/>
                </a:solidFill>
                <a:latin typeface="Architects Daughter"/>
              </a:rPr>
              <a:t>Lesson 2 – Grammar – Period 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BF2C40-EC8E-A2D4-3BB4-7E0521B7698A}"/>
              </a:ext>
            </a:extLst>
          </p:cNvPr>
          <p:cNvGrpSpPr/>
          <p:nvPr/>
        </p:nvGrpSpPr>
        <p:grpSpPr>
          <a:xfrm>
            <a:off x="-1482940" y="622375"/>
            <a:ext cx="9530269" cy="9042250"/>
            <a:chOff x="-1613877" y="452818"/>
            <a:chExt cx="9389553" cy="9389534"/>
          </a:xfrm>
        </p:grpSpPr>
        <p:sp>
          <p:nvSpPr>
            <p:cNvPr id="10" name="Freeform 10"/>
            <p:cNvSpPr/>
            <p:nvPr/>
          </p:nvSpPr>
          <p:spPr>
            <a:xfrm>
              <a:off x="-1613877" y="452818"/>
              <a:ext cx="9389553" cy="938953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82A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6FC4727-B4FE-1F86-0508-F2DA30D8AB46}"/>
                </a:ext>
              </a:extLst>
            </p:cNvPr>
            <p:cNvSpPr/>
            <p:nvPr/>
          </p:nvSpPr>
          <p:spPr>
            <a:xfrm>
              <a:off x="-1453001" y="605540"/>
              <a:ext cx="9067800" cy="90759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F19C26A9-28D0-8D25-CC59-4D6A88EBA5F1}"/>
                </a:ext>
              </a:extLst>
            </p:cNvPr>
            <p:cNvSpPr/>
            <p:nvPr/>
          </p:nvSpPr>
          <p:spPr>
            <a:xfrm>
              <a:off x="17206" y="1790700"/>
              <a:ext cx="6934200" cy="5776987"/>
            </a:xfrm>
            <a:custGeom>
              <a:avLst/>
              <a:gdLst/>
              <a:ahLst/>
              <a:cxnLst/>
              <a:rect l="l" t="t" r="r" b="b"/>
              <a:pathLst>
                <a:path w="3970782" h="4114800">
                  <a:moveTo>
                    <a:pt x="0" y="0"/>
                  </a:moveTo>
                  <a:lnTo>
                    <a:pt x="3970782" y="0"/>
                  </a:lnTo>
                  <a:lnTo>
                    <a:pt x="397078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4350DFE4-D331-A9BC-6E9C-870755DC338A}"/>
              </a:ext>
            </a:extLst>
          </p:cNvPr>
          <p:cNvSpPr/>
          <p:nvPr/>
        </p:nvSpPr>
        <p:spPr>
          <a:xfrm>
            <a:off x="10668000" y="7457009"/>
            <a:ext cx="1843418" cy="2598593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4BD30013-61BA-D014-FBD4-7ECAB4A091DA}"/>
              </a:ext>
            </a:extLst>
          </p:cNvPr>
          <p:cNvSpPr/>
          <p:nvPr/>
        </p:nvSpPr>
        <p:spPr>
          <a:xfrm>
            <a:off x="12877801" y="7457009"/>
            <a:ext cx="1931246" cy="2598593"/>
          </a:xfrm>
          <a:custGeom>
            <a:avLst/>
            <a:gdLst/>
            <a:ahLst/>
            <a:cxnLst/>
            <a:rect l="l" t="t" r="r" b="b"/>
            <a:pathLst>
              <a:path w="3156395" h="4114800">
                <a:moveTo>
                  <a:pt x="0" y="0"/>
                </a:moveTo>
                <a:lnTo>
                  <a:pt x="3156395" y="0"/>
                </a:lnTo>
                <a:lnTo>
                  <a:pt x="3156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28A14-B2F3-58DE-E666-2FBF509A6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0" y="-53261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3D45F472-7C02-A4A2-E89F-5FE512B346A2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2476AA5B-BDBF-5DA4-4B82-3065B0BEF69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3B7A5D17-0218-F9C0-85AC-3A955096EB4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1371600" y="8269116"/>
            <a:ext cx="15825379" cy="1949443"/>
            <a:chOff x="2219127" y="5974263"/>
            <a:chExt cx="16034680" cy="3964066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2219127" y="5974263"/>
              <a:ext cx="16034680" cy="3964066"/>
            </a:xfrm>
            <a:prstGeom prst="wedgeEllipseCallout">
              <a:avLst>
                <a:gd name="adj1" fmla="val 53776"/>
                <a:gd name="adj2" fmla="val -53395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2658178" y="6628403"/>
              <a:ext cx="14872288" cy="24407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We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</a:t>
              </a:r>
              <a:r>
                <a:rPr lang="en-US" sz="72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were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at </a:t>
              </a:r>
              <a:r>
                <a:rPr lang="en-US" sz="720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the park 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yesterday</a:t>
              </a:r>
              <a:r>
                <a:rPr lang="en-US" sz="720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</a:t>
              </a:r>
              <a:endParaRPr lang="en-US" sz="72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7CDE13-508D-8D51-4BFA-CD1E81176DD4}"/>
              </a:ext>
            </a:extLst>
          </p:cNvPr>
          <p:cNvGrpSpPr/>
          <p:nvPr/>
        </p:nvGrpSpPr>
        <p:grpSpPr>
          <a:xfrm>
            <a:off x="3733800" y="1186991"/>
            <a:ext cx="9766251" cy="2452509"/>
            <a:chOff x="10521" y="1285654"/>
            <a:chExt cx="5927565" cy="3286491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D0B42EC-A336-EC90-C8E4-A339B82E7E53}"/>
                </a:ext>
              </a:extLst>
            </p:cNvPr>
            <p:cNvSpPr/>
            <p:nvPr/>
          </p:nvSpPr>
          <p:spPr>
            <a:xfrm>
              <a:off x="10521" y="1285654"/>
              <a:ext cx="5927565" cy="1923593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1A6EABB8-26B7-841C-294E-F9AC79236543}"/>
                </a:ext>
              </a:extLst>
            </p:cNvPr>
            <p:cNvSpPr txBox="1"/>
            <p:nvPr/>
          </p:nvSpPr>
          <p:spPr>
            <a:xfrm>
              <a:off x="195264" y="1602601"/>
              <a:ext cx="5558079" cy="29695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Rock – Scissors - Paper</a:t>
              </a:r>
            </a:p>
          </p:txBody>
        </p:sp>
      </p:grpSp>
      <p:pic>
        <p:nvPicPr>
          <p:cNvPr id="23" name="Picture 2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726D8A2-B582-212F-B3B6-7C4FCC854E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15236" y="1015959"/>
            <a:ext cx="2718932" cy="19303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DC8715-4956-7EAA-CCB9-4CF7C699F8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48581" y="2983168"/>
            <a:ext cx="6871416" cy="4853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913047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17D8C2-97F5-9DBD-C18A-594E6A210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6218" y="571500"/>
            <a:ext cx="7924800" cy="7924800"/>
          </a:xfrm>
          <a:prstGeom prst="rect">
            <a:avLst/>
          </a:prstGeom>
        </p:spPr>
      </p:pic>
      <p:grpSp>
        <p:nvGrpSpPr>
          <p:cNvPr id="3" name="Group 18">
            <a:extLst>
              <a:ext uri="{FF2B5EF4-FFF2-40B4-BE49-F238E27FC236}">
                <a16:creationId xmlns:a16="http://schemas.microsoft.com/office/drawing/2014/main" id="{1B8E180D-0423-73EC-97B5-3E7711B1931C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72D4F294-781B-EF99-72DF-C6BF7EA0C6A3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DFE85303-9182-B023-4E25-07E25959C693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195714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043AC76-E1CD-6A65-F2F1-806C93B1D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9493"/>
            <a:ext cx="18288000" cy="95575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48969B-7B8A-2925-3992-1EF2C2334694}"/>
              </a:ext>
            </a:extLst>
          </p:cNvPr>
          <p:cNvGrpSpPr/>
          <p:nvPr/>
        </p:nvGrpSpPr>
        <p:grpSpPr>
          <a:xfrm>
            <a:off x="2351752" y="1092529"/>
            <a:ext cx="14020799" cy="1592729"/>
            <a:chOff x="-3763801" y="1285655"/>
            <a:chExt cx="13677742" cy="21343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1CF1136-F78C-EF01-2804-F9CB0E9399DF}"/>
                </a:ext>
              </a:extLst>
            </p:cNvPr>
            <p:cNvSpPr/>
            <p:nvPr/>
          </p:nvSpPr>
          <p:spPr>
            <a:xfrm>
              <a:off x="-3763801" y="1285655"/>
              <a:ext cx="13677742" cy="2134340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4C23647D-1085-237E-A371-D21A8F4EDDBD}"/>
                </a:ext>
              </a:extLst>
            </p:cNvPr>
            <p:cNvSpPr txBox="1"/>
            <p:nvPr/>
          </p:nvSpPr>
          <p:spPr>
            <a:xfrm>
              <a:off x="-3325412" y="1709916"/>
              <a:ext cx="12800964" cy="14847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Read these sentences aloud.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6F592B-B52E-4A96-B48E-909045E6B459}"/>
              </a:ext>
            </a:extLst>
          </p:cNvPr>
          <p:cNvGrpSpPr/>
          <p:nvPr/>
        </p:nvGrpSpPr>
        <p:grpSpPr>
          <a:xfrm>
            <a:off x="533400" y="2983878"/>
            <a:ext cx="15034785" cy="1115034"/>
            <a:chOff x="545195" y="2114607"/>
            <a:chExt cx="2713952" cy="259903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28DD8C3-FD0B-C3E7-D138-C86C31053724}"/>
                </a:ext>
              </a:extLst>
            </p:cNvPr>
            <p:cNvSpPr/>
            <p:nvPr/>
          </p:nvSpPr>
          <p:spPr>
            <a:xfrm>
              <a:off x="545195" y="2114607"/>
              <a:ext cx="271395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…………..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5DED3B-4875-104F-E58C-6A8C23224350}"/>
                </a:ext>
              </a:extLst>
            </p:cNvPr>
            <p:cNvSpPr/>
            <p:nvPr/>
          </p:nvSpPr>
          <p:spPr>
            <a:xfrm>
              <a:off x="604399" y="2296711"/>
              <a:ext cx="2558463" cy="2152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accent5">
                      <a:lumMod val="75000"/>
                    </a:schemeClr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1. They were/ weren’t at the park yesterday.</a:t>
              </a:r>
              <a:endParaRPr lang="en-US" sz="54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F115FE-3BD4-A937-BB37-1E9FA805D142}"/>
              </a:ext>
            </a:extLst>
          </p:cNvPr>
          <p:cNvGrpSpPr/>
          <p:nvPr/>
        </p:nvGrpSpPr>
        <p:grpSpPr>
          <a:xfrm>
            <a:off x="990600" y="4281018"/>
            <a:ext cx="15034785" cy="1115034"/>
            <a:chOff x="501591" y="2231425"/>
            <a:chExt cx="5822092" cy="2599036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FFC2BCB-6ABE-DEB3-2415-10FE4409ABF9}"/>
                </a:ext>
              </a:extLst>
            </p:cNvPr>
            <p:cNvSpPr/>
            <p:nvPr/>
          </p:nvSpPr>
          <p:spPr>
            <a:xfrm>
              <a:off x="501591" y="2231425"/>
              <a:ext cx="582209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7D153C-8D2D-1D86-1571-E743931880E4}"/>
                </a:ext>
              </a:extLst>
            </p:cNvPr>
            <p:cNvSpPr/>
            <p:nvPr/>
          </p:nvSpPr>
          <p:spPr>
            <a:xfrm>
              <a:off x="611063" y="2525743"/>
              <a:ext cx="5653604" cy="215219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2. It was/ wasn’t rainy.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0EAC48-AC09-FA43-AE9C-9B0DD2A533F4}"/>
              </a:ext>
            </a:extLst>
          </p:cNvPr>
          <p:cNvGrpSpPr/>
          <p:nvPr/>
        </p:nvGrpSpPr>
        <p:grpSpPr>
          <a:xfrm>
            <a:off x="2251767" y="6808022"/>
            <a:ext cx="14944607" cy="1115034"/>
            <a:chOff x="500015" y="2051344"/>
            <a:chExt cx="5822092" cy="2599036"/>
          </a:xfrm>
          <a:solidFill>
            <a:schemeClr val="bg1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15ABE5B-F961-EAED-E455-B1A3C2AF8B36}"/>
                </a:ext>
              </a:extLst>
            </p:cNvPr>
            <p:cNvSpPr/>
            <p:nvPr/>
          </p:nvSpPr>
          <p:spPr>
            <a:xfrm>
              <a:off x="500015" y="2051344"/>
              <a:ext cx="582209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AB287A-E009-4686-469D-89C3EAC7A801}"/>
                </a:ext>
              </a:extLst>
            </p:cNvPr>
            <p:cNvSpPr/>
            <p:nvPr/>
          </p:nvSpPr>
          <p:spPr>
            <a:xfrm>
              <a:off x="600620" y="2240744"/>
              <a:ext cx="5634532" cy="2152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4. The children were/ weren’t hungry.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31BEB5-457F-A321-0215-B09452347EBD}"/>
              </a:ext>
            </a:extLst>
          </p:cNvPr>
          <p:cNvGrpSpPr/>
          <p:nvPr/>
        </p:nvGrpSpPr>
        <p:grpSpPr>
          <a:xfrm>
            <a:off x="1584443" y="5544520"/>
            <a:ext cx="15033442" cy="1115034"/>
            <a:chOff x="492672" y="2048717"/>
            <a:chExt cx="5822092" cy="2599036"/>
          </a:xfrm>
          <a:solidFill>
            <a:schemeClr val="bg1"/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9AADC79-49C8-3624-A78A-F3490F521BC1}"/>
                </a:ext>
              </a:extLst>
            </p:cNvPr>
            <p:cNvSpPr/>
            <p:nvPr/>
          </p:nvSpPr>
          <p:spPr>
            <a:xfrm>
              <a:off x="492672" y="2048717"/>
              <a:ext cx="582209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DC5FC8-51A9-5B03-BCC0-B1511A5B179E}"/>
                </a:ext>
              </a:extLst>
            </p:cNvPr>
            <p:cNvSpPr/>
            <p:nvPr/>
          </p:nvSpPr>
          <p:spPr>
            <a:xfrm>
              <a:off x="618388" y="2297802"/>
              <a:ext cx="5637355" cy="215219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70C0"/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3. The sea was/ wasn’t cold.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CE9F61-9A78-6AEB-C46E-F7765BC3D206}"/>
              </a:ext>
            </a:extLst>
          </p:cNvPr>
          <p:cNvGrpSpPr/>
          <p:nvPr/>
        </p:nvGrpSpPr>
        <p:grpSpPr>
          <a:xfrm>
            <a:off x="2916313" y="8136435"/>
            <a:ext cx="14944607" cy="1115034"/>
            <a:chOff x="500015" y="2051344"/>
            <a:chExt cx="5822092" cy="2599036"/>
          </a:xfrm>
          <a:solidFill>
            <a:schemeClr val="bg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884361E-EE33-10F5-9911-9FBA3178932D}"/>
                </a:ext>
              </a:extLst>
            </p:cNvPr>
            <p:cNvSpPr/>
            <p:nvPr/>
          </p:nvSpPr>
          <p:spPr>
            <a:xfrm>
              <a:off x="500015" y="2051344"/>
              <a:ext cx="582209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495FD2C-FA8B-C3FB-FF6A-534EFAFD3473}"/>
                </a:ext>
              </a:extLst>
            </p:cNvPr>
            <p:cNvSpPr/>
            <p:nvPr/>
          </p:nvSpPr>
          <p:spPr>
            <a:xfrm>
              <a:off x="600620" y="2240744"/>
              <a:ext cx="5620310" cy="2152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accent3">
                      <a:lumMod val="50000"/>
                    </a:schemeClr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5. The sandwiches were/ weren’t small.</a:t>
              </a: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655C5CE2-E3B2-7686-A15F-9DA9FFAE61A2}"/>
              </a:ext>
            </a:extLst>
          </p:cNvPr>
          <p:cNvGrpSpPr/>
          <p:nvPr/>
        </p:nvGrpSpPr>
        <p:grpSpPr>
          <a:xfrm>
            <a:off x="-674807" y="9536615"/>
            <a:ext cx="19637614" cy="1518386"/>
            <a:chOff x="0" y="0"/>
            <a:chExt cx="5172046" cy="399904"/>
          </a:xfrm>
        </p:grpSpPr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86BBB5ED-7737-F49C-C842-892BFEA3CE3E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0E2374FE-59DF-0E51-B5FF-F2C7D7B51EAC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894300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043AC76-E1CD-6A65-F2F1-806C93B1D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9493"/>
            <a:ext cx="18288000" cy="95575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48969B-7B8A-2925-3992-1EF2C2334694}"/>
              </a:ext>
            </a:extLst>
          </p:cNvPr>
          <p:cNvGrpSpPr/>
          <p:nvPr/>
        </p:nvGrpSpPr>
        <p:grpSpPr>
          <a:xfrm>
            <a:off x="4436479" y="1043606"/>
            <a:ext cx="9209751" cy="1592729"/>
            <a:chOff x="-3763801" y="1285655"/>
            <a:chExt cx="13677742" cy="21343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1CF1136-F78C-EF01-2804-F9CB0E9399DF}"/>
                </a:ext>
              </a:extLst>
            </p:cNvPr>
            <p:cNvSpPr/>
            <p:nvPr/>
          </p:nvSpPr>
          <p:spPr>
            <a:xfrm>
              <a:off x="-3763801" y="1285655"/>
              <a:ext cx="13677742" cy="2134340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4C23647D-1085-237E-A371-D21A8F4EDDBD}"/>
                </a:ext>
              </a:extLst>
            </p:cNvPr>
            <p:cNvSpPr txBox="1"/>
            <p:nvPr/>
          </p:nvSpPr>
          <p:spPr>
            <a:xfrm>
              <a:off x="-3325412" y="1709916"/>
              <a:ext cx="12800964" cy="14847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Read and Circle. </a:t>
              </a: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655C5CE2-E3B2-7686-A15F-9DA9FFAE61A2}"/>
              </a:ext>
            </a:extLst>
          </p:cNvPr>
          <p:cNvGrpSpPr/>
          <p:nvPr/>
        </p:nvGrpSpPr>
        <p:grpSpPr>
          <a:xfrm>
            <a:off x="-674807" y="9536615"/>
            <a:ext cx="19637614" cy="1518386"/>
            <a:chOff x="0" y="0"/>
            <a:chExt cx="5172046" cy="399904"/>
          </a:xfrm>
        </p:grpSpPr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86BBB5ED-7737-F49C-C842-892BFEA3CE3E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0E2374FE-59DF-0E51-B5FF-F2C7D7B51EAC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6F592B-B52E-4A96-B48E-909045E6B459}"/>
              </a:ext>
            </a:extLst>
          </p:cNvPr>
          <p:cNvGrpSpPr/>
          <p:nvPr/>
        </p:nvGrpSpPr>
        <p:grpSpPr>
          <a:xfrm>
            <a:off x="1583771" y="8876111"/>
            <a:ext cx="15034785" cy="1115034"/>
            <a:chOff x="545195" y="2114607"/>
            <a:chExt cx="2713952" cy="259903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28DD8C3-FD0B-C3E7-D138-C86C31053724}"/>
                </a:ext>
              </a:extLst>
            </p:cNvPr>
            <p:cNvSpPr/>
            <p:nvPr/>
          </p:nvSpPr>
          <p:spPr>
            <a:xfrm>
              <a:off x="545195" y="2114607"/>
              <a:ext cx="271395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…………..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5DED3B-4875-104F-E58C-6A8C23224350}"/>
                </a:ext>
              </a:extLst>
            </p:cNvPr>
            <p:cNvSpPr/>
            <p:nvPr/>
          </p:nvSpPr>
          <p:spPr>
            <a:xfrm>
              <a:off x="604399" y="2296711"/>
              <a:ext cx="2558463" cy="2152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accent5">
                      <a:lumMod val="75000"/>
                    </a:schemeClr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1. They were/ weren’t at the park yesterday.</a:t>
              </a:r>
              <a:endParaRPr lang="en-US" sz="54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BB5842E-B8E1-C5F9-45C4-029AF6B475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1770" y="2996803"/>
            <a:ext cx="9004460" cy="5247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EF9BC9A5-7B09-9811-32B3-7AAA022436B8}"/>
              </a:ext>
            </a:extLst>
          </p:cNvPr>
          <p:cNvSpPr/>
          <p:nvPr/>
        </p:nvSpPr>
        <p:spPr>
          <a:xfrm>
            <a:off x="6172200" y="8554667"/>
            <a:ext cx="2667000" cy="154183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723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043AC76-E1CD-6A65-F2F1-806C93B1D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9493"/>
            <a:ext cx="18288000" cy="95575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48969B-7B8A-2925-3992-1EF2C2334694}"/>
              </a:ext>
            </a:extLst>
          </p:cNvPr>
          <p:cNvGrpSpPr/>
          <p:nvPr/>
        </p:nvGrpSpPr>
        <p:grpSpPr>
          <a:xfrm>
            <a:off x="4648200" y="1058086"/>
            <a:ext cx="8163848" cy="1592729"/>
            <a:chOff x="-3763801" y="1285655"/>
            <a:chExt cx="13677742" cy="21343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1CF1136-F78C-EF01-2804-F9CB0E9399DF}"/>
                </a:ext>
              </a:extLst>
            </p:cNvPr>
            <p:cNvSpPr/>
            <p:nvPr/>
          </p:nvSpPr>
          <p:spPr>
            <a:xfrm>
              <a:off x="-3763801" y="1285655"/>
              <a:ext cx="13677742" cy="2134340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4C23647D-1085-237E-A371-D21A8F4EDDBD}"/>
                </a:ext>
              </a:extLst>
            </p:cNvPr>
            <p:cNvSpPr txBox="1"/>
            <p:nvPr/>
          </p:nvSpPr>
          <p:spPr>
            <a:xfrm>
              <a:off x="-3325412" y="1709916"/>
              <a:ext cx="12800964" cy="14847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Read and Circle.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6F592B-B52E-4A96-B48E-909045E6B459}"/>
              </a:ext>
            </a:extLst>
          </p:cNvPr>
          <p:cNvGrpSpPr/>
          <p:nvPr/>
        </p:nvGrpSpPr>
        <p:grpSpPr>
          <a:xfrm>
            <a:off x="533400" y="2983878"/>
            <a:ext cx="15034785" cy="1115034"/>
            <a:chOff x="545195" y="2114607"/>
            <a:chExt cx="2713952" cy="259903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28DD8C3-FD0B-C3E7-D138-C86C31053724}"/>
                </a:ext>
              </a:extLst>
            </p:cNvPr>
            <p:cNvSpPr/>
            <p:nvPr/>
          </p:nvSpPr>
          <p:spPr>
            <a:xfrm>
              <a:off x="545195" y="2114607"/>
              <a:ext cx="271395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…………..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5DED3B-4875-104F-E58C-6A8C23224350}"/>
                </a:ext>
              </a:extLst>
            </p:cNvPr>
            <p:cNvSpPr/>
            <p:nvPr/>
          </p:nvSpPr>
          <p:spPr>
            <a:xfrm>
              <a:off x="604399" y="2296711"/>
              <a:ext cx="2558463" cy="2152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accent5">
                      <a:lumMod val="75000"/>
                    </a:schemeClr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1. They were/ weren’t at the park yesterday.</a:t>
              </a:r>
              <a:endParaRPr lang="en-US" sz="54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F115FE-3BD4-A937-BB37-1E9FA805D142}"/>
              </a:ext>
            </a:extLst>
          </p:cNvPr>
          <p:cNvGrpSpPr/>
          <p:nvPr/>
        </p:nvGrpSpPr>
        <p:grpSpPr>
          <a:xfrm>
            <a:off x="990600" y="4281018"/>
            <a:ext cx="15034785" cy="1115034"/>
            <a:chOff x="501591" y="2231425"/>
            <a:chExt cx="5822092" cy="2599036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FFC2BCB-6ABE-DEB3-2415-10FE4409ABF9}"/>
                </a:ext>
              </a:extLst>
            </p:cNvPr>
            <p:cNvSpPr/>
            <p:nvPr/>
          </p:nvSpPr>
          <p:spPr>
            <a:xfrm>
              <a:off x="501591" y="2231425"/>
              <a:ext cx="582209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7D153C-8D2D-1D86-1571-E743931880E4}"/>
                </a:ext>
              </a:extLst>
            </p:cNvPr>
            <p:cNvSpPr/>
            <p:nvPr/>
          </p:nvSpPr>
          <p:spPr>
            <a:xfrm>
              <a:off x="611063" y="2525743"/>
              <a:ext cx="5653604" cy="215219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2. It was/ wasn’t rainy.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0EAC48-AC09-FA43-AE9C-9B0DD2A533F4}"/>
              </a:ext>
            </a:extLst>
          </p:cNvPr>
          <p:cNvGrpSpPr/>
          <p:nvPr/>
        </p:nvGrpSpPr>
        <p:grpSpPr>
          <a:xfrm>
            <a:off x="2251767" y="6808022"/>
            <a:ext cx="14944607" cy="1115034"/>
            <a:chOff x="500015" y="2051344"/>
            <a:chExt cx="5822092" cy="2599036"/>
          </a:xfrm>
          <a:solidFill>
            <a:schemeClr val="bg1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15ABE5B-F961-EAED-E455-B1A3C2AF8B36}"/>
                </a:ext>
              </a:extLst>
            </p:cNvPr>
            <p:cNvSpPr/>
            <p:nvPr/>
          </p:nvSpPr>
          <p:spPr>
            <a:xfrm>
              <a:off x="500015" y="2051344"/>
              <a:ext cx="582209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AB287A-E009-4686-469D-89C3EAC7A801}"/>
                </a:ext>
              </a:extLst>
            </p:cNvPr>
            <p:cNvSpPr/>
            <p:nvPr/>
          </p:nvSpPr>
          <p:spPr>
            <a:xfrm>
              <a:off x="600620" y="2240744"/>
              <a:ext cx="5634532" cy="2152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4. The children were/ weren’t hungry.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31BEB5-457F-A321-0215-B09452347EBD}"/>
              </a:ext>
            </a:extLst>
          </p:cNvPr>
          <p:cNvGrpSpPr/>
          <p:nvPr/>
        </p:nvGrpSpPr>
        <p:grpSpPr>
          <a:xfrm>
            <a:off x="1584443" y="5544520"/>
            <a:ext cx="15033442" cy="1115034"/>
            <a:chOff x="492672" y="2048717"/>
            <a:chExt cx="5822092" cy="2599036"/>
          </a:xfrm>
          <a:solidFill>
            <a:schemeClr val="bg1"/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9AADC79-49C8-3624-A78A-F3490F521BC1}"/>
                </a:ext>
              </a:extLst>
            </p:cNvPr>
            <p:cNvSpPr/>
            <p:nvPr/>
          </p:nvSpPr>
          <p:spPr>
            <a:xfrm>
              <a:off x="492672" y="2048717"/>
              <a:ext cx="582209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DC5FC8-51A9-5B03-BCC0-B1511A5B179E}"/>
                </a:ext>
              </a:extLst>
            </p:cNvPr>
            <p:cNvSpPr/>
            <p:nvPr/>
          </p:nvSpPr>
          <p:spPr>
            <a:xfrm>
              <a:off x="618388" y="2297802"/>
              <a:ext cx="5637355" cy="215219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70C0"/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3. The sea was/ wasn’t cold.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CE9F61-9A78-6AEB-C46E-F7765BC3D206}"/>
              </a:ext>
            </a:extLst>
          </p:cNvPr>
          <p:cNvGrpSpPr/>
          <p:nvPr/>
        </p:nvGrpSpPr>
        <p:grpSpPr>
          <a:xfrm>
            <a:off x="2916313" y="8136435"/>
            <a:ext cx="14944607" cy="1115034"/>
            <a:chOff x="500015" y="2051344"/>
            <a:chExt cx="5822092" cy="2599036"/>
          </a:xfrm>
          <a:solidFill>
            <a:schemeClr val="bg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884361E-EE33-10F5-9911-9FBA3178932D}"/>
                </a:ext>
              </a:extLst>
            </p:cNvPr>
            <p:cNvSpPr/>
            <p:nvPr/>
          </p:nvSpPr>
          <p:spPr>
            <a:xfrm>
              <a:off x="500015" y="2051344"/>
              <a:ext cx="582209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495FD2C-FA8B-C3FB-FF6A-534EFAFD3473}"/>
                </a:ext>
              </a:extLst>
            </p:cNvPr>
            <p:cNvSpPr/>
            <p:nvPr/>
          </p:nvSpPr>
          <p:spPr>
            <a:xfrm>
              <a:off x="600620" y="2240744"/>
              <a:ext cx="5620310" cy="2152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accent3">
                      <a:lumMod val="50000"/>
                    </a:schemeClr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5. The sandwiches were/ weren’t small.</a:t>
              </a: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655C5CE2-E3B2-7686-A15F-9DA9FFAE61A2}"/>
              </a:ext>
            </a:extLst>
          </p:cNvPr>
          <p:cNvGrpSpPr/>
          <p:nvPr/>
        </p:nvGrpSpPr>
        <p:grpSpPr>
          <a:xfrm>
            <a:off x="-674807" y="9536615"/>
            <a:ext cx="19637614" cy="1518386"/>
            <a:chOff x="0" y="0"/>
            <a:chExt cx="5172046" cy="399904"/>
          </a:xfrm>
        </p:grpSpPr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86BBB5ED-7737-F49C-C842-892BFEA3CE3E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0E2374FE-59DF-0E51-B5FF-F2C7D7B51EAC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A93B491-AC30-230B-BD13-66D60FC9FAE0}"/>
              </a:ext>
            </a:extLst>
          </p:cNvPr>
          <p:cNvGrpSpPr/>
          <p:nvPr/>
        </p:nvGrpSpPr>
        <p:grpSpPr>
          <a:xfrm>
            <a:off x="12954826" y="1196916"/>
            <a:ext cx="3178218" cy="1457653"/>
            <a:chOff x="12496801" y="1039345"/>
            <a:chExt cx="3657600" cy="1769876"/>
          </a:xfrm>
          <a:solidFill>
            <a:schemeClr val="bg2">
              <a:lumMod val="50000"/>
            </a:schemeClr>
          </a:solidFill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2323CB45-F06D-1DC5-DAB3-BED66D0F29AD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42652C76-BBC9-9C32-53B7-2E444141737C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0FA9C12E-CC25-7A7A-ACB8-0DD64D8F7B04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89</a:t>
              </a: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D3E249DA-A9FF-90D8-699C-7E1D672175A1}"/>
              </a:ext>
            </a:extLst>
          </p:cNvPr>
          <p:cNvSpPr/>
          <p:nvPr/>
        </p:nvSpPr>
        <p:spPr>
          <a:xfrm>
            <a:off x="5131737" y="2654569"/>
            <a:ext cx="2667000" cy="154183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0DDF0D2E-B160-1098-1AF6-E3CD1CAA2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407413" y="1176341"/>
            <a:ext cx="1570037" cy="15700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463929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48E0DE-815D-639B-CF58-CB2BC47E0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9493"/>
            <a:ext cx="18288000" cy="95575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09C578C4-A9DC-539F-AA69-DB6B4DF1AFC8}"/>
              </a:ext>
            </a:extLst>
          </p:cNvPr>
          <p:cNvGrpSpPr/>
          <p:nvPr/>
        </p:nvGrpSpPr>
        <p:grpSpPr>
          <a:xfrm>
            <a:off x="-674807" y="9536615"/>
            <a:ext cx="19637614" cy="1518386"/>
            <a:chOff x="0" y="0"/>
            <a:chExt cx="5172046" cy="399904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190E8D89-2015-B26F-8CD6-F56D0E85A1C6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059E8544-7538-A7F8-9AB8-3DEE25C61BB9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CB4DD8B9-04DF-CFEE-F0A7-18905118E8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4200" y="2454844"/>
            <a:ext cx="8323638" cy="5909361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92DE46AC-5B19-37E4-7259-D85DE62D083F}"/>
              </a:ext>
            </a:extLst>
          </p:cNvPr>
          <p:cNvSpPr txBox="1"/>
          <p:nvPr/>
        </p:nvSpPr>
        <p:spPr>
          <a:xfrm>
            <a:off x="1219200" y="377896"/>
            <a:ext cx="15251155" cy="2065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C00000"/>
                </a:solidFill>
              </a:rPr>
              <a:t>Work in Pairs.</a:t>
            </a:r>
          </a:p>
        </p:txBody>
      </p:sp>
      <p:pic>
        <p:nvPicPr>
          <p:cNvPr id="22" name="animation-childlike-claps-playful-cute-bright-happy-music-20852">
            <a:hlinkClick r:id="" action="ppaction://media"/>
            <a:extLst>
              <a:ext uri="{FF2B5EF4-FFF2-40B4-BE49-F238E27FC236}">
                <a16:creationId xmlns:a16="http://schemas.microsoft.com/office/drawing/2014/main" id="{CB1C94E7-8DE9-DAB0-9821-C78046CC6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87200" y="3543300"/>
            <a:ext cx="3448547" cy="344854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745511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043AC76-E1CD-6A65-F2F1-806C93B1D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9493"/>
            <a:ext cx="18288000" cy="95575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48969B-7B8A-2925-3992-1EF2C2334694}"/>
              </a:ext>
            </a:extLst>
          </p:cNvPr>
          <p:cNvGrpSpPr/>
          <p:nvPr/>
        </p:nvGrpSpPr>
        <p:grpSpPr>
          <a:xfrm>
            <a:off x="4648200" y="1058086"/>
            <a:ext cx="8163848" cy="1592729"/>
            <a:chOff x="-3763801" y="1285655"/>
            <a:chExt cx="13677742" cy="21343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1CF1136-F78C-EF01-2804-F9CB0E9399DF}"/>
                </a:ext>
              </a:extLst>
            </p:cNvPr>
            <p:cNvSpPr/>
            <p:nvPr/>
          </p:nvSpPr>
          <p:spPr>
            <a:xfrm>
              <a:off x="-3763801" y="1285655"/>
              <a:ext cx="13677742" cy="2134340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4C23647D-1085-237E-A371-D21A8F4EDDBD}"/>
                </a:ext>
              </a:extLst>
            </p:cNvPr>
            <p:cNvSpPr txBox="1"/>
            <p:nvPr/>
          </p:nvSpPr>
          <p:spPr>
            <a:xfrm>
              <a:off x="-3325412" y="1709916"/>
              <a:ext cx="12800964" cy="14847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Let’s check!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6F592B-B52E-4A96-B48E-909045E6B459}"/>
              </a:ext>
            </a:extLst>
          </p:cNvPr>
          <p:cNvGrpSpPr/>
          <p:nvPr/>
        </p:nvGrpSpPr>
        <p:grpSpPr>
          <a:xfrm>
            <a:off x="533400" y="2983878"/>
            <a:ext cx="15034785" cy="1115034"/>
            <a:chOff x="545195" y="2114607"/>
            <a:chExt cx="2713952" cy="259903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28DD8C3-FD0B-C3E7-D138-C86C31053724}"/>
                </a:ext>
              </a:extLst>
            </p:cNvPr>
            <p:cNvSpPr/>
            <p:nvPr/>
          </p:nvSpPr>
          <p:spPr>
            <a:xfrm>
              <a:off x="545195" y="2114607"/>
              <a:ext cx="271395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…………..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5DED3B-4875-104F-E58C-6A8C23224350}"/>
                </a:ext>
              </a:extLst>
            </p:cNvPr>
            <p:cNvSpPr/>
            <p:nvPr/>
          </p:nvSpPr>
          <p:spPr>
            <a:xfrm>
              <a:off x="604399" y="2296711"/>
              <a:ext cx="2558463" cy="2152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accent5">
                      <a:lumMod val="75000"/>
                    </a:schemeClr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1. They were/ weren’t at the park yesterday.</a:t>
              </a:r>
              <a:endParaRPr lang="en-US" sz="54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F115FE-3BD4-A937-BB37-1E9FA805D142}"/>
              </a:ext>
            </a:extLst>
          </p:cNvPr>
          <p:cNvGrpSpPr/>
          <p:nvPr/>
        </p:nvGrpSpPr>
        <p:grpSpPr>
          <a:xfrm>
            <a:off x="990600" y="4281018"/>
            <a:ext cx="15034785" cy="1115034"/>
            <a:chOff x="501591" y="2231425"/>
            <a:chExt cx="5822092" cy="2599036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FFC2BCB-6ABE-DEB3-2415-10FE4409ABF9}"/>
                </a:ext>
              </a:extLst>
            </p:cNvPr>
            <p:cNvSpPr/>
            <p:nvPr/>
          </p:nvSpPr>
          <p:spPr>
            <a:xfrm>
              <a:off x="501591" y="2231425"/>
              <a:ext cx="582209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7D153C-8D2D-1D86-1571-E743931880E4}"/>
                </a:ext>
              </a:extLst>
            </p:cNvPr>
            <p:cNvSpPr/>
            <p:nvPr/>
          </p:nvSpPr>
          <p:spPr>
            <a:xfrm>
              <a:off x="611063" y="2525743"/>
              <a:ext cx="5653604" cy="215219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2. It was/ wasn’t rainy.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0EAC48-AC09-FA43-AE9C-9B0DD2A533F4}"/>
              </a:ext>
            </a:extLst>
          </p:cNvPr>
          <p:cNvGrpSpPr/>
          <p:nvPr/>
        </p:nvGrpSpPr>
        <p:grpSpPr>
          <a:xfrm>
            <a:off x="2251767" y="6808022"/>
            <a:ext cx="14944607" cy="1115034"/>
            <a:chOff x="500015" y="2051344"/>
            <a:chExt cx="5822092" cy="2599036"/>
          </a:xfrm>
          <a:solidFill>
            <a:schemeClr val="bg1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15ABE5B-F961-EAED-E455-B1A3C2AF8B36}"/>
                </a:ext>
              </a:extLst>
            </p:cNvPr>
            <p:cNvSpPr/>
            <p:nvPr/>
          </p:nvSpPr>
          <p:spPr>
            <a:xfrm>
              <a:off x="500015" y="2051344"/>
              <a:ext cx="582209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AB287A-E009-4686-469D-89C3EAC7A801}"/>
                </a:ext>
              </a:extLst>
            </p:cNvPr>
            <p:cNvSpPr/>
            <p:nvPr/>
          </p:nvSpPr>
          <p:spPr>
            <a:xfrm>
              <a:off x="600620" y="2240744"/>
              <a:ext cx="5634532" cy="2152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4. The children were/ weren’t hungry.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31BEB5-457F-A321-0215-B09452347EBD}"/>
              </a:ext>
            </a:extLst>
          </p:cNvPr>
          <p:cNvGrpSpPr/>
          <p:nvPr/>
        </p:nvGrpSpPr>
        <p:grpSpPr>
          <a:xfrm>
            <a:off x="1584443" y="5544520"/>
            <a:ext cx="15033442" cy="1115034"/>
            <a:chOff x="492672" y="2048717"/>
            <a:chExt cx="5822092" cy="2599036"/>
          </a:xfrm>
          <a:solidFill>
            <a:schemeClr val="bg1"/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9AADC79-49C8-3624-A78A-F3490F521BC1}"/>
                </a:ext>
              </a:extLst>
            </p:cNvPr>
            <p:cNvSpPr/>
            <p:nvPr/>
          </p:nvSpPr>
          <p:spPr>
            <a:xfrm>
              <a:off x="492672" y="2048717"/>
              <a:ext cx="582209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DC5FC8-51A9-5B03-BCC0-B1511A5B179E}"/>
                </a:ext>
              </a:extLst>
            </p:cNvPr>
            <p:cNvSpPr/>
            <p:nvPr/>
          </p:nvSpPr>
          <p:spPr>
            <a:xfrm>
              <a:off x="618388" y="2297802"/>
              <a:ext cx="5637355" cy="215219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70C0"/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3. The sea was/ wasn’t cold.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CE9F61-9A78-6AEB-C46E-F7765BC3D206}"/>
              </a:ext>
            </a:extLst>
          </p:cNvPr>
          <p:cNvGrpSpPr/>
          <p:nvPr/>
        </p:nvGrpSpPr>
        <p:grpSpPr>
          <a:xfrm>
            <a:off x="2916313" y="8136435"/>
            <a:ext cx="14944607" cy="1115034"/>
            <a:chOff x="500015" y="2051344"/>
            <a:chExt cx="5822092" cy="2599036"/>
          </a:xfrm>
          <a:solidFill>
            <a:schemeClr val="bg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884361E-EE33-10F5-9911-9FBA3178932D}"/>
                </a:ext>
              </a:extLst>
            </p:cNvPr>
            <p:cNvSpPr/>
            <p:nvPr/>
          </p:nvSpPr>
          <p:spPr>
            <a:xfrm>
              <a:off x="500015" y="2051344"/>
              <a:ext cx="582209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495FD2C-FA8B-C3FB-FF6A-534EFAFD3473}"/>
                </a:ext>
              </a:extLst>
            </p:cNvPr>
            <p:cNvSpPr/>
            <p:nvPr/>
          </p:nvSpPr>
          <p:spPr>
            <a:xfrm>
              <a:off x="600620" y="2240744"/>
              <a:ext cx="5620310" cy="2152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accent3">
                      <a:lumMod val="50000"/>
                    </a:schemeClr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5. The sandwiches were/ weren’t small.</a:t>
              </a: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655C5CE2-E3B2-7686-A15F-9DA9FFAE61A2}"/>
              </a:ext>
            </a:extLst>
          </p:cNvPr>
          <p:cNvGrpSpPr/>
          <p:nvPr/>
        </p:nvGrpSpPr>
        <p:grpSpPr>
          <a:xfrm>
            <a:off x="-674807" y="9536615"/>
            <a:ext cx="19637614" cy="1518386"/>
            <a:chOff x="0" y="0"/>
            <a:chExt cx="5172046" cy="399904"/>
          </a:xfrm>
        </p:grpSpPr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86BBB5ED-7737-F49C-C842-892BFEA3CE3E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0E2374FE-59DF-0E51-B5FF-F2C7D7B51EAC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A93B491-AC30-230B-BD13-66D60FC9FAE0}"/>
              </a:ext>
            </a:extLst>
          </p:cNvPr>
          <p:cNvGrpSpPr/>
          <p:nvPr/>
        </p:nvGrpSpPr>
        <p:grpSpPr>
          <a:xfrm>
            <a:off x="12954826" y="1196916"/>
            <a:ext cx="3178218" cy="1457653"/>
            <a:chOff x="12496801" y="1039345"/>
            <a:chExt cx="3657600" cy="1769876"/>
          </a:xfrm>
          <a:solidFill>
            <a:schemeClr val="bg2">
              <a:lumMod val="50000"/>
            </a:schemeClr>
          </a:solidFill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2323CB45-F06D-1DC5-DAB3-BED66D0F29AD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42652C76-BBC9-9C32-53B7-2E444141737C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0FA9C12E-CC25-7A7A-ACB8-0DD64D8F7B04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89</a:t>
              </a: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D3E249DA-A9FF-90D8-699C-7E1D672175A1}"/>
              </a:ext>
            </a:extLst>
          </p:cNvPr>
          <p:cNvSpPr/>
          <p:nvPr/>
        </p:nvSpPr>
        <p:spPr>
          <a:xfrm>
            <a:off x="5131737" y="2654569"/>
            <a:ext cx="2667000" cy="154183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267B93B-850F-073F-172C-5D4D86825197}"/>
              </a:ext>
            </a:extLst>
          </p:cNvPr>
          <p:cNvSpPr/>
          <p:nvPr/>
        </p:nvSpPr>
        <p:spPr>
          <a:xfrm>
            <a:off x="4267200" y="3980077"/>
            <a:ext cx="2667000" cy="154183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096DD4B-1AE5-1BDD-F537-E1D973D55A79}"/>
              </a:ext>
            </a:extLst>
          </p:cNvPr>
          <p:cNvSpPr/>
          <p:nvPr/>
        </p:nvSpPr>
        <p:spPr>
          <a:xfrm>
            <a:off x="5257800" y="5411872"/>
            <a:ext cx="1600200" cy="126969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7D21463-ED63-1CDB-59A2-48379B2E5319}"/>
              </a:ext>
            </a:extLst>
          </p:cNvPr>
          <p:cNvSpPr/>
          <p:nvPr/>
        </p:nvSpPr>
        <p:spPr>
          <a:xfrm>
            <a:off x="7532807" y="6574712"/>
            <a:ext cx="1763593" cy="14512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2612BFD-6975-EA65-8488-518FC9C2BC87}"/>
              </a:ext>
            </a:extLst>
          </p:cNvPr>
          <p:cNvSpPr/>
          <p:nvPr/>
        </p:nvSpPr>
        <p:spPr>
          <a:xfrm>
            <a:off x="10879213" y="7809693"/>
            <a:ext cx="2667000" cy="154183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715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D1F326D-ED0B-21DA-ED13-5AF88CA6B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48969B-7B8A-2925-3992-1EF2C2334694}"/>
              </a:ext>
            </a:extLst>
          </p:cNvPr>
          <p:cNvGrpSpPr/>
          <p:nvPr/>
        </p:nvGrpSpPr>
        <p:grpSpPr>
          <a:xfrm>
            <a:off x="3880320" y="1167388"/>
            <a:ext cx="7838151" cy="1592729"/>
            <a:chOff x="-3763801" y="1285655"/>
            <a:chExt cx="13677742" cy="21343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1CF1136-F78C-EF01-2804-F9CB0E9399DF}"/>
                </a:ext>
              </a:extLst>
            </p:cNvPr>
            <p:cNvSpPr/>
            <p:nvPr/>
          </p:nvSpPr>
          <p:spPr>
            <a:xfrm>
              <a:off x="-3763801" y="1285655"/>
              <a:ext cx="13677742" cy="2134340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4C23647D-1085-237E-A371-D21A8F4EDDBD}"/>
                </a:ext>
              </a:extLst>
            </p:cNvPr>
            <p:cNvSpPr txBox="1"/>
            <p:nvPr/>
          </p:nvSpPr>
          <p:spPr>
            <a:xfrm>
              <a:off x="-3325412" y="1709916"/>
              <a:ext cx="12800964" cy="14847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Look and Write.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8063713-8762-0227-2C49-FC299520D8E5}"/>
              </a:ext>
            </a:extLst>
          </p:cNvPr>
          <p:cNvGrpSpPr/>
          <p:nvPr/>
        </p:nvGrpSpPr>
        <p:grpSpPr>
          <a:xfrm>
            <a:off x="12193469" y="1302464"/>
            <a:ext cx="3178218" cy="1457653"/>
            <a:chOff x="12496801" y="1039345"/>
            <a:chExt cx="3657600" cy="1769876"/>
          </a:xfrm>
          <a:solidFill>
            <a:schemeClr val="bg2">
              <a:lumMod val="50000"/>
            </a:schemeClr>
          </a:solidFill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C43F89D8-9FD7-F36A-CB3D-0D7E52D38AB3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9F5CFBCF-7C75-7B06-E724-A6BE11E77373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F26ECCA4-7C2F-989B-6821-F76FA2E24691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89</a:t>
              </a:r>
            </a:p>
          </p:txBody>
        </p:sp>
      </p:grpSp>
      <p:grpSp>
        <p:nvGrpSpPr>
          <p:cNvPr id="34" name="Group 18">
            <a:extLst>
              <a:ext uri="{FF2B5EF4-FFF2-40B4-BE49-F238E27FC236}">
                <a16:creationId xmlns:a16="http://schemas.microsoft.com/office/drawing/2014/main" id="{5A0EF181-01C4-7607-8131-4F6283E16C52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93D40E39-1457-6B9C-A0B6-21747EA767AF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20">
              <a:extLst>
                <a:ext uri="{FF2B5EF4-FFF2-40B4-BE49-F238E27FC236}">
                  <a16:creationId xmlns:a16="http://schemas.microsoft.com/office/drawing/2014/main" id="{95D274E6-F0A4-1E4A-6363-BE490F0C781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45A4416-39E0-F66A-5338-472D12D645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606" y="3710335"/>
            <a:ext cx="7856535" cy="53923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E555E3A-A691-F178-A662-71157D943022}"/>
              </a:ext>
            </a:extLst>
          </p:cNvPr>
          <p:cNvGrpSpPr/>
          <p:nvPr/>
        </p:nvGrpSpPr>
        <p:grpSpPr>
          <a:xfrm>
            <a:off x="8839200" y="3924300"/>
            <a:ext cx="8915400" cy="5195312"/>
            <a:chOff x="545195" y="2114607"/>
            <a:chExt cx="2713952" cy="2599036"/>
          </a:xfrm>
          <a:solidFill>
            <a:schemeClr val="bg1"/>
          </a:solidFill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725B42B-7BFC-5582-4955-892453C5A655}"/>
                </a:ext>
              </a:extLst>
            </p:cNvPr>
            <p:cNvSpPr/>
            <p:nvPr/>
          </p:nvSpPr>
          <p:spPr>
            <a:xfrm>
              <a:off x="545195" y="2114607"/>
              <a:ext cx="271395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…………..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13FB8E0-2121-A627-522C-9235A75CF50A}"/>
                </a:ext>
              </a:extLst>
            </p:cNvPr>
            <p:cNvSpPr/>
            <p:nvPr/>
          </p:nvSpPr>
          <p:spPr>
            <a:xfrm>
              <a:off x="622939" y="2157528"/>
              <a:ext cx="2558463" cy="24885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70C0"/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1. They _______ at a café yesterday. They ________ at school.</a:t>
              </a:r>
              <a:endParaRPr lang="en-US" sz="54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3AE5AD4-8184-FB6C-43DC-1470ACDE96D7}"/>
              </a:ext>
            </a:extLst>
          </p:cNvPr>
          <p:cNvSpPr txBox="1"/>
          <p:nvPr/>
        </p:nvSpPr>
        <p:spPr>
          <a:xfrm>
            <a:off x="13106400" y="4152900"/>
            <a:ext cx="21523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rgbClr val="FF0000"/>
                </a:solidFill>
                <a:latin typeface="Modern Love" panose="04090805081005020601" pitchFamily="82" charset="0"/>
              </a:rPr>
              <a:t>were</a:t>
            </a:r>
            <a:endParaRPr lang="en-US" sz="54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F5CABE-E355-6102-F9FB-DC38AFBC3BB4}"/>
              </a:ext>
            </a:extLst>
          </p:cNvPr>
          <p:cNvSpPr txBox="1"/>
          <p:nvPr/>
        </p:nvSpPr>
        <p:spPr>
          <a:xfrm>
            <a:off x="10050071" y="6667500"/>
            <a:ext cx="29439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rgbClr val="FF0000"/>
                </a:solidFill>
                <a:latin typeface="Modern Love" panose="04090805081005020601" pitchFamily="82" charset="0"/>
              </a:rPr>
              <a:t>weren’t</a:t>
            </a:r>
            <a:endParaRPr lang="en-US" sz="54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374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D1F326D-ED0B-21DA-ED13-5AF88CA6B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48969B-7B8A-2925-3992-1EF2C2334694}"/>
              </a:ext>
            </a:extLst>
          </p:cNvPr>
          <p:cNvGrpSpPr/>
          <p:nvPr/>
        </p:nvGrpSpPr>
        <p:grpSpPr>
          <a:xfrm>
            <a:off x="3171653" y="1275714"/>
            <a:ext cx="7838151" cy="1592729"/>
            <a:chOff x="-3763801" y="1285655"/>
            <a:chExt cx="13677742" cy="21343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1CF1136-F78C-EF01-2804-F9CB0E9399DF}"/>
                </a:ext>
              </a:extLst>
            </p:cNvPr>
            <p:cNvSpPr/>
            <p:nvPr/>
          </p:nvSpPr>
          <p:spPr>
            <a:xfrm>
              <a:off x="-3763801" y="1285655"/>
              <a:ext cx="13677742" cy="2134340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4C23647D-1085-237E-A371-D21A8F4EDDBD}"/>
                </a:ext>
              </a:extLst>
            </p:cNvPr>
            <p:cNvSpPr txBox="1"/>
            <p:nvPr/>
          </p:nvSpPr>
          <p:spPr>
            <a:xfrm>
              <a:off x="-3325412" y="1709916"/>
              <a:ext cx="12800964" cy="14847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Look and Write.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8063713-8762-0227-2C49-FC299520D8E5}"/>
              </a:ext>
            </a:extLst>
          </p:cNvPr>
          <p:cNvGrpSpPr/>
          <p:nvPr/>
        </p:nvGrpSpPr>
        <p:grpSpPr>
          <a:xfrm>
            <a:off x="11392718" y="1430554"/>
            <a:ext cx="3178218" cy="1457653"/>
            <a:chOff x="12496801" y="1039345"/>
            <a:chExt cx="3657600" cy="1769876"/>
          </a:xfrm>
          <a:solidFill>
            <a:schemeClr val="bg2">
              <a:lumMod val="50000"/>
            </a:schemeClr>
          </a:solidFill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C43F89D8-9FD7-F36A-CB3D-0D7E52D38AB3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9F5CFBCF-7C75-7B06-E724-A6BE11E77373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F26ECCA4-7C2F-989B-6821-F76FA2E24691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89</a:t>
              </a:r>
            </a:p>
          </p:txBody>
        </p:sp>
      </p:grpSp>
      <p:grpSp>
        <p:nvGrpSpPr>
          <p:cNvPr id="34" name="Group 18">
            <a:extLst>
              <a:ext uri="{FF2B5EF4-FFF2-40B4-BE49-F238E27FC236}">
                <a16:creationId xmlns:a16="http://schemas.microsoft.com/office/drawing/2014/main" id="{5A0EF181-01C4-7607-8131-4F6283E16C52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93D40E39-1457-6B9C-A0B6-21747EA767AF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20">
              <a:extLst>
                <a:ext uri="{FF2B5EF4-FFF2-40B4-BE49-F238E27FC236}">
                  <a16:creationId xmlns:a16="http://schemas.microsoft.com/office/drawing/2014/main" id="{95D274E6-F0A4-1E4A-6363-BE490F0C781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F278C3F-F4E6-2BFD-78F4-F17F3F18C3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931" y="3382485"/>
            <a:ext cx="17214551" cy="5884739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11910916-3B27-2B22-2865-7F57B8EFC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981645" y="1344854"/>
            <a:ext cx="1570037" cy="15700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622502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D1F326D-ED0B-21DA-ED13-5AF88CA6B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48969B-7B8A-2925-3992-1EF2C2334694}"/>
              </a:ext>
            </a:extLst>
          </p:cNvPr>
          <p:cNvGrpSpPr/>
          <p:nvPr/>
        </p:nvGrpSpPr>
        <p:grpSpPr>
          <a:xfrm>
            <a:off x="3756167" y="1235436"/>
            <a:ext cx="7838151" cy="1592729"/>
            <a:chOff x="-3763801" y="1285655"/>
            <a:chExt cx="13677742" cy="21343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1CF1136-F78C-EF01-2804-F9CB0E9399DF}"/>
                </a:ext>
              </a:extLst>
            </p:cNvPr>
            <p:cNvSpPr/>
            <p:nvPr/>
          </p:nvSpPr>
          <p:spPr>
            <a:xfrm>
              <a:off x="-3763801" y="1285655"/>
              <a:ext cx="13677742" cy="2134340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4C23647D-1085-237E-A371-D21A8F4EDDBD}"/>
                </a:ext>
              </a:extLst>
            </p:cNvPr>
            <p:cNvSpPr txBox="1"/>
            <p:nvPr/>
          </p:nvSpPr>
          <p:spPr>
            <a:xfrm>
              <a:off x="-3325412" y="1709916"/>
              <a:ext cx="12800964" cy="14847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Let’s check!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8063713-8762-0227-2C49-FC299520D8E5}"/>
              </a:ext>
            </a:extLst>
          </p:cNvPr>
          <p:cNvGrpSpPr/>
          <p:nvPr/>
        </p:nvGrpSpPr>
        <p:grpSpPr>
          <a:xfrm>
            <a:off x="12213706" y="1388364"/>
            <a:ext cx="3178218" cy="1457653"/>
            <a:chOff x="12496801" y="1039345"/>
            <a:chExt cx="3657600" cy="1769876"/>
          </a:xfrm>
          <a:solidFill>
            <a:schemeClr val="bg2">
              <a:lumMod val="50000"/>
            </a:schemeClr>
          </a:solidFill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C43F89D8-9FD7-F36A-CB3D-0D7E52D38AB3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9F5CFBCF-7C75-7B06-E724-A6BE11E77373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F26ECCA4-7C2F-989B-6821-F76FA2E24691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89</a:t>
              </a:r>
            </a:p>
          </p:txBody>
        </p:sp>
      </p:grpSp>
      <p:grpSp>
        <p:nvGrpSpPr>
          <p:cNvPr id="34" name="Group 18">
            <a:extLst>
              <a:ext uri="{FF2B5EF4-FFF2-40B4-BE49-F238E27FC236}">
                <a16:creationId xmlns:a16="http://schemas.microsoft.com/office/drawing/2014/main" id="{5A0EF181-01C4-7607-8131-4F6283E16C52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93D40E39-1457-6B9C-A0B6-21747EA767AF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20">
              <a:extLst>
                <a:ext uri="{FF2B5EF4-FFF2-40B4-BE49-F238E27FC236}">
                  <a16:creationId xmlns:a16="http://schemas.microsoft.com/office/drawing/2014/main" id="{95D274E6-F0A4-1E4A-6363-BE490F0C781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555E3A-A691-F178-A662-71157D943022}"/>
              </a:ext>
            </a:extLst>
          </p:cNvPr>
          <p:cNvGrpSpPr/>
          <p:nvPr/>
        </p:nvGrpSpPr>
        <p:grpSpPr>
          <a:xfrm>
            <a:off x="8839200" y="3924300"/>
            <a:ext cx="8915400" cy="5195312"/>
            <a:chOff x="545195" y="2114607"/>
            <a:chExt cx="2713952" cy="2599036"/>
          </a:xfrm>
          <a:solidFill>
            <a:schemeClr val="bg1"/>
          </a:solidFill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725B42B-7BFC-5582-4955-892453C5A655}"/>
                </a:ext>
              </a:extLst>
            </p:cNvPr>
            <p:cNvSpPr/>
            <p:nvPr/>
          </p:nvSpPr>
          <p:spPr>
            <a:xfrm>
              <a:off x="545195" y="2114607"/>
              <a:ext cx="271395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…………..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13FB8E0-2121-A627-522C-9235A75CF50A}"/>
                </a:ext>
              </a:extLst>
            </p:cNvPr>
            <p:cNvSpPr/>
            <p:nvPr/>
          </p:nvSpPr>
          <p:spPr>
            <a:xfrm>
              <a:off x="622939" y="2157528"/>
              <a:ext cx="2558463" cy="24885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70C0"/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2. They _______ at a café yesterday. They ________ at school.</a:t>
              </a:r>
              <a:endParaRPr lang="en-US" sz="54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3AE5AD4-8184-FB6C-43DC-1470ACDE96D7}"/>
              </a:ext>
            </a:extLst>
          </p:cNvPr>
          <p:cNvSpPr txBox="1"/>
          <p:nvPr/>
        </p:nvSpPr>
        <p:spPr>
          <a:xfrm>
            <a:off x="13106400" y="4152900"/>
            <a:ext cx="21523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rgbClr val="FF0000"/>
                </a:solidFill>
                <a:latin typeface="Modern Love" panose="04090805081005020601" pitchFamily="82" charset="0"/>
              </a:rPr>
              <a:t>were</a:t>
            </a:r>
            <a:endParaRPr lang="en-US" sz="54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F5CABE-E355-6102-F9FB-DC38AFBC3BB4}"/>
              </a:ext>
            </a:extLst>
          </p:cNvPr>
          <p:cNvSpPr txBox="1"/>
          <p:nvPr/>
        </p:nvSpPr>
        <p:spPr>
          <a:xfrm>
            <a:off x="10050071" y="6667500"/>
            <a:ext cx="29439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rgbClr val="FF0000"/>
                </a:solidFill>
                <a:latin typeface="Modern Love" panose="04090805081005020601" pitchFamily="82" charset="0"/>
              </a:rPr>
              <a:t>weren’t</a:t>
            </a:r>
            <a:endParaRPr lang="en-US" sz="54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B9447A-7381-8568-A90A-8012E7CC20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" y="3709664"/>
            <a:ext cx="7511110" cy="5195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41672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BE513-39CC-590A-2F6D-2D535C07C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" y="734712"/>
            <a:ext cx="18278212" cy="88389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BC6AC1-F964-A49E-EBAB-3D10DD5621FE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16D7FA-A6FD-B386-81A6-0575988D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E64E44-00A4-3643-4C57-85FE5D63CD35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5EFDE23-2279-DFD5-616B-482D1C76D26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3B05EB3D-2081-745E-6F9A-760F940DC68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6ADD9A82-02BB-79A7-D152-A70B413856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32043A16-261C-EC9B-B00E-5CB3E6D32C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463C16-28E0-1D18-2230-E72DE000A5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9553" y="3528805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18">
            <a:extLst>
              <a:ext uri="{FF2B5EF4-FFF2-40B4-BE49-F238E27FC236}">
                <a16:creationId xmlns:a16="http://schemas.microsoft.com/office/drawing/2014/main" id="{2DE3FD86-A571-F942-E123-F991121AFBDD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1F9F5F6F-E2A5-5B24-E76B-65BD8E3E0E8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20">
              <a:extLst>
                <a:ext uri="{FF2B5EF4-FFF2-40B4-BE49-F238E27FC236}">
                  <a16:creationId xmlns:a16="http://schemas.microsoft.com/office/drawing/2014/main" id="{FBDFA200-E2F8-4DAE-00FF-3CCF7341039B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E56CD2BF-557F-C782-59E5-4851BE050C16}"/>
              </a:ext>
            </a:extLst>
          </p:cNvPr>
          <p:cNvGrpSpPr/>
          <p:nvPr/>
        </p:nvGrpSpPr>
        <p:grpSpPr>
          <a:xfrm>
            <a:off x="4953001" y="1326338"/>
            <a:ext cx="8458200" cy="1758155"/>
            <a:chOff x="0" y="0"/>
            <a:chExt cx="3377661" cy="252866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F5A523B-5172-4BAD-8DD4-18930BC34D56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8107E6FC-61FC-3F9E-6DE1-43431DC39D61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462DF47E-4540-485C-8798-707B4A7F8702}"/>
              </a:ext>
            </a:extLst>
          </p:cNvPr>
          <p:cNvSpPr txBox="1"/>
          <p:nvPr/>
        </p:nvSpPr>
        <p:spPr>
          <a:xfrm>
            <a:off x="2404767" y="973730"/>
            <a:ext cx="13198198" cy="2118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0800" b="1" dirty="0"/>
              <a:t>HELLO SONG</a:t>
            </a:r>
            <a:endParaRPr lang="en-US" sz="12926" b="1" dirty="0"/>
          </a:p>
        </p:txBody>
      </p:sp>
    </p:spTree>
    <p:extLst>
      <p:ext uri="{BB962C8B-B14F-4D97-AF65-F5344CB8AC3E}">
        <p14:creationId xmlns:p14="http://schemas.microsoft.com/office/powerpoint/2010/main" val="3616408005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D1F326D-ED0B-21DA-ED13-5AF88CA6B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48969B-7B8A-2925-3992-1EF2C2334694}"/>
              </a:ext>
            </a:extLst>
          </p:cNvPr>
          <p:cNvGrpSpPr/>
          <p:nvPr/>
        </p:nvGrpSpPr>
        <p:grpSpPr>
          <a:xfrm>
            <a:off x="3756167" y="1235436"/>
            <a:ext cx="7838151" cy="1592729"/>
            <a:chOff x="-3763801" y="1285655"/>
            <a:chExt cx="13677742" cy="21343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1CF1136-F78C-EF01-2804-F9CB0E9399DF}"/>
                </a:ext>
              </a:extLst>
            </p:cNvPr>
            <p:cNvSpPr/>
            <p:nvPr/>
          </p:nvSpPr>
          <p:spPr>
            <a:xfrm>
              <a:off x="-3763801" y="1285655"/>
              <a:ext cx="13677742" cy="2134340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4C23647D-1085-237E-A371-D21A8F4EDDBD}"/>
                </a:ext>
              </a:extLst>
            </p:cNvPr>
            <p:cNvSpPr txBox="1"/>
            <p:nvPr/>
          </p:nvSpPr>
          <p:spPr>
            <a:xfrm>
              <a:off x="-3325412" y="1709916"/>
              <a:ext cx="12800964" cy="14847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Let’s check!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8063713-8762-0227-2C49-FC299520D8E5}"/>
              </a:ext>
            </a:extLst>
          </p:cNvPr>
          <p:cNvGrpSpPr/>
          <p:nvPr/>
        </p:nvGrpSpPr>
        <p:grpSpPr>
          <a:xfrm>
            <a:off x="12213706" y="1388364"/>
            <a:ext cx="3178218" cy="1457653"/>
            <a:chOff x="12496801" y="1039345"/>
            <a:chExt cx="3657600" cy="1769876"/>
          </a:xfrm>
          <a:solidFill>
            <a:schemeClr val="bg2">
              <a:lumMod val="50000"/>
            </a:schemeClr>
          </a:solidFill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C43F89D8-9FD7-F36A-CB3D-0D7E52D38AB3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9F5CFBCF-7C75-7B06-E724-A6BE11E77373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F26ECCA4-7C2F-989B-6821-F76FA2E24691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89</a:t>
              </a:r>
            </a:p>
          </p:txBody>
        </p:sp>
      </p:grpSp>
      <p:grpSp>
        <p:nvGrpSpPr>
          <p:cNvPr id="34" name="Group 18">
            <a:extLst>
              <a:ext uri="{FF2B5EF4-FFF2-40B4-BE49-F238E27FC236}">
                <a16:creationId xmlns:a16="http://schemas.microsoft.com/office/drawing/2014/main" id="{5A0EF181-01C4-7607-8131-4F6283E16C52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93D40E39-1457-6B9C-A0B6-21747EA767AF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20">
              <a:extLst>
                <a:ext uri="{FF2B5EF4-FFF2-40B4-BE49-F238E27FC236}">
                  <a16:creationId xmlns:a16="http://schemas.microsoft.com/office/drawing/2014/main" id="{95D274E6-F0A4-1E4A-6363-BE490F0C781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555E3A-A691-F178-A662-71157D943022}"/>
              </a:ext>
            </a:extLst>
          </p:cNvPr>
          <p:cNvGrpSpPr/>
          <p:nvPr/>
        </p:nvGrpSpPr>
        <p:grpSpPr>
          <a:xfrm>
            <a:off x="8816297" y="3789224"/>
            <a:ext cx="8915400" cy="5195312"/>
            <a:chOff x="538223" y="2047033"/>
            <a:chExt cx="2713952" cy="2599036"/>
          </a:xfrm>
          <a:solidFill>
            <a:schemeClr val="bg1"/>
          </a:solidFill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725B42B-7BFC-5582-4955-892453C5A655}"/>
                </a:ext>
              </a:extLst>
            </p:cNvPr>
            <p:cNvSpPr/>
            <p:nvPr/>
          </p:nvSpPr>
          <p:spPr>
            <a:xfrm>
              <a:off x="538223" y="2047033"/>
              <a:ext cx="271395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…………..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13FB8E0-2121-A627-522C-9235A75CF50A}"/>
                </a:ext>
              </a:extLst>
            </p:cNvPr>
            <p:cNvSpPr/>
            <p:nvPr/>
          </p:nvSpPr>
          <p:spPr>
            <a:xfrm>
              <a:off x="622939" y="2157528"/>
              <a:ext cx="2558463" cy="24885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70C0"/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2. They ______ at a party last weekend. They ___________ at home. </a:t>
              </a:r>
              <a:endParaRPr lang="en-US" sz="54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3AE5AD4-8184-FB6C-43DC-1470ACDE96D7}"/>
              </a:ext>
            </a:extLst>
          </p:cNvPr>
          <p:cNvSpPr txBox="1"/>
          <p:nvPr/>
        </p:nvSpPr>
        <p:spPr>
          <a:xfrm>
            <a:off x="13070765" y="4076700"/>
            <a:ext cx="21523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rgbClr val="FF0000"/>
                </a:solidFill>
                <a:latin typeface="Modern Love" panose="04090805081005020601" pitchFamily="82" charset="0"/>
              </a:rPr>
              <a:t>were</a:t>
            </a:r>
            <a:endParaRPr lang="en-US" sz="54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F5CABE-E355-6102-F9FB-DC38AFBC3BB4}"/>
              </a:ext>
            </a:extLst>
          </p:cNvPr>
          <p:cNvSpPr txBox="1"/>
          <p:nvPr/>
        </p:nvSpPr>
        <p:spPr>
          <a:xfrm>
            <a:off x="10668000" y="6591300"/>
            <a:ext cx="29439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rgbClr val="FF0000"/>
                </a:solidFill>
                <a:latin typeface="Modern Love" panose="04090805081005020601" pitchFamily="82" charset="0"/>
              </a:rPr>
              <a:t>weren’t</a:t>
            </a:r>
            <a:endParaRPr lang="en-US" sz="54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B9447A-7381-8568-A90A-8012E7CC20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" y="3709664"/>
            <a:ext cx="7511110" cy="5195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63327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D1F326D-ED0B-21DA-ED13-5AF88CA6B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48969B-7B8A-2925-3992-1EF2C2334694}"/>
              </a:ext>
            </a:extLst>
          </p:cNvPr>
          <p:cNvGrpSpPr/>
          <p:nvPr/>
        </p:nvGrpSpPr>
        <p:grpSpPr>
          <a:xfrm>
            <a:off x="3756167" y="1235436"/>
            <a:ext cx="7838151" cy="1592729"/>
            <a:chOff x="-3763801" y="1285655"/>
            <a:chExt cx="13677742" cy="21343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1CF1136-F78C-EF01-2804-F9CB0E9399DF}"/>
                </a:ext>
              </a:extLst>
            </p:cNvPr>
            <p:cNvSpPr/>
            <p:nvPr/>
          </p:nvSpPr>
          <p:spPr>
            <a:xfrm>
              <a:off x="-3763801" y="1285655"/>
              <a:ext cx="13677742" cy="2134340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4C23647D-1085-237E-A371-D21A8F4EDDBD}"/>
                </a:ext>
              </a:extLst>
            </p:cNvPr>
            <p:cNvSpPr txBox="1"/>
            <p:nvPr/>
          </p:nvSpPr>
          <p:spPr>
            <a:xfrm>
              <a:off x="-3325412" y="1709916"/>
              <a:ext cx="12800964" cy="14847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Let’s check!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8063713-8762-0227-2C49-FC299520D8E5}"/>
              </a:ext>
            </a:extLst>
          </p:cNvPr>
          <p:cNvGrpSpPr/>
          <p:nvPr/>
        </p:nvGrpSpPr>
        <p:grpSpPr>
          <a:xfrm>
            <a:off x="12213706" y="1388364"/>
            <a:ext cx="3178218" cy="1457653"/>
            <a:chOff x="12496801" y="1039345"/>
            <a:chExt cx="3657600" cy="1769876"/>
          </a:xfrm>
          <a:solidFill>
            <a:schemeClr val="bg2">
              <a:lumMod val="50000"/>
            </a:schemeClr>
          </a:solidFill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C43F89D8-9FD7-F36A-CB3D-0D7E52D38AB3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9F5CFBCF-7C75-7B06-E724-A6BE11E77373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F26ECCA4-7C2F-989B-6821-F76FA2E24691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89</a:t>
              </a:r>
            </a:p>
          </p:txBody>
        </p:sp>
      </p:grpSp>
      <p:grpSp>
        <p:nvGrpSpPr>
          <p:cNvPr id="34" name="Group 18">
            <a:extLst>
              <a:ext uri="{FF2B5EF4-FFF2-40B4-BE49-F238E27FC236}">
                <a16:creationId xmlns:a16="http://schemas.microsoft.com/office/drawing/2014/main" id="{5A0EF181-01C4-7607-8131-4F6283E16C52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93D40E39-1457-6B9C-A0B6-21747EA767AF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20">
              <a:extLst>
                <a:ext uri="{FF2B5EF4-FFF2-40B4-BE49-F238E27FC236}">
                  <a16:creationId xmlns:a16="http://schemas.microsoft.com/office/drawing/2014/main" id="{95D274E6-F0A4-1E4A-6363-BE490F0C781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555E3A-A691-F178-A662-71157D943022}"/>
              </a:ext>
            </a:extLst>
          </p:cNvPr>
          <p:cNvGrpSpPr/>
          <p:nvPr/>
        </p:nvGrpSpPr>
        <p:grpSpPr>
          <a:xfrm>
            <a:off x="8839200" y="3737441"/>
            <a:ext cx="8915400" cy="5195312"/>
            <a:chOff x="545195" y="2114607"/>
            <a:chExt cx="2713952" cy="2599036"/>
          </a:xfrm>
          <a:solidFill>
            <a:schemeClr val="bg1"/>
          </a:solidFill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725B42B-7BFC-5582-4955-892453C5A655}"/>
                </a:ext>
              </a:extLst>
            </p:cNvPr>
            <p:cNvSpPr/>
            <p:nvPr/>
          </p:nvSpPr>
          <p:spPr>
            <a:xfrm>
              <a:off x="545195" y="2114607"/>
              <a:ext cx="271395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…………..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13FB8E0-2121-A627-522C-9235A75CF50A}"/>
                </a:ext>
              </a:extLst>
            </p:cNvPr>
            <p:cNvSpPr/>
            <p:nvPr/>
          </p:nvSpPr>
          <p:spPr>
            <a:xfrm>
              <a:off x="622939" y="2157528"/>
              <a:ext cx="2558463" cy="24885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70C0"/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3. Nam _____ at guitar class last night. He _____ at piano class. </a:t>
              </a:r>
              <a:endParaRPr lang="en-US" sz="54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3AE5AD4-8184-FB6C-43DC-1470ACDE96D7}"/>
              </a:ext>
            </a:extLst>
          </p:cNvPr>
          <p:cNvSpPr txBox="1"/>
          <p:nvPr/>
        </p:nvSpPr>
        <p:spPr>
          <a:xfrm>
            <a:off x="13267401" y="4000500"/>
            <a:ext cx="2438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rgbClr val="FF0000"/>
                </a:solidFill>
                <a:latin typeface="Modern Love" panose="04090805081005020601" pitchFamily="82" charset="0"/>
              </a:rPr>
              <a:t>wasn’t</a:t>
            </a:r>
            <a:endParaRPr lang="en-US" sz="54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F5CABE-E355-6102-F9FB-DC38AFBC3BB4}"/>
              </a:ext>
            </a:extLst>
          </p:cNvPr>
          <p:cNvSpPr txBox="1"/>
          <p:nvPr/>
        </p:nvSpPr>
        <p:spPr>
          <a:xfrm>
            <a:off x="11343096" y="6412607"/>
            <a:ext cx="29439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rgbClr val="FF0000"/>
                </a:solidFill>
                <a:latin typeface="Modern Love" panose="04090805081005020601" pitchFamily="82" charset="0"/>
              </a:rPr>
              <a:t>was</a:t>
            </a:r>
            <a:endParaRPr lang="en-US" sz="54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FAC09-DA02-BB34-B7F8-EFA2C292BD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125" y="3799237"/>
            <a:ext cx="7274435" cy="49442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44187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D1F326D-ED0B-21DA-ED13-5AF88CA6B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48969B-7B8A-2925-3992-1EF2C2334694}"/>
              </a:ext>
            </a:extLst>
          </p:cNvPr>
          <p:cNvGrpSpPr/>
          <p:nvPr/>
        </p:nvGrpSpPr>
        <p:grpSpPr>
          <a:xfrm>
            <a:off x="3756167" y="1235436"/>
            <a:ext cx="7838151" cy="1592729"/>
            <a:chOff x="-3763801" y="1285655"/>
            <a:chExt cx="13677742" cy="21343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1CF1136-F78C-EF01-2804-F9CB0E9399DF}"/>
                </a:ext>
              </a:extLst>
            </p:cNvPr>
            <p:cNvSpPr/>
            <p:nvPr/>
          </p:nvSpPr>
          <p:spPr>
            <a:xfrm>
              <a:off x="-3763801" y="1285655"/>
              <a:ext cx="13677742" cy="2134340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4C23647D-1085-237E-A371-D21A8F4EDDBD}"/>
                </a:ext>
              </a:extLst>
            </p:cNvPr>
            <p:cNvSpPr txBox="1"/>
            <p:nvPr/>
          </p:nvSpPr>
          <p:spPr>
            <a:xfrm>
              <a:off x="-3325412" y="1709916"/>
              <a:ext cx="12800964" cy="14847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Let’s check!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8063713-8762-0227-2C49-FC299520D8E5}"/>
              </a:ext>
            </a:extLst>
          </p:cNvPr>
          <p:cNvGrpSpPr/>
          <p:nvPr/>
        </p:nvGrpSpPr>
        <p:grpSpPr>
          <a:xfrm>
            <a:off x="12213706" y="1388364"/>
            <a:ext cx="3178218" cy="1457653"/>
            <a:chOff x="12496801" y="1039345"/>
            <a:chExt cx="3657600" cy="1769876"/>
          </a:xfrm>
          <a:solidFill>
            <a:schemeClr val="bg2">
              <a:lumMod val="50000"/>
            </a:schemeClr>
          </a:solidFill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C43F89D8-9FD7-F36A-CB3D-0D7E52D38AB3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9F5CFBCF-7C75-7B06-E724-A6BE11E77373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F26ECCA4-7C2F-989B-6821-F76FA2E24691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89</a:t>
              </a:r>
            </a:p>
          </p:txBody>
        </p:sp>
      </p:grpSp>
      <p:grpSp>
        <p:nvGrpSpPr>
          <p:cNvPr id="34" name="Group 18">
            <a:extLst>
              <a:ext uri="{FF2B5EF4-FFF2-40B4-BE49-F238E27FC236}">
                <a16:creationId xmlns:a16="http://schemas.microsoft.com/office/drawing/2014/main" id="{5A0EF181-01C4-7607-8131-4F6283E16C52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93D40E39-1457-6B9C-A0B6-21747EA767AF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20">
              <a:extLst>
                <a:ext uri="{FF2B5EF4-FFF2-40B4-BE49-F238E27FC236}">
                  <a16:creationId xmlns:a16="http://schemas.microsoft.com/office/drawing/2014/main" id="{95D274E6-F0A4-1E4A-6363-BE490F0C781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555E3A-A691-F178-A662-71157D943022}"/>
              </a:ext>
            </a:extLst>
          </p:cNvPr>
          <p:cNvGrpSpPr/>
          <p:nvPr/>
        </p:nvGrpSpPr>
        <p:grpSpPr>
          <a:xfrm>
            <a:off x="8839200" y="3847649"/>
            <a:ext cx="8915400" cy="5195312"/>
            <a:chOff x="545195" y="2114607"/>
            <a:chExt cx="2713952" cy="2599036"/>
          </a:xfrm>
          <a:solidFill>
            <a:schemeClr val="bg1"/>
          </a:solidFill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725B42B-7BFC-5582-4955-892453C5A655}"/>
                </a:ext>
              </a:extLst>
            </p:cNvPr>
            <p:cNvSpPr/>
            <p:nvPr/>
          </p:nvSpPr>
          <p:spPr>
            <a:xfrm>
              <a:off x="545195" y="2114607"/>
              <a:ext cx="2713952" cy="2599036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…………..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13FB8E0-2121-A627-522C-9235A75CF50A}"/>
                </a:ext>
              </a:extLst>
            </p:cNvPr>
            <p:cNvSpPr/>
            <p:nvPr/>
          </p:nvSpPr>
          <p:spPr>
            <a:xfrm>
              <a:off x="622939" y="2157528"/>
              <a:ext cx="2558463" cy="18649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70C0"/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4. We _____ at the zoo. We _____ at the park. </a:t>
              </a:r>
              <a:endParaRPr lang="en-US" sz="54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latin typeface="Abadi Extra Light" panose="020B0204020104020204" pitchFamily="34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3AE5AD4-8184-FB6C-43DC-1470ACDE96D7}"/>
              </a:ext>
            </a:extLst>
          </p:cNvPr>
          <p:cNvSpPr txBox="1"/>
          <p:nvPr/>
        </p:nvSpPr>
        <p:spPr>
          <a:xfrm>
            <a:off x="12573000" y="5335752"/>
            <a:ext cx="21523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rgbClr val="FF0000"/>
                </a:solidFill>
                <a:latin typeface="Modern Love" panose="04090805081005020601" pitchFamily="82" charset="0"/>
              </a:rPr>
              <a:t>were</a:t>
            </a:r>
            <a:endParaRPr lang="en-US" sz="54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F5CABE-E355-6102-F9FB-DC38AFBC3BB4}"/>
              </a:ext>
            </a:extLst>
          </p:cNvPr>
          <p:cNvSpPr txBox="1"/>
          <p:nvPr/>
        </p:nvSpPr>
        <p:spPr>
          <a:xfrm>
            <a:off x="12177210" y="4082781"/>
            <a:ext cx="29439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rgbClr val="FF0000"/>
                </a:solidFill>
                <a:latin typeface="Modern Love" panose="04090805081005020601" pitchFamily="82" charset="0"/>
              </a:rPr>
              <a:t>weren’t</a:t>
            </a:r>
            <a:endParaRPr lang="en-US" sz="54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596509-40C4-52A3-5DB9-F24A67F496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670" y="3950110"/>
            <a:ext cx="6871416" cy="48537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20494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13654" b="2060"/>
          <a:stretch/>
        </p:blipFill>
        <p:spPr>
          <a:xfrm flipH="1">
            <a:off x="-9984" y="0"/>
            <a:ext cx="18297984" cy="10292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544" y="-109172"/>
            <a:ext cx="1253952" cy="12539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970" y="-109172"/>
            <a:ext cx="1253952" cy="12539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396" y="-109172"/>
            <a:ext cx="1253952" cy="12539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246" y="-109172"/>
            <a:ext cx="1253952" cy="12539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822" y="-109172"/>
            <a:ext cx="1253952" cy="125395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EA352F5-8683-4EAD-8522-94161758E4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10" y="-109172"/>
            <a:ext cx="1253952" cy="1253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873" y="4074437"/>
            <a:ext cx="738262" cy="17958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3280" y="3904465"/>
            <a:ext cx="827540" cy="21358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154670" y="4043533"/>
            <a:ext cx="834408" cy="1857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1656" y="5251241"/>
            <a:ext cx="3114436" cy="15177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761" y="4989223"/>
            <a:ext cx="709150" cy="17250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6980" y="5055518"/>
            <a:ext cx="794908" cy="205158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FE09DC5-C6A8-490F-A37D-5F5324EE0F1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104" y="5014478"/>
            <a:ext cx="794908" cy="20515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416" y="6266037"/>
            <a:ext cx="2991624" cy="1457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4" y="1651528"/>
            <a:ext cx="4232448" cy="33083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40" y="3089469"/>
            <a:ext cx="4390476" cy="34318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46" y="1365393"/>
            <a:ext cx="4390476" cy="34318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90" y="1423056"/>
            <a:ext cx="4232448" cy="33083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622" y="2491568"/>
            <a:ext cx="4232448" cy="330836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B8D8A8F-FDE0-4497-8670-6A5E77AE1F2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548" y="2555477"/>
            <a:ext cx="4390476" cy="34318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1955407" y="-1372343"/>
            <a:ext cx="6672238" cy="6047742"/>
            <a:chOff x="7818713" y="466999"/>
            <a:chExt cx="4448158" cy="4031828"/>
          </a:xfrm>
        </p:grpSpPr>
        <p:sp>
          <p:nvSpPr>
            <p:cNvPr id="32" name="Oval 31"/>
            <p:cNvSpPr/>
            <p:nvPr/>
          </p:nvSpPr>
          <p:spPr>
            <a:xfrm>
              <a:off x="9004300" y="2374900"/>
              <a:ext cx="647700" cy="584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8713" y="466999"/>
              <a:ext cx="4448158" cy="4031828"/>
            </a:xfrm>
            <a:prstGeom prst="rect">
              <a:avLst/>
            </a:prstGeom>
          </p:spPr>
        </p:pic>
      </p:grpSp>
      <p:sp>
        <p:nvSpPr>
          <p:cNvPr id="23" name="By NK PowerSkills Ⓡ">
            <a:hlinkClick r:id="rId11" action="ppaction://hlinksldjump"/>
          </p:cNvPr>
          <p:cNvSpPr/>
          <p:nvPr/>
        </p:nvSpPr>
        <p:spPr>
          <a:xfrm>
            <a:off x="13799597" y="883773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  <a:endParaRPr lang="en-US" sz="6600" dirty="0">
              <a:solidFill>
                <a:prstClr val="black"/>
              </a:solidFill>
              <a:latin typeface=".VnBlack" panose="020B7200000000000000" pitchFamily="34" charset="0"/>
            </a:endParaRPr>
          </a:p>
        </p:txBody>
      </p:sp>
      <p:sp>
        <p:nvSpPr>
          <p:cNvPr id="24" name="By NK PowerSkills Ⓡ">
            <a:hlinkClick r:id="rId12" action="ppaction://hlinksldjump"/>
          </p:cNvPr>
          <p:cNvSpPr/>
          <p:nvPr/>
        </p:nvSpPr>
        <p:spPr>
          <a:xfrm>
            <a:off x="12502285" y="883775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5" name="Visit Fb.com/nkpowerskills">
            <a:hlinkClick r:id="rId13" action="ppaction://hlinksldjump"/>
          </p:cNvPr>
          <p:cNvSpPr/>
          <p:nvPr/>
        </p:nvSpPr>
        <p:spPr>
          <a:xfrm>
            <a:off x="11345325" y="883775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6" name="Visit Fb.com/nkpowerskills">
            <a:hlinkClick r:id="rId14" action="ppaction://hlinksldjump"/>
          </p:cNvPr>
          <p:cNvSpPr/>
          <p:nvPr/>
        </p:nvSpPr>
        <p:spPr>
          <a:xfrm>
            <a:off x="9941803" y="883775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7" name="Visit Fb.com/nkpowerskills">
            <a:hlinkClick r:id="rId15" action="ppaction://hlinksldjump"/>
          </p:cNvPr>
          <p:cNvSpPr/>
          <p:nvPr/>
        </p:nvSpPr>
        <p:spPr>
          <a:xfrm>
            <a:off x="8642031" y="891925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0" name="Visit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B3A2E308-1024-4284-BFE0-EE128EDF6057}"/>
              </a:ext>
            </a:extLst>
          </p:cNvPr>
          <p:cNvSpPr/>
          <p:nvPr/>
        </p:nvSpPr>
        <p:spPr>
          <a:xfrm>
            <a:off x="7294097" y="891925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6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C120132-3389-4077-B740-F5196C0950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61192" y="10520022"/>
            <a:ext cx="14798008" cy="4116142"/>
          </a:xfrm>
          <a:prstGeom prst="rect">
            <a:avLst/>
          </a:prstGeom>
        </p:spPr>
      </p:pic>
      <p:sp>
        <p:nvSpPr>
          <p:cNvPr id="2" name="Arrow: Right 1">
            <a:hlinkClick r:id="rId18" action="ppaction://hlinksldjump"/>
            <a:extLst>
              <a:ext uri="{FF2B5EF4-FFF2-40B4-BE49-F238E27FC236}">
                <a16:creationId xmlns:a16="http://schemas.microsoft.com/office/drawing/2014/main" id="{E7442418-F640-6B20-532E-A167B95A4D38}"/>
              </a:ext>
            </a:extLst>
          </p:cNvPr>
          <p:cNvSpPr/>
          <p:nvPr/>
        </p:nvSpPr>
        <p:spPr>
          <a:xfrm>
            <a:off x="14913198" y="8307978"/>
            <a:ext cx="2730368" cy="17068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4672689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003 L -0.0033 0.00062 C -0.00451 -0.01234 -0.00694 -0.02376 -0.0066 -0.0358 C -0.00625 -0.05987 -0.00295 -0.08395 0.00017 -0.1074 C 0.00052 -0.11265 0.00226 -0.11759 0.00347 -0.12222 C 0.00486 -0.12932 0.00625 -0.13672 0.00695 -0.14321 C 0.0224 -0.26697 0.00642 -0.17129 0.01736 -0.21481 C 0.0257 -0.25061 0.01806 -0.23487 0.03108 -0.25648 C 0.03195 -0.27037 0.03264 -0.28426 0.03438 -0.29814 C 0.0349 -0.30401 0.04306 -0.325 0.04462 -0.32808 C 0.04636 -0.33148 0.0507 -0.33395 0.05156 -0.33703 C 0.0533 -0.34598 0.05156 -0.35493 0.05156 -0.36358 " pathEditMode="relative" rAng="0" ptsTypes="AAAAAAAAAAAA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18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36358 L 0.05156 -0.36327 C 0.04323 -0.3429 0.04809 -0.35339 0.03542 -0.3324 C 0.03455 -0.33086 0.03351 -0.3287 0.03247 -0.32685 C 0.01858 -0.30987 0.03559 -0.33148 0.02517 -0.31821 C 0.02101 -0.31358 0.01684 -0.30987 0.01354 -0.30432 C 0.00886 -0.29629 0.00382 -0.28703 -0.00191 -0.28271 C -0.00399 -0.28209 -0.00555 -0.28117 -0.00729 -0.27932 C -0.00885 -0.27777 -0.01007 -0.27592 -0.01163 -0.27376 C -0.01319 -0.27191 -0.0151 -0.27098 -0.01684 -0.26882 C -0.01858 -0.26697 -0.02031 -0.26419 -0.02187 -0.26203 C -0.02326 -0.26049 -0.025 -0.26049 -0.02621 -0.26018 C -0.02726 -0.25833 -0.03194 -0.25247 -0.03316 -0.25123 C -0.03437 -0.25061 -0.03542 -0.24969 -0.03663 -0.24969 C -0.03802 -0.24784 -0.03941 -0.24568 -0.04062 -0.24382 C -0.04167 -0.24321 -0.04305 -0.24321 -0.04392 -0.24197 C -0.04566 -0.24105 -0.04757 -0.23858 -0.0493 -0.23642 C -0.05069 -0.2358 -0.05191 -0.23333 -0.05347 -0.23179 C -0.05764 -0.22685 -0.06493 -0.21913 -0.06996 -0.21358 C -0.07274 -0.21142 -0.07483 -0.20802 -0.0776 -0.20648 C -0.08403 -0.20432 -0.08021 -0.20586 -0.08871 -0.20154 C -0.0908 -0.19969 -0.09236 -0.19784 -0.09392 -0.19629 C -0.09548 -0.19537 -0.09722 -0.19598 -0.09826 -0.19475 C -0.10017 -0.1929 -0.10191 -0.1895 -0.10347 -0.18765 C -0.10521 -0.18611 -0.10694 -0.18395 -0.10885 -0.18209 C -0.11545 -0.17592 -0.11146 -0.18055 -0.12014 -0.17345 C -0.12222 -0.1716 -0.12378 -0.17006 -0.12535 -0.16821 C -0.12639 -0.16728 -0.12743 -0.16605 -0.12847 -0.1645 C -0.13021 -0.16327 -0.13212 -0.16265 -0.13385 -0.16111 C -0.13524 -0.16049 -0.13663 -0.15864 -0.13819 -0.1574 C -0.14149 -0.15617 -0.14496 -0.15555 -0.14826 -0.1537 C -0.14965 -0.15339 -0.15035 -0.15247 -0.15139 -0.15185 C -0.15382 -0.15154 -0.15573 -0.15154 -0.15781 -0.15061 C -0.16371 -0.14382 -0.15851 -0.14938 -0.1684 -0.14382 C -0.17118 -0.14166 -0.17378 -0.13981 -0.17656 -0.13827 C -0.17864 -0.13703 -0.1868 -0.13487 -0.18819 -0.13456 C -0.19826 -0.12191 -0.1875 -0.13456 -0.19548 -0.12777 C -0.19739 -0.12623 -0.19878 -0.12345 -0.20069 -0.12222 C -0.21545 -0.11265 -0.19618 -0.12993 -0.21111 -0.11666 C -0.21285 -0.11543 -0.21493 -0.11327 -0.21632 -0.11172 C -0.21805 -0.11018 -0.21996 -0.10895 -0.2217 -0.10833 C -0.22569 -0.10648 -0.2342 -0.10432 -0.2342 -0.10401 C -0.23698 -0.10277 -0.23993 -0.10061 -0.24253 -0.09876 C -0.2441 -0.09845 -0.24618 -0.09845 -0.24774 -0.09753 C -0.25035 -0.0966 -0.25243 -0.09382 -0.25503 -0.09228 C -0.25677 -0.09135 -0.25868 -0.09105 -0.26024 -0.09074 C -0.2618 -0.08981 -0.26319 -0.0895 -0.26441 -0.08858 C -0.26632 -0.08796 -0.26805 -0.08672 -0.26962 -0.08518 C -0.27066 -0.08456 -0.2717 -0.08395 -0.27274 -0.08302 C -0.28472 -0.06851 -0.26979 -0.08672 -0.28108 -0.07469 C -0.28854 -0.06666 -0.28246 -0.07068 -0.28854 -0.06728 C -0.28958 -0.06543 -0.29097 -0.0645 -0.29149 -0.06234 C -0.29253 -0.06018 -0.29253 -0.05709 -0.29358 -0.05493 C -0.29566 -0.05216 -0.29983 -0.04814 -0.29983 -0.04784 C -0.30555 -0.03395 -0.29826 -0.05092 -0.30521 -0.03919 C -0.30764 -0.03518 -0.30764 -0.03024 -0.31042 -0.02685 C -0.3118 -0.02561 -0.31337 -0.02561 -0.31476 -0.0253 C -0.31667 -0.02284 -0.31858 -0.01944 -0.32083 -0.01821 L -0.32378 -0.01574 " pathEditMode="relative" rAng="0" ptsTypes="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740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2.08333E-7 0.00023 C -0.00781 0.02199 -0.00299 0.01065 -0.01563 0.03333 C -0.01667 0.03519 -0.01758 0.03727 -0.01875 0.03889 C -0.03242 0.05695 -0.01549 0.03449 -0.02604 0.04815 C -0.02995 0.05301 -0.03424 0.05695 -0.0375 0.06296 C -0.04219 0.07107 -0.04701 0.08056 -0.05313 0.08519 C -0.05495 0.08634 -0.05677 0.08727 -0.05833 0.08889 C -0.0599 0.09028 -0.06107 0.09259 -0.0625 0.09445 C -0.06419 0.0963 -0.06615 0.09792 -0.06771 0.1 C -0.06953 0.10208 -0.07109 0.10533 -0.07292 0.10741 C -0.07422 0.10857 -0.07578 0.10857 -0.07708 0.10926 C -0.07813 0.11042 -0.08294 0.11713 -0.08438 0.11852 C -0.08542 0.11921 -0.08646 0.11968 -0.0875 0.12037 C -0.08893 0.12199 -0.09023 0.12431 -0.09167 0.12593 C -0.09271 0.12685 -0.09388 0.12685 -0.09479 0.12778 C -0.09661 0.12917 -0.09844 0.13102 -0.1 0.13333 C -0.10156 0.13496 -0.10273 0.13681 -0.10417 0.13889 C -0.10859 0.14398 -0.11576 0.15208 -0.12083 0.15718 C -0.12331 0.15949 -0.12552 0.16343 -0.12813 0.16482 C -0.13477 0.16759 -0.13099 0.16574 -0.13958 0.17014 C -0.14141 0.17222 -0.14297 0.17408 -0.14479 0.1757 C -0.14622 0.17662 -0.14779 0.17639 -0.14896 0.17755 C -0.15091 0.17963 -0.15247 0.18264 -0.15417 0.18519 C -0.15586 0.18704 -0.15768 0.18866 -0.15938 0.19074 C -0.16602 0.19722 -0.16211 0.19213 -0.17083 0.2 C -0.17266 0.20139 -0.17435 0.20347 -0.17604 0.20556 C -0.17721 0.20671 -0.17813 0.2081 -0.17917 0.20926 C -0.18086 0.21065 -0.18268 0.21158 -0.18438 0.21296 C -0.18581 0.21389 -0.18711 0.21574 -0.18854 0.21667 C -0.19206 0.21829 -0.19557 0.21875 -0.19896 0.22037 C -0.20013 0.2206 -0.20104 0.22176 -0.20208 0.22222 C -0.20417 0.22292 -0.20625 0.22338 -0.20833 0.22408 C -0.21419 0.23079 -0.20911 0.2257 -0.21875 0.23148 C -0.22161 0.2331 -0.22435 0.23542 -0.22708 0.23704 C -0.22891 0.23773 -0.23724 0.24028 -0.23854 0.24074 C -0.2487 0.25394 -0.23789 0.24097 -0.24583 0.24815 C -0.24766 0.24908 -0.24922 0.25232 -0.25104 0.25371 C -0.26576 0.26366 -0.24661 0.24583 -0.26146 0.2588 C -0.26328 0.26042 -0.26497 0.2632 -0.26667 0.26482 C -0.26836 0.26621 -0.27018 0.26713 -0.27188 0.26852 C -0.27604 0.27014 -0.28438 0.27176 -0.28438 0.27199 C -0.28724 0.27361 -0.28997 0.27616 -0.29271 0.27778 C -0.2944 0.27824 -0.29635 0.27824 -0.29792 0.27963 C -0.30052 0.28102 -0.30273 0.2831 -0.30521 0.28472 C -0.3069 0.28611 -0.30872 0.28634 -0.31042 0.28658 C -0.31185 0.2875 -0.31328 0.28796 -0.31458 0.28889 C -0.31641 0.28958 -0.3181 0.29121 -0.31979 0.29259 C -0.32083 0.29283 -0.32188 0.29375 -0.32292 0.29445 C -0.33477 0.30949 -0.31992 0.29097 -0.33125 0.30371 C -0.33854 0.31111 -0.33242 0.30741 -0.33854 0.31088 C -0.33958 0.3125 -0.34089 0.31412 -0.34167 0.31667 C -0.34258 0.31875 -0.34271 0.32199 -0.34375 0.32384 C -0.34557 0.32708 -0.35 0.33148 -0.35 0.33171 C -0.3556 0.3463 -0.34831 0.32824 -0.35521 0.34028 C -0.35755 0.34468 -0.35755 0.34977 -0.36042 0.35324 C -0.36159 0.35486 -0.36328 0.35463 -0.36458 0.35533 C -0.36667 0.35787 -0.36849 0.36111 -0.37083 0.36273 L -0.37396 0.36458 " pathEditMode="relative" rAng="0" ptsTypes="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78 -0.01574 L -0.32378 -0.01543 L -0.28142 -0.01635 L -0.20069 -0.01851 L -0.11771 -0.0179 C -0.11042 -0.0179 -0.11493 -0.01697 -0.10833 -0.01574 C -0.10434 -0.01481 -0.08941 -0.01419 -0.08767 -0.01419 C -0.08246 -0.01358 -0.07726 -0.01296 -0.07187 -0.01203 C -0.06597 -0.01111 -0.0691 -0.01172 -0.06267 -0.0108 C -0.0618 -0.01018 -0.06076 -0.00956 -0.05972 -0.00926 C -0.04861 -0.00432 -0.0467 -0.00709 -0.02691 -0.00617 C -0.02587 -0.00617 -0.02483 -0.00586 -0.02396 -0.00555 C -0.02274 -0.00524 -0.02153 -0.00524 -0.02031 -0.00493 C -0.01406 -0.00247 -0.02378 -0.00432 -0.01458 -0.00216 C -0.01285 -0.00154 -0.00885 -0.00123 -0.00885 -0.00154 " pathEditMode="relative" rAng="0" ptsTypes="AAAAAAAAAAAAA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1.11111E-6 0.00031 C -0.00069 -0.00709 -0.00069 -0.0145 -0.00121 -0.02098 C -0.00173 -0.02747 -0.00226 -0.03209 -0.00278 -0.03765 L -0.00399 -0.05277 C -0.00417 -0.05555 -0.00451 -0.05802 -0.00469 -0.06142 C -0.00503 -0.06697 -0.00521 -0.07345 -0.0059 -0.07808 C -0.00608 -0.08302 -0.00677 -0.08734 -0.00694 -0.0929 C -0.00729 -0.09506 -0.00729 -0.09753 -0.00746 -0.09938 C -0.00781 -0.10432 -0.00868 -0.11389 -0.00868 -0.11358 C -0.00885 -0.12098 -0.00885 -0.1216 -0.0092 -0.12654 C -0.00937 -0.12901 -0.00972 -0.13086 -0.00972 -0.13271 C -0.01042 -0.14351 -0.00972 -0.1358 -0.01076 -0.14351 C -0.01111 -0.14845 -0.01128 -0.15401 -0.01163 -0.15833 C -0.0118 -0.1608 -0.0118 -0.16265 -0.01215 -0.1645 C -0.0125 -0.17006 -0.01267 -0.17623 -0.01319 -0.18179 C -0.01337 -0.18518 -0.01389 -0.19228 -0.01406 -0.1966 C -0.01423 -0.19938 -0.01441 -0.20185 -0.01441 -0.20493 C -0.01458 -0.20895 -0.01458 -0.21481 -0.01493 -0.21759 C -0.0151 -0.22222 -0.01545 -0.22438 -0.01562 -0.23024 C -0.01597 -0.2324 -0.01597 -0.23456 -0.01597 -0.23672 C -0.01597 -0.23889 -0.01632 -0.24074 -0.01632 -0.2429 C -0.01649 -0.24506 -0.01649 -0.24722 -0.01649 -0.24907 C -0.01649 -0.25216 -0.01684 -0.25339 -0.01701 -0.25555 C -0.01701 -0.25771 -0.01736 -0.25987 -0.01736 -0.26172 C -0.01753 -0.26481 -0.01771 -0.26759 -0.01788 -0.27006 C -0.01805 -0.27253 -0.01805 -0.275 -0.01823 -0.27685 C -0.01858 -0.28117 -0.01892 -0.28672 -0.01927 -0.28919 C -0.01962 -0.29105 -0.01979 -0.29228 -0.01996 -0.29382 C -0.02031 -0.29629 -0.02083 -0.3003 -0.02118 -0.30432 C -0.02118 -0.30679 -0.02153 -0.31018 -0.02153 -0.31265 C -0.0217 -0.31481 -0.0217 -0.31728 -0.0217 -0.31882 C -0.0217 -0.3216 -0.02205 -0.32314 -0.02222 -0.3253 C -0.02274 -0.34135 -0.02205 -0.3216 -0.02274 -0.33796 C -0.02292 -0.34012 -0.02292 -0.34228 -0.02292 -0.34413 C -0.02309 -0.3466 -0.02326 -0.34845 -0.02326 -0.35061 C -0.02378 -0.36111 -0.02361 -0.35987 -0.02361 -0.36728 " pathEditMode="relative" rAng="0" ptsTypes="AAAAAAAAAAAAAAAAAAAAAAAAAAAAAAAAAAA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36728 L -0.02361 -0.36697 C -0.02864 -0.36172 -0.03368 -0.35493 -0.03854 -0.34938 C -0.04236 -0.34568 -0.04635 -0.34228 -0.04983 -0.33765 C -0.05156 -0.33518 -0.05347 -0.3324 -0.05538 -0.32963 C -0.0566 -0.32747 -0.05781 -0.325 -0.0592 -0.32376 C -0.06337 -0.31821 -0.06805 -0.31543 -0.07222 -0.31049 C -0.07396 -0.30679 -0.07569 -0.3037 -0.07778 -0.30123 C -0.08003 -0.29845 -0.08333 -0.29753 -0.08524 -0.29382 C -0.0901 -0.28271 -0.08576 -0.29166 -0.09167 -0.28302 C -0.09983 -0.27314 -0.09444 -0.27685 -0.10104 -0.27314 C -0.10434 -0.26666 -0.10399 -0.26666 -0.10851 -0.26234 C -0.10937 -0.26234 -0.11042 -0.25956 -0.11128 -0.25895 C -0.1125 -0.25802 -0.11371 -0.25771 -0.11493 -0.25493 C -0.11944 -0.25061 -0.11892 -0.25308 -0.12326 -0.24907 C -0.125 -0.24722 -0.12639 -0.24475 -0.12795 -0.24321 C -0.12934 -0.24197 -0.13055 -0.24197 -0.13177 -0.24074 C -0.13507 -0.23919 -0.14305 -0.23209 -0.14392 -0.23117 L -0.15121 -0.22284 C -0.1526 -0.22191 -0.15382 -0.22006 -0.15503 -0.21882 C -0.15694 -0.21821 -0.16163 -0.21635 -0.16337 -0.21574 C -0.16944 -0.21111 -0.16649 -0.21172 -0.17101 -0.20895 C -0.17222 -0.20802 -0.17344 -0.20802 -0.17465 -0.20709 C -0.17656 -0.20524 -0.17847 -0.20247 -0.18021 -0.20092 C -0.18368 -0.19814 -0.19097 -0.19784 -0.19323 -0.19784 C -0.19496 -0.19506 -0.19635 -0.19321 -0.19809 -0.19166 C -0.1993 -0.1895 -0.20538 -0.18765 -0.20642 -0.18703 C -0.20833 -0.1858 -0.21007 -0.18395 -0.21198 -0.18395 C -0.21354 -0.18395 -0.2151 -0.18395 -0.21649 -0.18395 C -0.22048 -0.17839 -0.2243 -0.17592 -0.22778 -0.175 C -0.22951 -0.175 -0.2309 -0.17006 -0.23246 -0.16882 C -0.23871 -0.16605 -0.25104 -0.15709 -0.25104 -0.15679 C -0.25191 -0.15709 -0.25295 -0.15709 -0.25399 -0.15247 C -0.26302 -0.14814 -0.25208 -0.15802 -0.26128 -0.14814 C -0.26233 -0.14814 -0.26319 -0.14382 -0.26406 -0.14259 C -0.26562 -0.14135 -0.26753 -0.14043 -0.26875 -0.13919 C -0.2783 -0.12777 -0.27066 -0.13271 -0.27812 -0.12839 C -0.27951 -0.12716 -0.28055 -0.12438 -0.28177 -0.12253 C -0.28281 -0.1216 -0.28403 -0.12191 -0.28472 -0.12068 C -0.28559 -0.11882 -0.28559 -0.11605 -0.28646 -0.1145 C -0.28767 -0.11296 -0.28906 -0.11358 -0.29028 -0.11234 C -0.29184 -0.11172 -0.2934 -0.10987 -0.29496 -0.10895 C -0.29583 -0.10895 -0.29687 -0.1074 -0.29774 -0.10648 C -0.30712 -0.0966 -0.29809 -0.10432 -0.30608 -0.0966 C -0.30764 -0.09506 -0.3092 -0.09382 -0.31076 -0.09228 C -0.31198 -0.09166 -0.31319 -0.09105 -0.31441 -0.08858 C -0.31545 -0.08765 -0.31649 -0.08734 -0.31719 -0.08642 C -0.32274 -0.08209 -0.31719 -0.08395 -0.32378 -0.07808 C -0.325 -0.07747 -0.32621 -0.07747 -0.32743 -0.07654 C -0.32899 -0.0753 -0.33003 -0.07345 -0.33125 -0.07284 C -0.33212 -0.07284 -0.33316 -0.07284 -0.33403 -0.07037 C -0.33524 -0.06913 -0.33663 -0.06821 -0.33767 -0.06635 C -0.33976 -0.06419 -0.34132 -0.05987 -0.3434 -0.05833 C -0.34618 -0.05648 -0.34722 -0.05617 -0.34983 -0.05247 C -0.35625 -0.04598 -0.35069 -0.04784 -0.35729 -0.04598 C -0.35816 -0.04321 -0.3592 -0.04135 -0.36024 -0.04043 C -0.36111 -0.03919 -0.36215 -0.03919 -0.36285 -0.03827 C -0.36493 -0.03672 -0.36858 -0.03024 -0.36858 -0.02993 C -0.36962 -0.02284 -0.36892 -0.02469 -0.37222 -0.02006 C -0.37361 -0.01882 -0.37587 -0.01635 -0.37587 -0.01574 " pathEditMode="relative" rAng="0" ptsTypes="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22" y="1759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5E-6 0.00023 C -0.00416 0.00556 -0.00807 0.01227 -0.01236 0.01759 C -0.01341 0.01852 -0.01458 0.01945 -0.01549 0.02107 C -0.01666 0.02246 -0.01744 0.025 -0.01861 0.02639 C -0.01992 0.02732 -0.02148 0.02708 -0.02278 0.02801 C -0.02421 0.02894 -0.02552 0.03056 -0.02682 0.03148 C -0.02968 0.03357 -0.03216 0.03403 -0.03515 0.03519 C -0.03906 0.03982 -0.03893 0.04051 -0.04335 0.04398 C -0.04622 0.04583 -0.04791 0.04537 -0.05052 0.04908 C -0.05572 0.05602 -0.05677 0.06227 -0.06289 0.06667 C -0.06471 0.06783 -0.0664 0.06898 -0.06809 0.07037 C -0.07031 0.07176 -0.07213 0.07408 -0.07421 0.07546 C -0.07565 0.07639 -0.07708 0.07639 -0.07838 0.07732 C -0.07955 0.07778 -0.08059 0.07847 -0.08151 0.07917 C -0.08346 0.08009 -0.08736 0.08333 -0.08971 0.08426 C -0.09153 0.08496 -0.09322 0.08542 -0.09492 0.08611 C -0.10092 0.09259 -0.09505 0.08681 -0.10417 0.09306 C -0.10573 0.09398 -0.10691 0.0956 -0.10821 0.09676 C -0.10964 0.09722 -0.11107 0.09722 -0.11237 0.09838 C -0.11459 0.09977 -0.11654 0.10208 -0.11862 0.10371 C -0.12123 0.10533 -0.12683 0.10718 -0.12683 0.10741 C -0.13946 0.11991 -0.12383 0.10371 -0.13816 0.11945 C -0.13998 0.1213 -0.14154 0.12338 -0.14336 0.12477 C -0.14506 0.12593 -0.14688 0.12685 -0.14844 0.12824 C -0.15 0.12963 -0.15144 0.13171 -0.15261 0.13357 C -0.15521 0.13727 -0.15652 0.14398 -0.15977 0.14583 C -0.16381 0.14815 -0.16407 0.14769 -0.16797 0.15301 C -0.17019 0.15556 -0.17214 0.1588 -0.17422 0.16181 C -0.19102 0.18241 -0.16667 0.14838 -0.18451 0.17593 C -0.18581 0.17755 -0.18737 0.17917 -0.18868 0.18102 C -0.19284 0.18681 -0.19688 0.19283 -0.20105 0.19861 C -0.20287 0.20093 -0.20417 0.20394 -0.20612 0.20579 C -0.20756 0.20695 -0.20912 0.20741 -0.21029 0.20926 C -0.21198 0.21134 -0.21303 0.21412 -0.21446 0.21621 C -0.21602 0.21829 -0.21797 0.21945 -0.21954 0.22153 C -0.2211 0.22361 -0.22227 0.22639 -0.2237 0.22871 C -0.22474 0.22986 -0.22592 0.23056 -0.22683 0.23218 C -0.22787 0.23357 -0.22878 0.23588 -0.22982 0.2375 C -0.23191 0.23982 -0.23412 0.2419 -0.23607 0.24445 C -0.2375 0.24607 -0.23881 0.24815 -0.24011 0.24977 C -0.24284 0.25232 -0.24597 0.25347 -0.24844 0.25671 C -0.24987 0.25857 -0.25105 0.26042 -0.25248 0.26204 C -0.25365 0.2632 -0.25899 0.26505 -0.25977 0.26551 C -0.26081 0.26667 -0.26185 0.26829 -0.26277 0.26898 C -0.26485 0.27037 -0.26719 0.27037 -0.26902 0.27269 C -0.27774 0.28218 -0.26381 0.26713 -0.2793 0.28148 C -0.28152 0.28333 -0.28347 0.28634 -0.28555 0.28843 C -0.28659 0.28935 -0.28764 0.28935 -0.28855 0.29028 C -0.29792 0.29746 -0.29649 0.29607 -0.30196 0.30255 C -0.30665 0.31412 -0.30118 0.30278 -0.30717 0.30949 C -0.31459 0.31783 -0.30573 0.31296 -0.31433 0.31667 C -0.32214 0.32523 -0.31264 0.31389 -0.32058 0.32546 C -0.32162 0.32662 -0.32266 0.32755 -0.32357 0.32894 C -0.33269 0.33958 -0.32357 0.3294 -0.33086 0.33773 C -0.33165 0.33935 -0.33204 0.34144 -0.33295 0.34306 C -0.33386 0.34398 -0.33529 0.34352 -0.33594 0.34468 C -0.33672 0.34583 -0.33633 0.34838 -0.33698 0.35 C -0.3379 0.35162 -0.33907 0.35232 -0.34011 0.35347 C -0.34089 0.35533 -0.34141 0.35695 -0.34219 0.3588 C -0.34323 0.36065 -0.34428 0.36227 -0.34532 0.36412 L -0.34623 0.36597 " pathEditMode="relative" rAng="0" ptsTypes="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18" y="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587 -0.01574 L -0.37587 -0.01543 L -0.20816 -0.01419 C -0.20694 -0.01389 -0.20555 -0.01234 -0.20399 -0.01234 C -0.20069 -0.01142 -0.19722 -0.01111 -0.19358 -0.01049 C -0.19201 -0.00987 -0.19028 -0.00926 -0.18837 -0.00864 C -0.18733 -0.00771 -0.18646 -0.00709 -0.18524 -0.00679 C -0.17847 -0.00524 -0.16441 -0.00308 -0.16441 -0.00277 C -0.1618 -0.00154 -0.15903 -0.0003 -0.15608 0.00062 C -0.15191 0.00216 -0.13993 0.00402 -0.13628 0.00432 C -0.11892 0.01081 -0.15434 -0.00154 -0.1092 0.00803 C -0.10781 0.00865 -0.1066 0.01173 -0.10503 0.01173 C -0.07465 0.01389 -0.0342 0.01358 -0.00087 0.01358 " pathEditMode="relative" rAng="0" ptsTypes="AAAAAAAA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03 L -1.11111E-6 0.00031 C -0.00208 -0.00524 -0.00417 -0.01018 -0.00625 -0.01481 C -0.00729 -0.01697 -0.00851 -0.01851 -0.00937 -0.02037 C -0.01892 -0.04012 -0.00694 -0.01635 -0.01458 -0.03518 C -0.01545 -0.03734 -0.01684 -0.03889 -0.01771 -0.04074 C -0.01858 -0.04259 -0.01927 -0.04444 -0.01979 -0.04629 C -0.0217 -0.05277 -0.01996 -0.05277 -0.02292 -0.05771 C -0.02378 -0.05926 -0.025 -0.05987 -0.02604 -0.06111 C -0.02639 -0.06358 -0.02639 -0.06666 -0.02708 -0.06882 C -0.02795 -0.07129 -0.02934 -0.07222 -0.03021 -0.07407 C -0.0375 -0.0895 -0.02621 -0.06913 -0.03542 -0.08549 C -0.03819 -0.09969 -0.03455 -0.08209 -0.03854 -0.09629 C -0.03906 -0.09814 -0.03923 -0.1003 -0.03958 -0.10216 C -0.04028 -0.10432 -0.04114 -0.10555 -0.04167 -0.1074 C -0.04219 -0.10926 -0.04219 -0.11172 -0.04271 -0.11296 C -0.04392 -0.11697 -0.04618 -0.12006 -0.04687 -0.12407 C -0.05243 -0.15277 -0.04618 -0.12345 -0.05104 -0.14074 C -0.05243 -0.14537 -0.05243 -0.15123 -0.05312 -0.15555 C -0.05382 -0.15956 -0.05451 -0.16296 -0.05521 -0.16666 C -0.05555 -0.16851 -0.05573 -0.17068 -0.05625 -0.17222 C -0.05694 -0.17407 -0.05781 -0.17592 -0.05833 -0.17777 C -0.05885 -0.17963 -0.05903 -0.18179 -0.05937 -0.18333 C -0.06094 -0.18858 -0.06233 -0.19043 -0.06458 -0.19444 C -0.06597 -0.20185 -0.06545 -0.20061 -0.06875 -0.2074 C -0.0717 -0.21358 -0.07448 -0.21543 -0.07604 -0.22407 C -0.07795 -0.23395 -0.07656 -0.22561 -0.07812 -0.23889 C -0.07969 -0.25123 -0.07899 -0.24228 -0.08021 -0.2574 C -0.08073 -0.26234 -0.08073 -0.26728 -0.08125 -0.27222 C -0.08177 -0.27623 -0.08281 -0.27963 -0.08333 -0.28333 C -0.08628 -0.30308 -0.08246 -0.27993 -0.08646 -0.29629 C -0.08733 -0.3 -0.08785 -0.3037 -0.08854 -0.3074 L -0.09062 -0.31851 L -0.09167 -0.32407 C -0.09253 -0.33395 -0.09201 -0.34444 -0.09375 -0.35339 C -0.0941 -0.35555 -0.09444 -0.35771 -0.09479 -0.35926 C -0.09548 -0.36142 -0.09618 -0.36358 -0.09687 -0.36481 C -0.09757 -0.36605 -0.09826 -0.36635 -0.09896 -0.36666 " pathEditMode="relative" rAng="0" ptsTypes="AAAAAAAAAAAAAAAAAAAAAAAAAAAAAAAAA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18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-0.36666 L -0.09896 -0.36635 C -0.10226 -0.36265 -0.10555 -0.35864 -0.10851 -0.3537 C -0.10972 -0.35154 -0.11076 -0.34845 -0.11215 -0.34598 C -0.11458 -0.34259 -0.11736 -0.33981 -0.11962 -0.33642 C -0.12066 -0.33518 -0.12135 -0.33333 -0.12257 -0.33271 C -0.12552 -0.33117 -0.12882 -0.33055 -0.13194 -0.32932 C -0.14358 -0.32314 -0.12517 -0.3324 -0.14132 -0.32314 C -0.14271 -0.32253 -0.14913 -0.32006 -0.15156 -0.31759 C -0.15608 -0.31358 -0.15503 -0.31419 -0.15903 -0.30771 C -0.16007 -0.30679 -0.16111 -0.30555 -0.1618 -0.30432 C -0.16319 -0.30247 -0.16441 -0.3 -0.16562 -0.29845 C -0.16684 -0.29753 -0.16823 -0.29722 -0.16944 -0.2966 C -0.17031 -0.29475 -0.17118 -0.29228 -0.17222 -0.29105 C -0.17378 -0.28919 -0.18316 -0.28456 -0.18437 -0.28333 C -0.18611 -0.2824 -0.18767 -0.28117 -0.18906 -0.27963 C -0.19184 -0.27716 -0.19271 -0.27716 -0.19566 -0.27561 C -0.20087 -0.26882 -0.19618 -0.27438 -0.20399 -0.26821 C -0.20798 -0.26543 -0.21215 -0.26327 -0.21545 -0.25864 C -0.21892 -0.2537 -0.21701 -0.25586 -0.22101 -0.25308 C -0.22621 -0.24506 -0.22552 -0.24537 -0.23316 -0.23765 C -0.23542 -0.23549 -0.23767 -0.23426 -0.23993 -0.23209 C -0.24097 -0.23117 -0.24149 -0.22932 -0.24253 -0.22808 C -0.24479 -0.22561 -0.24722 -0.22314 -0.24913 -0.22098 C -0.25278 -0.21605 -0.25555 -0.20926 -0.25937 -0.20555 C -0.27743 -0.18765 -0.26042 -0.20432 -0.27726 -0.18858 C -0.27847 -0.18765 -0.27986 -0.18549 -0.28108 -0.18487 C -0.28246 -0.18395 -0.2842 -0.18209 -0.28576 -0.18117 C -0.29583 -0.17129 -0.2868 -0.17839 -0.29687 -0.17098 C -0.30798 -0.15401 -0.29566 -0.17284 -0.30625 -0.16018 C -0.31805 -0.14691 -0.29739 -0.16265 -0.31944 -0.14506 C -0.32118 -0.14382 -0.32274 -0.14351 -0.32413 -0.14105 C -0.32812 -0.13672 -0.33177 -0.13117 -0.33524 -0.12592 C -0.33767 -0.12284 -0.33993 -0.11975 -0.34201 -0.11666 C -0.34288 -0.11543 -0.34392 -0.11419 -0.34479 -0.11234 C -0.34601 -0.1108 -0.34722 -0.10895 -0.34844 -0.10709 C -0.34948 -0.10586 -0.35052 -0.10493 -0.35121 -0.10308 C -0.35278 -0.10092 -0.35382 -0.09784 -0.35503 -0.09568 C -0.35608 -0.09413 -0.35694 -0.09321 -0.35781 -0.09166 C -0.3618 -0.08518 -0.36337 -0.07685 -0.3691 -0.07284 L -0.37187 -0.07098 C -0.37326 -0.06913 -0.3743 -0.06697 -0.37569 -0.06543 C -0.38003 -0.05987 -0.38524 -0.0574 -0.38871 -0.05 C -0.3941 -0.03919 -0.38906 -0.04845 -0.39444 -0.04228 C -0.40191 -0.03487 -0.39305 -0.04166 -0.4 -0.03672 C -0.40121 -0.03456 -0.4026 -0.03302 -0.40382 -0.03117 C -0.40573 -0.02839 -0.40746 -0.02623 -0.40937 -0.02345 C -0.41042 -0.02222 -0.41163 -0.02129 -0.41233 -0.01975 L -0.41406 -0.01574 " pathEditMode="relative" rAng="0" ptsTypes="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4" y="1756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924 0.00949 -0.00937 0.01065 -0.01914 0.0169 C -0.02448 0.01991 -0.03008 0.02176 -0.03516 0.02523 C -0.04674 0.03287 -0.05755 0.04329 -0.06914 0.0507 C -0.07526 0.05463 -0.11133 0.0706 -0.12122 0.07963 C -0.13672 0.09259 -0.13477 0.08982 -0.15104 0.11181 C -0.15534 0.11736 -0.16029 0.12199 -0.1638 0.12871 C -0.16588 0.13264 -0.16784 0.13704 -0.17018 0.14051 C -0.1806 0.15556 -0.17435 0.14306 -0.18294 0.15417 C -0.1845 0.15602 -0.18568 0.1588 -0.18724 0.16065 C -0.18828 0.16227 -0.18945 0.16273 -0.19036 0.16435 C -0.1931 0.16759 -0.19531 0.1713 -0.19779 0.17384 C -0.2013 0.17847 -0.20521 0.18195 -0.20846 0.18611 C -0.21328 0.19213 -0.21732 0.19838 -0.22227 0.20509 C -0.22331 0.20602 -0.22474 0.20695 -0.22552 0.20833 C -0.22747 0.21134 -0.22891 0.21528 -0.23086 0.21852 C -0.23503 0.22546 -0.23932 0.23218 -0.24362 0.23889 C -0.2457 0.24236 -0.24753 0.24607 -0.25 0.24908 C -0.25755 0.2581 -0.25299 0.25208 -0.26276 0.26783 C -0.26458 0.2706 -0.26602 0.27384 -0.26797 0.27616 C -0.27083 0.27894 -0.2724 0.28033 -0.27435 0.28472 C -0.27578 0.28727 -0.27643 0.29051 -0.2776 0.29306 C -0.27917 0.2963 -0.28463 0.30301 -0.28607 0.30509 C -0.28854 0.30741 -0.29115 0.30926 -0.29349 0.31181 C -0.2957 0.31343 -0.29805 0.31458 -0.29987 0.3169 C -0.30247 0.31968 -0.30391 0.32431 -0.30625 0.32708 C -0.30885 0.32963 -0.31146 0.33241 -0.31367 0.33565 C -0.31497 0.33704 -0.31588 0.33889 -0.31693 0.34074 C -0.32057 0.34514 -0.32005 0.34167 -0.32005 0.34583 " pathEditMode="relative" rAng="0" ptsTypes="AAAAAAAAAAAAAAAAAAAAAAAAAAAA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1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406 -0.01574 L -0.41406 -0.01543 L -0.39114 -0.01203 C -0.38507 -0.01142 -0.37864 -0.01172 -0.37239 -0.01018 C -0.36614 -0.00895 -0.36007 -0.00493 -0.35364 -0.00277 C -0.34983 -0.00154 -0.34618 -0.00185 -0.34219 -0.00092 C -0.33837 -3.82716E-6 -0.33472 0.00155 -0.33073 0.00278 C -0.32621 0.00402 -0.32187 0.00618 -0.31719 0.00649 C -0.28177 0.00803 -0.14618 0.01081 -0.09739 0.01204 C -0.0743 0.01791 -0.09514 0.01297 -0.04323 0.01574 C -0.0342 0.01605 -0.02517 0.01698 -0.01614 0.0176 C -0.01267 0.01698 -0.0092 0.01667 -0.00573 0.01574 C -0.00469 0.01544 -0.0026 0.01389 -0.0026 0.0142 " pathEditMode="relative" rAng="0" ptsTypes="AAAAAAAAAAA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1.11111E-6 0.00031 C -0.00295 -0.00308 -0.0059 -0.00617 -0.00851 -0.00926 C -0.00972 -0.0108 -0.01042 -0.01358 -0.01163 -0.0145 C -0.01319 -0.01697 -0.01528 -0.01821 -0.01684 -0.02006 C -0.0184 -0.02191 -0.01944 -0.02376 -0.02101 -0.02561 C -0.02239 -0.02716 -0.02396 -0.02777 -0.02517 -0.02932 C -0.02708 -0.03148 -0.02847 -0.03456 -0.03038 -0.03672 C -0.0316 -0.03827 -0.03316 -0.03889 -0.03455 -0.04043 C -0.03611 -0.04228 -0.03715 -0.04444 -0.03871 -0.04598 C -0.04045 -0.04722 -0.04219 -0.04722 -0.04392 -0.04753 C -0.04983 -0.05771 -0.04392 -0.04845 -0.05121 -0.05679 C -0.05278 -0.05864 -0.05399 -0.0608 -0.05538 -0.06203 C -0.05851 -0.06605 -0.05972 -0.06697 -0.06267 -0.0716 C -0.06423 -0.07345 -0.06545 -0.07654 -0.06701 -0.07839 C -0.06858 -0.08117 -0.07048 -0.08209 -0.07205 -0.08426 C -0.07326 -0.0858 -0.07413 -0.08827 -0.07517 -0.0895 C -0.07795 -0.09382 -0.0783 -0.09321 -0.08142 -0.09506 C -0.09496 -0.11327 -0.07847 -0.09012 -0.08767 -0.10617 C -0.08889 -0.10864 -0.09062 -0.10956 -0.09184 -0.11172 C -0.09444 -0.11574 -0.09739 -0.11944 -0.09913 -0.12438 C -0.09983 -0.12623 -0.10052 -0.12808 -0.10121 -0.12993 C -0.10347 -0.13395 -0.10573 -0.13672 -0.10746 -0.14074 L -0.11476 -0.15709 C -0.11597 -0.15987 -0.11649 -0.16327 -0.11788 -0.1645 L -0.12101 -0.16821 C -0.12378 -0.18209 -0.11996 -0.16574 -0.12517 -0.17747 C -0.13108 -0.19043 -0.12048 -0.17654 -0.12951 -0.18672 C -0.13003 -0.18919 -0.13073 -0.19197 -0.13142 -0.19382 C -0.13246 -0.19629 -0.13368 -0.19784 -0.13455 -0.19938 C -0.13559 -0.20154 -0.13576 -0.20308 -0.1368 -0.20493 C -0.13767 -0.20709 -0.13871 -0.20864 -0.13993 -0.21049 C -0.14062 -0.21203 -0.14114 -0.21419 -0.14184 -0.21574 C -0.14427 -0.22006 -0.14739 -0.22376 -0.1493 -0.2287 C -0.15069 -0.23209 -0.15121 -0.23734 -0.15347 -0.2395 C -0.15555 -0.24228 -0.15798 -0.24351 -0.15972 -0.2466 C -0.16076 -0.24876 -0.16163 -0.25092 -0.16267 -0.25247 C -0.16371 -0.25432 -0.16493 -0.25493 -0.16597 -0.25617 C -0.16805 -0.25956 -0.17222 -0.26728 -0.17222 -0.26697 C -0.17239 -0.26882 -0.17274 -0.27068 -0.17326 -0.27284 C -0.17396 -0.27561 -0.1776 -0.28364 -0.1783 -0.28549 C -0.18594 -0.30432 -0.17344 -0.27438 -0.18368 -0.29814 C -0.18542 -0.3074 -0.18368 -0.30061 -0.18767 -0.30926 C -0.19288 -0.31975 -0.18854 -0.31419 -0.19496 -0.32006 C -0.19965 -0.3324 -0.19427 -0.32098 -0.20017 -0.32747 C -0.20156 -0.32932 -0.20243 -0.33148 -0.20347 -0.33271 C -0.20451 -0.33456 -0.20555 -0.33549 -0.20642 -0.33672 C -0.2118 -0.3503 -0.20503 -0.33395 -0.2118 -0.34753 C -0.21267 -0.34907 -0.21302 -0.35154 -0.21371 -0.35277 C -0.21858 -0.36265 -0.21597 -0.35463 -0.21788 -0.36203 " pathEditMode="relative" rAng="0" ptsTypes="AAAAAAAAAAAAAAAAAAAAAAAAAAAAAAAAAAAAAAAAAAAAAAAAAA">
                                      <p:cBhvr>
                                        <p:cTn id="9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3" y="-1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788 -0.36203 L -0.21788 -0.36172 C -0.22483 -0.3503 -0.23073 -0.33549 -0.23819 -0.3253 C -0.26233 -0.29568 -0.28767 -0.27376 -0.31441 -0.25555 C -0.31962 -0.25185 -0.32535 -0.2503 -0.33142 -0.24568 C -0.3467 -0.23333 -0.36215 -0.22284 -0.3743 -0.20493 C -0.37621 -0.20247 -0.37795 -0.19938 -0.38142 -0.19722 C -0.38472 -0.1929 -0.38941 -0.19012 -0.39358 -0.18549 C -0.39792 -0.18179 -0.40121 -0.175 -0.40555 -0.17191 C -0.41632 -0.16419 -0.42795 -0.1608 -0.43837 -0.15247 C -0.45694 -0.13858 -0.4526 -0.13672 -0.46545 -0.1216 C -0.47552 -0.11049 -0.48524 -0.09814 -0.49566 -0.08889 C -0.50503 -0.08024 -0.51597 -0.07592 -0.52378 -0.06327 C -0.52708 -0.05802 -0.53055 -0.05339 -0.53368 -0.04784 C -0.53802 -0.0395 -0.54184 -0.03024 -0.54618 -0.02191 C -0.54983 -0.01635 -0.55399 -0.01265 -0.55781 -0.00648 C -0.56059 -0.00339 -0.56285 0.00186 -0.56562 0.00494 C -0.5934 0.0355 -0.5526 -0.02037 -0.58889 0.02994 C -0.61406 0.06482 -0.59097 0.03241 -0.60642 0.05926 C -0.61042 0.06544 -0.61389 0.06945 -0.61805 0.0747 C -0.62378 0.09013 -0.61805 0.07562 -0.625 0.08858 C -0.62691 0.09198 -0.63055 0.0997 -0.63055 0.10031 " pathEditMode="relative" rAng="0" ptsTypes="AAAAAAAAAAAAAAAAAAAAAA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42" y="2311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8.33333E-7 0.00023 L -0.00989 0.00162 C -0.01406 0.00255 -0.01836 0.00278 -0.02266 0.00347 C -0.02487 0.00394 -0.02708 0.00486 -0.02943 0.00533 C -0.03047 0.00625 -0.03138 0.00695 -0.03242 0.00741 C -0.03398 0.0088 -0.03555 0.01019 -0.03724 0.01111 C -0.0388 0.01227 -0.04036 0.0125 -0.04206 0.0132 C -0.04401 0.01435 -0.04583 0.01621 -0.04792 0.0169 C -0.04961 0.01759 -0.05117 0.01829 -0.05286 0.01898 C -0.05976 0.02246 -0.05078 0.01945 -0.06068 0.02477 C -0.0625 0.02593 -0.06458 0.02616 -0.06654 0.02662 C -0.06927 0.02894 -0.07292 0.03264 -0.0763 0.03426 C -0.07878 0.03588 -0.08151 0.03681 -0.08398 0.0382 C -0.08919 0.0419 -0.08646 0.0419 -0.09088 0.04583 C -0.09167 0.04676 -0.09284 0.04722 -0.09375 0.04792 C -0.09531 0.04931 -0.097 0.05046 -0.0987 0.05162 C -0.09987 0.05278 -0.10104 0.05463 -0.1026 0.05556 C -0.10378 0.05648 -0.10508 0.05671 -0.10651 0.05741 C -0.10781 0.05857 -0.10898 0.06042 -0.11042 0.06134 C -0.1112 0.06227 -0.11237 0.06273 -0.11328 0.0632 C -0.12487 0.08056 -0.11016 0.06042 -0.12109 0.07083 C -0.12318 0.07315 -0.125 0.07616 -0.12695 0.07871 C -0.12786 0.08009 -0.12878 0.08125 -0.12982 0.08241 C -0.13151 0.08472 -0.1332 0.08634 -0.13476 0.0882 C -0.13672 0.09097 -0.13841 0.09398 -0.14062 0.09607 C -0.14167 0.09722 -0.1431 0.09746 -0.14453 0.09792 C -0.14739 0.10579 -0.14687 0.10625 -0.1513 0.11134 C -0.15247 0.11296 -0.15404 0.11389 -0.15521 0.11528 C -0.15625 0.1169 -0.15703 0.11945 -0.1582 0.12107 C -0.15898 0.12269 -0.16016 0.12338 -0.16107 0.12477 C -0.16198 0.12685 -0.16276 0.12917 -0.16393 0.13056 C -0.1651 0.13241 -0.16654 0.13333 -0.16784 0.13449 C -0.17318 0.14051 -0.16836 0.13681 -0.1737 0.14028 C -0.18281 0.15371 -0.17253 0.13958 -0.18151 0.15 C -0.18346 0.15232 -0.18516 0.15579 -0.18737 0.15764 C -0.19271 0.1632 -0.18997 0.16042 -0.19622 0.16528 C -0.19739 0.16806 -0.19857 0.17083 -0.20013 0.17315 C -0.20338 0.17824 -0.20534 0.17871 -0.20885 0.18264 C -0.21406 0.18866 -0.20937 0.18519 -0.21471 0.18843 C -0.22318 0.20556 -0.21081 0.1831 -0.22253 0.19607 C -0.22344 0.19746 -0.22344 0.2007 -0.22448 0.20185 C -0.22578 0.20417 -0.22773 0.2044 -0.2293 0.20579 C -0.23034 0.20695 -0.23112 0.2088 -0.23229 0.20972 C -0.23346 0.21111 -0.23476 0.21227 -0.2362 0.21343 C -0.23828 0.21991 -0.23815 0.22083 -0.24206 0.225 C -0.24713 0.23102 -0.24271 0.22246 -0.24779 0.23079 C -0.24922 0.23333 -0.25013 0.23658 -0.25169 0.23866 C -0.25898 0.24815 -0.25495 0.23519 -0.2625 0.25 C -0.26341 0.25208 -0.26445 0.25394 -0.26536 0.25579 C -0.26614 0.25787 -0.26641 0.26019 -0.26732 0.26158 C -0.26849 0.26366 -0.26992 0.26435 -0.27122 0.26551 C -0.28073 0.29074 -0.26862 0.26019 -0.27708 0.27708 C -0.27799 0.27871 -0.27825 0.28148 -0.27904 0.28287 C -0.28008 0.28519 -0.2819 0.28634 -0.28294 0.28866 C -0.2845 0.29236 -0.28555 0.2963 -0.28685 0.30023 C -0.2875 0.30208 -0.28789 0.30463 -0.2888 0.30602 C -0.28971 0.30787 -0.29075 0.30972 -0.29167 0.31181 C -0.30143 0.33426 -0.28854 0.30764 -0.30143 0.33287 L -0.30443 0.33866 C -0.30612 0.34931 -0.3043 0.3419 -0.31029 0.35232 C -0.31159 0.35463 -0.31263 0.35764 -0.31419 0.35996 C -0.31497 0.36158 -0.31614 0.3625 -0.31706 0.36389 C -0.31836 0.36574 -0.31979 0.36759 -0.32096 0.36945 C -0.32864 0.38357 -0.32383 0.37917 -0.32969 0.3831 C -0.33138 0.38796 -0.33216 0.39121 -0.33463 0.39468 C -0.33568 0.3963 -0.33724 0.39722 -0.33854 0.39838 C -0.33945 0.39977 -0.34049 0.40116 -0.34141 0.40232 C -0.34284 0.40417 -0.34388 0.40671 -0.34531 0.4081 C -0.34622 0.40926 -0.34726 0.40949 -0.34831 0.40996 C -0.34922 0.41204 -0.35 0.41458 -0.35117 0.41574 C -0.35234 0.41713 -0.35404 0.41621 -0.35508 0.41783 C -0.35612 0.41921 -0.35612 0.42199 -0.35703 0.42361 C -0.35781 0.425 -0.35898 0.42477 -0.36003 0.42546 C -0.36758 0.43287 -0.35833 0.42639 -0.36588 0.43125 C -0.36706 0.4331 -0.36849 0.43496 -0.36966 0.43704 C -0.3707 0.43889 -0.37148 0.44144 -0.37266 0.44283 C -0.37344 0.44398 -0.37461 0.44421 -0.37552 0.44468 C -0.37656 0.44653 -0.37734 0.44884 -0.37851 0.45046 C -0.3793 0.45208 -0.3806 0.45278 -0.38138 0.4544 C -0.38581 0.4632 -0.3806 0.45833 -0.38633 0.46204 C -0.38724 0.46389 -0.38815 0.46621 -0.38919 0.46783 C -0.3901 0.46945 -0.39128 0.47014 -0.39219 0.47176 C -0.39297 0.47338 -0.39336 0.4757 -0.39414 0.47755 C -0.39492 0.47963 -0.39609 0.48125 -0.397 0.48333 C -0.39818 0.48982 -0.39896 0.48912 -0.397 0.48912 " pathEditMode="relative" rAng="0" ptsTypes="AAAAAAAAAAAAAAAAAAA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09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059 0.07902 L -0.66059 0.07932 C -0.65573 0.07809 -0.65087 0.07809 -0.64601 0.07716 C -0.6092 0.0676 -0.57274 0.04753 -0.53559 0.04753 L -0.10851 0.04383 C -0.09722 0.04044 -0.08559 0.03828 -0.0743 0.03457 C -0.07101 0.03334 -0.06805 0.02994 -0.06476 0.02902 C -0.06233 0.02809 -0.03524 0.02531 -0.03455 0.02531 C -0.03108 0.02439 -0.0276 0.02408 -0.0243 0.02346 C -0.02118 0.02253 -0.01267 0.01883 -0.01076 0.01791 C -1.11111E-6 0.01266 -0.00278 0.01667 0.0007 0.0105 " pathEditMode="relative" rAng="0" ptsTypes="AAAAAAAAAAA">
                                      <p:cBhvr>
                                        <p:cTn id="1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56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1.11111E-6 0.00031 C -0.00243 -0.00308 -0.00503 -0.00617 -0.00729 -0.00926 C -0.00851 -0.01203 -0.00937 -0.01327 -0.01042 -0.01481 C -0.01528 -0.02376 -0.01493 -0.0179 -0.01979 -0.02993 C -0.02066 -0.03148 -0.02118 -0.0358 -0.02187 -0.0358 C -0.02396 -0.03919 -0.02656 -0.04228 -0.02812 -0.04753 C -0.02899 -0.04814 -0.02969 -0.05 -0.03021 -0.05339 C -0.03333 -0.06142 -0.03125 -0.05926 -0.03542 -0.06666 C -0.03646 -0.06882 -0.03767 -0.07129 -0.03854 -0.07222 C -0.03941 -0.07407 -0.03993 -0.07716 -0.04062 -0.07777 C -0.04271 -0.08302 -0.04514 -0.08919 -0.04687 -0.09259 C -0.04878 -0.09814 -0.05017 -0.10247 -0.05208 -0.1074 C -0.05521 -0.11512 -0.05503 -0.11358 -0.05729 -0.12037 C -0.05903 -0.1253 -0.06128 -0.13302 -0.06354 -0.13703 C -0.06441 -0.13858 -0.06562 -0.14228 -0.06667 -0.14228 C -0.06701 -0.14321 -0.06701 -0.14845 -0.06771 -0.14845 C -0.06858 -0.15061 -0.06996 -0.15432 -0.07083 -0.15432 C -0.0717 -0.15617 -0.07222 -0.16018 -0.07292 -0.16111 C -0.07361 -0.16605 -0.07448 -0.16605 -0.075 -0.16666 C -0.07587 -0.17191 -0.07795 -0.18055 -0.07917 -0.18395 C -0.08003 -0.18518 -0.08125 -0.1858 -0.08229 -0.18827 C -0.08819 -0.20308 -0.08108 -0.18395 -0.08542 -0.19814 C -0.08611 -0.2003 -0.08698 -0.20185 -0.0875 -0.2037 C -0.08819 -0.20617 -0.08871 -0.20895 -0.08958 -0.21203 C -0.09045 -0.21327 -0.09184 -0.21481 -0.09271 -0.21666 C -0.09358 -0.21851 -0.09392 -0.22098 -0.09479 -0.22191 C -0.09583 -0.22438 -0.09705 -0.22685 -0.09792 -0.22747 C -0.09878 -0.22993 -0.0993 -0.23271 -0.1 -0.23302 C -0.10087 -0.2358 -0.10208 -0.2358 -0.10312 -0.23703 C -0.10451 -0.24444 -0.10486 -0.24753 -0.10833 -0.25339 C -0.10937 -0.25648 -0.11059 -0.2574 -0.11146 -0.25956 C -0.11649 -0.27129 -0.11059 -0.25956 -0.11562 -0.27222 C -0.11649 -0.27469 -0.11771 -0.27716 -0.11875 -0.27777 C -0.12083 -0.28858 -0.11858 -0.27932 -0.12292 -0.28889 L -0.12917 -0.30555 C -0.13003 -0.3074 -0.13055 -0.30956 -0.13125 -0.31203 L -0.13437 -0.31697 C -0.13715 -0.33086 -0.13351 -0.31358 -0.1375 -0.32808 C -0.13802 -0.32963 -0.13819 -0.33179 -0.13854 -0.33333 C -0.1401 -0.33919 -0.14496 -0.34784 -0.14687 -0.35 C -0.14792 -0.35154 -0.14913 -0.35247 -0.15 -0.3537 C -0.15226 -0.3574 -0.15399 -0.36203 -0.15625 -0.36481 C -0.15972 -0.36882 -0.15937 -0.36635 -0.15937 -0.37037 " pathEditMode="relative" rAng="0" ptsTypes="AAAAAAAAAAAAAAAAAAAAAAAAAAAAAAAAAAAAAAAAAAAA">
                                      <p:cBhvr>
                                        <p:cTn id="1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1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37 -0.37037 L -0.15937 -0.37006 C -0.1618 -0.36759 -0.16389 -0.3645 -0.16597 -0.36172 C -0.16684 -0.36142 -0.16788 -0.36142 -0.16858 -0.36049 C -0.16962 -0.35926 -0.17048 -0.35771 -0.17135 -0.35679 C -0.17239 -0.35617 -0.17326 -0.35586 -0.17413 -0.35524 C -0.17535 -0.35432 -0.17673 -0.35247 -0.17778 -0.35185 C -0.18003 -0.35 -0.1816 -0.34969 -0.1842 -0.34814 C -0.18611 -0.34691 -0.18785 -0.34568 -0.18976 -0.34444 C -0.19114 -0.34444 -0.19253 -0.34351 -0.19427 -0.3429 C -0.19618 -0.34228 -0.19774 -0.34043 -0.19965 -0.33919 C -0.20087 -0.33889 -0.20208 -0.33858 -0.2033 -0.33734 C -0.20503 -0.33672 -0.20625 -0.33518 -0.20764 -0.33395 C -0.2125 -0.33148 -0.21146 -0.33395 -0.21493 -0.33055 C -0.22292 -0.32438 -0.21493 -0.32932 -0.22135 -0.32561 C -0.22292 -0.32284 -0.225 -0.31851 -0.22691 -0.31666 C -0.22847 -0.31574 -0.23003 -0.31543 -0.23142 -0.31481 C -0.23229 -0.31327 -0.23316 -0.31111 -0.2342 -0.30956 C -0.23524 -0.30956 -0.23611 -0.30956 -0.23698 -0.30771 C -0.23802 -0.30709 -0.23889 -0.30586 -0.23976 -0.30432 C -0.2408 -0.30308 -0.24201 -0.30061 -0.2434 -0.29907 C -0.24496 -0.29753 -0.24705 -0.29784 -0.24878 -0.29568 C -0.2566 -0.2858 -0.2467 -0.29784 -0.25417 -0.29043 C -0.25521 -0.28919 -0.2559 -0.28827 -0.25694 -0.28796 C -0.25833 -0.2858 -0.26215 -0.28426 -0.26319 -0.28333 C -0.26753 -0.27901 -0.26892 -0.27654 -0.27344 -0.27345 C -0.275 -0.2716 -0.27812 -0.27037 -0.27986 -0.26944 C -0.2875 -0.25956 -0.27778 -0.2716 -0.28524 -0.26419 C -0.28628 -0.26358 -0.28698 -0.26203 -0.28785 -0.2608 C -0.28871 -0.25926 -0.28941 -0.25679 -0.2908 -0.25586 C -0.29201 -0.25432 -0.29358 -0.25432 -0.29514 -0.25401 C -0.30729 -0.24228 -0.29219 -0.25617 -0.30156 -0.24845 C -0.31094 -0.24105 -0.29826 -0.24969 -0.31059 -0.24166 C -0.31146 -0.24135 -0.3125 -0.24012 -0.31319 -0.2395 L -0.31962 -0.23796 C -0.32569 -0.23148 -0.32396 -0.23271 -0.3316 -0.22747 C -0.33507 -0.22561 -0.33489 -0.22685 -0.33785 -0.22407 C -0.33906 -0.22314 -0.34045 -0.2216 -0.34149 -0.22068 C -0.34288 -0.22006 -0.3441 -0.22006 -0.34514 -0.21882 C -0.35712 -0.20926 -0.34774 -0.21327 -0.35798 -0.20987 C -0.35955 -0.20802 -0.36076 -0.20617 -0.3625 -0.20493 C -0.36614 -0.20185 -0.36996 -0.19969 -0.37344 -0.19629 C -0.375 -0.19413 -0.37639 -0.19228 -0.37795 -0.19074 C -0.38142 -0.18765 -0.38281 -0.18765 -0.38611 -0.18549 C -0.38767 -0.18364 -0.38923 -0.18086 -0.39062 -0.17839 C -0.39184 -0.17747 -0.39305 -0.17777 -0.39427 -0.17685 C -0.39583 -0.17561 -0.3967 -0.17469 -0.39809 -0.17345 C -0.39878 -0.17284 -0.39983 -0.17253 -0.40069 -0.1716 C -0.41371 -0.15277 -0.39739 -0.17561 -0.40694 -0.1645 C -0.40851 -0.16358 -0.40937 -0.1608 -0.41076 -0.15987 C -0.4118 -0.15895 -0.41319 -0.15895 -0.41441 -0.1574 C -0.41597 -0.15709 -0.41753 -0.15555 -0.41892 -0.15432 C -0.42222 -0.14845 -0.4217 -0.14845 -0.42621 -0.14382 C -0.4276 -0.14228 -0.42934 -0.14197 -0.43073 -0.14043 C -0.43993 -0.13086 -0.43246 -0.13518 -0.43976 -0.13209 C -0.44219 -0.1287 -0.44444 -0.12469 -0.44722 -0.12284 C -0.45364 -0.11913 -0.44566 -0.12376 -0.45347 -0.11759 C -0.46267 -0.10987 -0.44844 -0.12284 -0.45972 -0.11389 C -0.4618 -0.11234 -0.46354 -0.1108 -0.46528 -0.10895 C -0.46805 -0.10648 -0.46892 -0.10771 -0.47153 -0.10555 C -0.48038 -0.09753 -0.47274 -0.10247 -0.47899 -0.09814 C -0.48767 -0.08549 -0.47847 -0.09814 -0.48524 -0.09135 C -0.49531 -0.08179 -0.48403 -0.09012 -0.49531 -0.08302 C -0.4967 -0.08117 -0.49757 -0.07901 -0.49878 -0.07747 C -0.5 -0.07685 -0.50139 -0.07685 -0.5026 -0.07561 C -0.50364 -0.075 -0.50451 -0.07345 -0.50538 -0.07222 C -0.5118 -0.06605 -0.50399 -0.07592 -0.5118 -0.06728 C -0.51285 -0.06574 -0.51406 -0.06358 -0.5151 -0.06203 C -0.51805 -0.05864 -0.51892 -0.05833 -0.5217 -0.05648 C -0.52292 -0.05463 -0.52396 -0.05277 -0.52517 -0.05092 C -0.52604 -0.05061 -0.52726 -0.05061 -0.52795 -0.04938 C -0.5368 -0.03858 -0.52344 -0.0503 -0.53542 -0.04074 C -0.53785 -0.03611 -0.53993 -0.03086 -0.54253 -0.02654 C -0.54358 -0.02561 -0.54462 -0.02469 -0.54531 -0.02345 C -0.54757 -0.01975 -0.5493 -0.0145 -0.55173 -0.0108 C -0.55347 -0.00864 -0.55503 -0.00709 -0.55625 -0.00432 C -0.56319 0.00895 -0.55555 -0.00185 -0.5618 0.00679 C -0.56528 0.01636 -0.56267 0.0105 -0.56996 0.02408 C -0.57326 0.03087 -0.5717 0.02778 -0.57535 0.03272 L -0.5809 0.04846 C -0.58142 0.05 -0.5816 0.05278 -0.58264 0.05371 L -0.58542 0.05556 L -0.59358 0.0713 L -0.59635 0.07655 C -0.59722 0.0821 -0.59722 0.07902 -0.59722 0.08334 " pathEditMode="relative" rAng="0" ptsTypes="AAAAAAAAAAAAAAAAAAAAAAAAAAAAAAAAAAAAAAAAAAAAAAAAAAAAAAAAAAAAAAAAAAAAAAAAAAAAAAAAAAAAA">
                                      <p:cBhvr>
                                        <p:cTn id="1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92" y="22685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4.375E-6 0.00023 C -0.03008 0.01134 0.00729 -0.00278 -0.01784 0.00556 C -0.02097 0.00648 -0.02435 0.00857 -0.02761 0.00949 C -0.03138 0.01042 -0.03542 0.01065 -0.03933 0.01134 C -0.0517 0.01621 -0.03829 0.00972 -0.04714 0.01713 C -0.05144 0.0206 -0.05013 0.01713 -0.05404 0.02083 C -0.05495 0.02176 -0.05586 0.02361 -0.05691 0.02477 C -0.05782 0.02546 -0.05886 0.0257 -0.0599 0.02662 C -0.06094 0.02755 -0.06172 0.0294 -0.06289 0.03056 C -0.06433 0.03148 -0.06602 0.03171 -0.06771 0.03241 C -0.06928 0.03426 -0.07097 0.03634 -0.07266 0.0382 C -0.07709 0.04236 -0.07709 0.04121 -0.08138 0.04375 C -0.08243 0.04421 -0.08321 0.04491 -0.08438 0.04583 C -0.0875 0.04746 -0.08972 0.04815 -0.09323 0.04954 C -0.09414 0.0507 -0.09506 0.05232 -0.0961 0.05347 C -0.09753 0.0544 -0.09935 0.0544 -0.10105 0.05533 C -0.103 0.05625 -0.10495 0.05741 -0.10691 0.05903 C -0.10821 0.05996 -0.10951 0.06181 -0.11081 0.06296 C -0.11237 0.06412 -0.11394 0.06528 -0.11563 0.06667 C -0.11654 0.06713 -0.11771 0.06783 -0.11862 0.06875 C -0.11967 0.06968 -0.12045 0.0713 -0.12162 0.07246 C -0.1224 0.07315 -0.12357 0.07338 -0.12448 0.07431 C -0.13204 0.08171 -0.12292 0.075 -0.13034 0.08009 C -0.13243 0.08426 -0.13347 0.08681 -0.1362 0.08958 C -0.14441 0.09746 -0.13191 0.08125 -0.14401 0.09722 C -0.14545 0.09908 -0.14649 0.10116 -0.14805 0.10301 C -0.14922 0.1044 -0.15053 0.10509 -0.15196 0.10695 C -0.15326 0.10857 -0.1543 0.11088 -0.15586 0.1125 C -0.1625 0.12014 -0.16185 0.11921 -0.16758 0.12222 C -0.17019 0.12523 -0.1724 0.1294 -0.17539 0.13171 C -0.17696 0.13287 -0.17852 0.13403 -0.18034 0.13565 C -0.18125 0.13611 -0.1823 0.13658 -0.18321 0.1375 C -0.18451 0.13843 -0.18568 0.14005 -0.18711 0.14121 C -0.18933 0.14259 -0.19167 0.14375 -0.19401 0.14514 C -0.19584 0.14607 -0.19883 0.14722 -0.20079 0.14884 C -0.20339 0.15116 -0.20586 0.15463 -0.20873 0.15648 C -0.21159 0.15857 -0.21498 0.1588 -0.21745 0.16227 C -0.21849 0.16343 -0.21928 0.16482 -0.22045 0.16621 C -0.22188 0.16759 -0.2237 0.16829 -0.22526 0.16991 C -0.22631 0.17083 -0.23438 0.18218 -0.23607 0.18333 C -0.23907 0.18519 -0.23933 0.18472 -0.24193 0.18912 C -0.24297 0.19074 -0.24362 0.19306 -0.24493 0.19468 C -0.24597 0.1963 -0.2474 0.19722 -0.24883 0.19861 C -0.24974 0.19954 -0.25066 0.20116 -0.2517 0.20232 C -0.253 0.20371 -0.25443 0.2044 -0.2556 0.20625 C -0.25717 0.20833 -0.25808 0.21158 -0.25964 0.21389 C -0.26094 0.21597 -0.26849 0.22662 -0.26941 0.22732 C -0.27032 0.22778 -0.27136 0.22824 -0.27227 0.22917 C -0.27943 0.23519 -0.27292 0.23125 -0.28008 0.23496 C -0.28659 0.24329 -0.27904 0.23449 -0.28698 0.24051 C -0.28894 0.24213 -0.29076 0.24445 -0.29284 0.2463 C -0.29375 0.24699 -0.2948 0.24722 -0.29584 0.24838 C -0.3017 0.25301 -0.29779 0.25046 -0.30261 0.25602 C -0.30391 0.25718 -0.30534 0.2581 -0.30651 0.25972 C -0.30769 0.26111 -0.30834 0.26366 -0.30951 0.26551 C -0.31029 0.2669 -0.31159 0.26759 -0.31237 0.26921 C -0.31771 0.27963 -0.31263 0.275 -0.31836 0.27894 C -0.32032 0.28264 -0.32188 0.28727 -0.32422 0.29028 C -0.32513 0.29144 -0.32631 0.29236 -0.32709 0.29421 C -0.32943 0.29815 -0.33164 0.30301 -0.33399 0.30741 L -0.33685 0.3132 C -0.33789 0.31505 -0.33894 0.31667 -0.33985 0.31898 C -0.34414 0.33009 -0.3418 0.32384 -0.34675 0.33796 C -0.34818 0.34236 -0.34974 0.34722 -0.35157 0.35139 C -0.35248 0.35324 -0.35352 0.35509 -0.35456 0.35718 C -0.35547 0.35949 -0.35651 0.36227 -0.35743 0.36482 C -0.35808 0.36644 -0.3586 0.36875 -0.35938 0.3706 C -0.3612 0.37431 -0.36329 0.37824 -0.36524 0.38195 L -0.36823 0.38773 C -0.36849 0.38958 -0.36875 0.39167 -0.36914 0.39352 C -0.37214 0.40324 -0.37227 0.39954 -0.37605 0.4088 C -0.38256 0.42454 -0.37709 0.41644 -0.38295 0.42408 C -0.38959 0.44398 -0.3793 0.41296 -0.38685 0.4375 C -0.38803 0.44121 -0.38933 0.44514 -0.39076 0.44884 C -0.39141 0.4507 -0.39167 0.45324 -0.39271 0.45463 L -0.39558 0.45833 L -0.40157 0.4757 C -0.40209 0.47755 -0.40248 0.47986 -0.40352 0.48125 L -0.40938 0.48912 C -0.41797 0.48611 -0.41524 0.49097 -0.41524 0.46991 " pathEditMode="relative" rAng="0" ptsTypes="AAAAAAAAAAAAAAAAAAAAAAAAAAAAAAAAAAAAAAAAAAAAAAAAAAAAAAAAAAAAAAAAAAAAAAAAAAAAAAAAA">
                                      <p:cBhvr>
                                        <p:cTn id="1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67 0.0892 L -0.5967 0.08951 L -0.56024 0.08735 L -0.4967 0.08365 L -0.44774 0.08179 C -0.43663 0.07902 -0.42535 0.07716 -0.41441 0.07439 C -0.34739 0.05587 -0.42795 0.07284 -0.3592 0.05957 C -0.35017 0.05402 -0.34878 0.05278 -0.3342 0.05216 C -0.27239 0.04815 -0.21059 0.04692 -0.14878 0.04476 C -0.13976 0.04321 -0.13055 0.04383 -0.1217 0.04105 C -0.05226 0.01791 -0.12222 0.03426 -0.08819 0.02439 C -0.08316 0.02253 -0.07795 0.0213 -0.07274 0.02068 C -0.0184 0.01297 -0.02917 0.01328 -0.00503 0.01328 " pathEditMode="relative" rAng="0" ptsTypes="AAAAAAAAAAAAA">
                                      <p:cBhvr>
                                        <p:cTn id="1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-0.00154 L -0.00885 -0.00092 C -0.02708 -0.02284 -0.04462 -0.04845 -0.06319 -0.06605 C -0.07726 -0.07932 -0.09167 -0.0895 -0.10503 -0.10617 C -0.12257 -0.12808 -0.13854 -0.15709 -0.15521 -0.18179 C -0.16319 -0.19321 -0.17101 -0.20895 -0.17969 -0.21635 C -0.18802 -0.22345 -0.19601 -0.23148 -0.20434 -0.23827 C -0.20816 -0.24135 -0.2125 -0.24197 -0.21649 -0.24598 C -0.2533 -0.28086 -0.21441 -0.25061 -0.23698 -0.26728 C -0.2441 -0.27932 -0.25104 -0.29259 -0.25833 -0.30277 C -0.26493 -0.31111 -0.26771 -0.31419 -0.27378 -0.32376 C -0.28298 -0.33919 -0.2776 -0.33271 -0.28906 -0.34845 C -0.2993 -0.36142 -0.28923 -0.34382 -0.30451 -0.36172 C -0.31892 -0.37808 -0.31007 -0.37747 -0.31649 -0.37747 " pathEditMode="relative" rAng="0" ptsTypes="AAAAAAAAAAAAAA">
                                      <p:cBhvr>
                                        <p:cTn id="1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-1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49 -0.37747 L -0.31649 -0.37716 C -0.32969 -0.35463 -0.34149 -0.32808 -0.3559 -0.30771 C -0.36354 -0.29691 -0.37309 -0.29259 -0.38142 -0.28456 C -0.40278 -0.26296 -0.41319 -0.24722 -0.4342 -0.22993 C -0.44444 -0.22129 -0.45503 -0.21481 -0.46528 -0.20648 C -0.47326 -0.19969 -0.48038 -0.19012 -0.48819 -0.18302 C -0.50017 -0.17191 -0.51302 -0.16389 -0.52483 -0.15185 C -0.53298 -0.14382 -0.56389 -0.10617 -0.57621 -0.08981 C -0.58437 -0.07901 -0.60243 -0.05401 -0.61007 -0.03765 C -0.61476 -0.02716 -0.61771 -0.0145 -0.62222 -0.00401 C -0.6283 0.01111 -0.63906 0.02716 -0.64653 0.04044 C -0.6493 0.04537 -0.65139 0.05124 -0.65434 0.05587 C -0.66319 0.06976 -0.66007 0.06389 -0.66371 0.07192 " pathEditMode="relative" rAng="0" ptsTypes="AAAAAAAAAAAAAA">
                                      <p:cBhvr>
                                        <p:cTn id="1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22469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2.91667E-6 -1.48148E-6 L -0.00898 0.00116 C -0.01263 0.00208 -0.01653 0.00232 -0.02031 0.00301 C -0.02213 0.00324 -0.02435 0.00417 -0.02643 0.00463 C -0.02721 0.00533 -0.02812 0.00602 -0.02903 0.00648 C -0.03047 0.00764 -0.03177 0.00903 -0.03333 0.00996 C -0.03476 0.01065 -0.03619 0.01088 -0.03776 0.01158 C -0.03945 0.01273 -0.04114 0.01435 -0.04297 0.01505 C -0.04427 0.01574 -0.04583 0.01621 -0.04726 0.0169 C -0.05351 0.02014 -0.04544 0.01713 -0.05429 0.02199 C -0.05599 0.02315 -0.05781 0.02338 -0.0595 0.02361 C -0.06198 0.0257 -0.06536 0.02894 -0.06823 0.03033 C -0.07057 0.03171 -0.07291 0.03264 -0.07526 0.0338 C -0.07981 0.03704 -0.07734 0.03704 -0.08125 0.04074 C -0.08203 0.04167 -0.08294 0.04213 -0.08385 0.04259 C -0.08541 0.04375 -0.08672 0.04491 -0.08828 0.04607 C -0.08932 0.04722 -0.09036 0.04838 -0.09179 0.04931 C -0.09284 0.05023 -0.09401 0.05046 -0.09518 0.05093 C -0.09648 0.05208 -0.09765 0.05371 -0.09869 0.0544 C -0.09948 0.05533 -0.10039 0.05579 -0.1013 0.05625 C -0.11172 0.07176 -0.09856 0.05371 -0.10833 0.0632 C -0.11015 0.06505 -0.11185 0.06783 -0.11354 0.07014 C -0.11445 0.0713 -0.1151 0.07246 -0.11614 0.07338 C -0.11758 0.07523 -0.11914 0.07685 -0.12057 0.07847 C -0.12226 0.08102 -0.12383 0.0838 -0.12578 0.08542 C -0.12682 0.08658 -0.12799 0.08681 -0.12929 0.08727 C -0.13177 0.09445 -0.13151 0.09468 -0.13528 0.09908 C -0.13646 0.1007 -0.13776 0.10139 -0.13893 0.10255 C -0.13984 0.10417 -0.14049 0.10625 -0.14153 0.10787 C -0.14218 0.10926 -0.14323 0.10996 -0.14401 0.11134 C -0.14492 0.11296 -0.14557 0.11505 -0.14661 0.11644 C -0.14765 0.11806 -0.14896 0.11875 -0.15013 0.11991 C -0.15481 0.125 -0.15065 0.12176 -0.15547 0.125 C -0.16354 0.13704 -0.15429 0.12431 -0.16237 0.13357 C -0.16406 0.13565 -0.16575 0.13866 -0.16758 0.14051 C -0.17239 0.14537 -0.16992 0.14306 -0.17552 0.14722 C -0.17656 0.14954 -0.1776 0.15208 -0.1789 0.15417 C -0.1819 0.1588 -0.18359 0.15926 -0.18685 0.16273 C -0.1914 0.16829 -0.18724 0.16505 -0.19205 0.16806 C -0.19974 0.1831 -0.18854 0.1632 -0.19896 0.17477 C -0.19987 0.1757 -0.19987 0.17894 -0.20065 0.17986 C -0.20195 0.18195 -0.20364 0.18218 -0.20508 0.18333 C -0.20599 0.18449 -0.20677 0.18588 -0.20768 0.18681 C -0.20885 0.1882 -0.20989 0.18912 -0.21119 0.19028 C -0.21315 0.19607 -0.21289 0.19653 -0.2164 0.20046 C -0.22096 0.20602 -0.21718 0.19815 -0.22174 0.20579 C -0.22278 0.20787 -0.22369 0.21088 -0.22513 0.21273 C -0.23164 0.22107 -0.22799 0.20949 -0.23463 0.22292 C -0.23554 0.22454 -0.23646 0.22639 -0.23737 0.22801 C -0.23802 0.22986 -0.23828 0.23195 -0.23906 0.2331 C -0.2401 0.23496 -0.2414 0.23565 -0.24258 0.23658 C -0.25117 0.25926 -0.2401 0.23195 -0.24778 0.24676 C -0.24856 0.24838 -0.24883 0.2507 -0.24948 0.25208 C -0.25052 0.25417 -0.25208 0.25509 -0.25299 0.25718 C -0.25442 0.26042 -0.25534 0.26412 -0.25651 0.26736 C -0.25703 0.26921 -0.25755 0.2713 -0.25833 0.27269 C -0.25911 0.27431 -0.26002 0.27616 -0.26093 0.27778 C -0.26953 0.29769 -0.25807 0.27408 -0.26953 0.29676 L -0.27226 0.30185 C -0.27369 0.31134 -0.27213 0.30463 -0.27747 0.31412 C -0.27864 0.31597 -0.27968 0.31875 -0.28086 0.32083 C -0.28164 0.32222 -0.28268 0.32315 -0.28346 0.32431 C -0.28476 0.32593 -0.28593 0.32778 -0.28711 0.3294 C -0.29388 0.34167 -0.28958 0.33796 -0.29492 0.34144 C -0.29622 0.3456 -0.29713 0.34861 -0.29922 0.35162 C -0.30013 0.35324 -0.30156 0.35417 -0.3026 0.35509 C -0.30351 0.35625 -0.30455 0.35764 -0.30534 0.35857 C -0.30651 0.36042 -0.30742 0.3625 -0.30885 0.36366 C -0.30963 0.36482 -0.31054 0.36505 -0.31146 0.36528 C -0.31224 0.36713 -0.31289 0.36945 -0.31406 0.3706 C -0.31497 0.37176 -0.31653 0.37107 -0.31744 0.37222 C -0.31836 0.37361 -0.31836 0.37616 -0.31927 0.37755 C -0.31992 0.37871 -0.32109 0.37847 -0.322 0.37917 C -0.32864 0.38588 -0.32044 0.38009 -0.32708 0.38449 C -0.32825 0.38611 -0.32942 0.38773 -0.3306 0.38935 C -0.33151 0.39121 -0.33203 0.39329 -0.3332 0.39468 C -0.33398 0.3956 -0.33489 0.39583 -0.3358 0.3963 C -0.33672 0.39815 -0.3375 0.4 -0.33854 0.40162 C -0.33919 0.40301 -0.34036 0.40371 -0.34114 0.40509 C -0.34492 0.41273 -0.34036 0.4088 -0.34544 0.41181 C -0.34635 0.41343 -0.347 0.41551 -0.34804 0.4169 C -0.34883 0.41852 -0.34987 0.41898 -0.35065 0.42037 C -0.3513 0.42199 -0.35169 0.42408 -0.35234 0.4257 C -0.35325 0.42755 -0.35416 0.42917 -0.35508 0.43079 C -0.35599 0.43634 -0.35677 0.43611 -0.35508 0.43611 " pathEditMode="relative" rAng="0" ptsTypes="AAAAAAAAAAAAAAAAAAAAAAAAAAAAAAAAAAAAAAAAAAAAAAAAAAAAAAAAAAAAAAAAAAAAAAAAAAAAAAAAAAAAAA">
                                      <p:cBhvr>
                                        <p:cTn id="15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059 0.07902 L -0.66059 0.07932 C -0.63125 0.0747 -0.64028 0.075 -0.59132 0.07902 L -0.4658 0.09167 C -0.44844 0.09321 -0.43108 0.0926 -0.41371 0.09383 L -0.2283 0.10432 L -0.11979 0.09167 C -0.11007 0.09044 -0.10069 0.08951 -0.09097 0.08766 C -0.06128 0.08056 -0.03142 0.07192 -0.00156 0.0642 C 0.00295 0.06081 0.00764 0.05772 0.01233 0.05371 C 0.01493 0.05155 0.01806 0.05 0.01962 0.04537 C 0.02292 0.03611 0.02379 0.0247 0.02622 0.01389 L 0.025 -0.00247 " pathEditMode="relative" rAng="0" ptsTypes="AAAAAAAAAAAAA">
                                      <p:cBhvr>
                                        <p:cTn id="16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40" y="-2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-312" t="11282" r="312" b="4252"/>
          <a:stretch/>
        </p:blipFill>
        <p:spPr>
          <a:xfrm flipH="1">
            <a:off x="-27048" y="3"/>
            <a:ext cx="18315048" cy="10302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071" y="2271504"/>
            <a:ext cx="4095426" cy="32012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45" y="2570008"/>
            <a:ext cx="4095426" cy="32012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77" y="962342"/>
            <a:ext cx="4095426" cy="32012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91" y="1511172"/>
            <a:ext cx="4095426" cy="32012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23" y="2597772"/>
            <a:ext cx="4095426" cy="320126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341982" y="2294046"/>
            <a:ext cx="4980616" cy="4514452"/>
            <a:chOff x="7818713" y="466999"/>
            <a:chExt cx="4448158" cy="4031828"/>
          </a:xfrm>
        </p:grpSpPr>
        <p:sp>
          <p:nvSpPr>
            <p:cNvPr id="32" name="Oval 31"/>
            <p:cNvSpPr/>
            <p:nvPr/>
          </p:nvSpPr>
          <p:spPr>
            <a:xfrm>
              <a:off x="9004300" y="2374900"/>
              <a:ext cx="647700" cy="584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8713" y="466999"/>
              <a:ext cx="4448158" cy="4031828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0987" y="-252982"/>
            <a:ext cx="4095426" cy="32012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63975" y="1438810"/>
            <a:ext cx="4095426" cy="32012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73543" y="2950642"/>
            <a:ext cx="4095426" cy="320126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13757" y="4879108"/>
            <a:ext cx="4095426" cy="320126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03165" y="6525204"/>
            <a:ext cx="4095426" cy="3201260"/>
          </a:xfrm>
          <a:prstGeom prst="rect">
            <a:avLst/>
          </a:prstGeom>
        </p:spPr>
      </p:pic>
      <p:pic>
        <p:nvPicPr>
          <p:cNvPr id="4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981" y="1099077"/>
            <a:ext cx="8088850" cy="808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406A1E-F3D9-4204-A460-B454CE0CB85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619" y="4384610"/>
            <a:ext cx="4095426" cy="32012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E4C086-2832-4FD5-A205-13566E16147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13183" y="7822938"/>
            <a:ext cx="4095426" cy="3201260"/>
          </a:xfrm>
          <a:prstGeom prst="rect">
            <a:avLst/>
          </a:prstGeom>
        </p:spPr>
      </p:pic>
      <p:sp>
        <p:nvSpPr>
          <p:cNvPr id="2" name="Arrow: Right 1">
            <a:hlinkClick r:id="rId8" action="ppaction://hlinksldjump"/>
            <a:extLst>
              <a:ext uri="{FF2B5EF4-FFF2-40B4-BE49-F238E27FC236}">
                <a16:creationId xmlns:a16="http://schemas.microsoft.com/office/drawing/2014/main" id="{35D0CDFB-E25E-47E2-82C4-6805112C63A1}"/>
              </a:ext>
            </a:extLst>
          </p:cNvPr>
          <p:cNvSpPr/>
          <p:nvPr/>
        </p:nvSpPr>
        <p:spPr>
          <a:xfrm>
            <a:off x="664945" y="8951494"/>
            <a:ext cx="2646146" cy="1155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3154616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4.375E-6 0.00023 C 0.02981 0.00486 0.02617 0.00509 0.075 1.11111E-6 C 0.08138 -0.0007 0.08763 -0.00463 0.09401 -0.00625 C 0.10234 -0.00833 0.11067 -0.00857 0.11901 -0.01042 C 0.13333 -0.01366 0.14765 -0.01597 0.16184 -0.02107 C 0.16783 -0.02315 0.17369 -0.02616 0.17968 -0.02732 C 0.18645 -0.02894 0.19322 -0.02894 0.19987 -0.02963 C 0.20507 -0.03171 0.21015 -0.03426 0.21536 -0.03588 C 0.23112 -0.04074 0.23671 -0.04005 0.25234 -0.04213 C 0.34036 -0.05463 0.20221 -0.0419 0.42252 -0.05486 C 0.44401 -0.05787 0.46549 -0.05972 0.48684 -0.06343 C 0.57552 -0.07824 0.45885 -0.06366 0.52851 -0.07176 C 0.53333 -0.07477 0.53789 -0.07894 0.54283 -0.08033 C 0.55182 -0.0831 0.57018 -0.08449 0.57018 -0.08426 C 0.59414 -0.0963 0.57291 -0.08727 0.59401 -0.09306 C 0.60312 -0.0956 0.61211 -0.09977 0.62135 -0.10139 C 0.63684 -0.10417 0.62929 -0.10278 0.64401 -0.10579 C 0.64713 -0.10787 0.65026 -0.11042 0.65351 -0.11204 C 0.65586 -0.11343 0.66054 -0.11389 0.66302 -0.1162 C 0.67031 -0.12338 0.66783 -0.12431 0.67369 -0.12685 C 0.67578 -0.12778 0.67773 -0.12824 0.67968 -0.12894 C 0.68164 -0.13125 0.68359 -0.1338 0.68567 -0.13542 C 0.68711 -0.13658 0.68893 -0.13658 0.69036 -0.1375 C 0.69205 -0.13866 0.69362 -0.14028 0.69518 -0.14167 C 0.69635 -0.14445 0.69739 -0.14745 0.69869 -0.15023 C 0.70104 -0.15463 0.70351 -0.15857 0.70586 -0.16296 L 0.71067 -0.1713 L 0.71419 -0.17778 C 0.71692 -0.18241 0.71809 -0.18542 0.72135 -0.1882 C 0.72252 -0.18935 0.72382 -0.18935 0.725 -0.19051 C 0.72825 -0.19352 0.73086 -0.19977 0.7345 -0.20093 C 0.73945 -0.20278 0.74062 -0.20301 0.74518 -0.20533 C 0.74791 -0.20648 0.75078 -0.20764 0.75351 -0.20949 C 0.75638 -0.21134 0.75898 -0.21412 0.76184 -0.21574 C 0.76575 -0.21829 0.76979 -0.22014 0.77369 -0.22222 C 0.78398 -0.23426 0.77109 -0.21968 0.78086 -0.22847 C 0.78216 -0.22963 0.7832 -0.23148 0.7845 -0.23264 C 0.78554 -0.2338 0.78684 -0.23403 0.78802 -0.23495 C 0.7914 -0.2375 0.79283 -0.24005 0.79635 -0.2412 C 0.79713 -0.24144 0.79791 -0.2412 0.79882 -0.2412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5" y="-11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2.70833E-6 0.00024 C 0.05729 0.01135 0.01575 0.00394 0.15351 -4.07407E-6 C 0.15586 -4.07407E-6 0.1582 -0.00138 0.16067 -0.00208 C 0.16341 -0.00277 0.16614 -0.00324 0.16901 -0.00416 C 0.1733 -0.00532 0.1776 -0.00787 0.18203 -0.00833 C 0.19349 -0.00995 0.20508 -0.00972 0.21653 -0.01041 C 0.22096 -0.01111 0.22526 -0.01226 0.22968 -0.0125 C 0.24153 -0.01365 0.25351 -0.01319 0.26536 -0.01481 C 0.26979 -0.01527 0.27409 -0.01759 0.27851 -0.01898 C 0.28125 -0.01967 0.28398 -0.0206 0.28685 -0.02106 C 0.29518 -0.02268 0.31185 -0.02523 0.31185 -0.025 C 0.31653 -0.02801 0.32109 -0.03217 0.32604 -0.03379 C 0.33437 -0.03634 0.34284 -0.03611 0.35104 -0.03796 L 0.36054 -0.04004 C 0.38502 -0.05463 0.35468 -0.03726 0.42851 -0.04652 C 0.42982 -0.04676 0.43073 -0.04953 0.43203 -0.05069 C 0.4332 -0.05162 0.43437 -0.05277 0.43554 -0.05277 C 0.44909 -0.05416 0.46263 -0.05416 0.47604 -0.05486 C 0.49752 -0.06435 0.47317 -0.05486 0.51172 -0.06134 C 0.522 -0.06296 0.52304 -0.06597 0.53203 -0.06967 C 0.53437 -0.07083 0.53672 -0.07106 0.53919 -0.07199 C 0.55143 -0.07592 0.53867 -0.07291 0.5582 -0.07615 C 0.5638 -0.08287 0.56146 -0.08055 0.57005 -0.0868 C 0.5875 -0.09907 0.58073 -0.09629 0.59505 -0.0993 C 0.59674 -0.10023 0.5983 -0.10046 0.59987 -0.10162 C 0.60755 -0.1074 0.59857 -0.10578 0.60937 -0.10787 C 0.61458 -0.10879 0.61966 -0.10902 0.62487 -0.10995 C 0.6276 -0.11041 0.63034 -0.1118 0.6332 -0.11203 C 0.64505 -0.11319 0.65703 -0.11342 0.66888 -0.11412 L 0.73086 -0.11203 " pathEditMode="relative" rAng="0" ptsTypes="AAAAAAAAAAAAAAAAAAAAAAAAAAAAA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-5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08333E-7 0.00023 C 0.02982 0.00486 0.02617 0.0051 0.075 -2.96296E-6 C 0.08138 -0.00069 0.08763 -0.00463 0.09401 -0.00625 C 0.10234 -0.00833 0.11068 -0.00856 0.11901 -0.01041 C 0.13333 -0.01365 0.14766 -0.01597 0.16185 -0.02106 C 0.16784 -0.02315 0.1737 -0.02615 0.17969 -0.02731 C 0.18646 -0.02893 0.19323 -0.02893 0.19987 -0.02963 C 0.20508 -0.03171 0.21016 -0.03426 0.21536 -0.03588 C 0.23112 -0.04074 0.23672 -0.04004 0.25234 -0.04213 C 0.34036 -0.05463 0.20221 -0.0419 0.42253 -0.05486 C 0.44401 -0.05787 0.4655 -0.05972 0.48685 -0.06342 C 0.57552 -0.07824 0.45885 -0.06365 0.52852 -0.07176 C 0.53333 -0.07477 0.53789 -0.07893 0.54284 -0.08032 C 0.55182 -0.0831 0.57018 -0.08449 0.57018 -0.08426 C 0.59414 -0.09629 0.57292 -0.08727 0.59401 -0.09305 C 0.60313 -0.0956 0.61211 -0.09977 0.62135 -0.10139 C 0.63685 -0.10416 0.6293 -0.10277 0.64401 -0.10578 C 0.64714 -0.10787 0.65026 -0.11041 0.65352 -0.11203 C 0.65586 -0.11342 0.66055 -0.11389 0.66302 -0.1162 C 0.67031 -0.12338 0.66784 -0.1243 0.6737 -0.12685 C 0.67578 -0.12777 0.67773 -0.12824 0.67969 -0.12893 C 0.68164 -0.13125 0.68359 -0.13379 0.68568 -0.13541 C 0.68711 -0.13657 0.68893 -0.13657 0.69036 -0.1375 C 0.69206 -0.13865 0.69362 -0.14027 0.69518 -0.14166 C 0.69635 -0.14444 0.6974 -0.14745 0.6987 -0.15023 C 0.70104 -0.15463 0.70352 -0.15856 0.70586 -0.16296 L 0.71068 -0.17129 L 0.71419 -0.17777 C 0.71693 -0.1824 0.7181 -0.18541 0.72135 -0.18819 C 0.72253 -0.18935 0.72383 -0.18935 0.725 -0.19051 C 0.72826 -0.19352 0.73086 -0.19977 0.73451 -0.20092 C 0.73945 -0.20277 0.74063 -0.20301 0.74518 -0.20532 C 0.74792 -0.20648 0.75078 -0.20764 0.75352 -0.20949 C 0.75638 -0.21134 0.75898 -0.21412 0.76185 -0.21574 C 0.76576 -0.21828 0.76979 -0.22014 0.7737 -0.22222 C 0.78398 -0.23426 0.77109 -0.21967 0.78086 -0.22847 C 0.78216 -0.22963 0.7832 -0.23148 0.78451 -0.23264 C 0.78555 -0.23379 0.78685 -0.23402 0.78802 -0.23495 C 0.79141 -0.2375 0.79284 -0.24004 0.79635 -0.2412 C 0.79714 -0.24143 0.79792 -0.2412 0.79883 -0.2412 " pathEditMode="relative" rAng="0" ptsTypes="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5" y="-11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1.04167E-6 0.00023 C 0.00742 0.00139 0.01511 0.00185 0.02253 0.00416 C 0.02669 0.00532 0.03047 0.00856 0.03451 0.01041 C 0.03763 0.01203 0.04089 0.01296 0.04401 0.01481 C 0.05625 0.02152 0.05482 0.02291 0.06537 0.02731 C 0.0694 0.02916 0.07331 0.03032 0.07734 0.03171 C 0.09076 0.04351 0.07149 0.02754 0.08919 0.03796 C 0.0918 0.03958 0.09388 0.04305 0.09636 0.04444 C 0.10182 0.04722 0.10755 0.04814 0.11302 0.05069 C 0.11628 0.05231 0.11927 0.05555 0.12253 0.05717 C 0.12643 0.05902 0.13047 0.05972 0.13451 0.06134 C 0.13971 0.06319 0.14466 0.06643 0.15 0.06759 C 0.15586 0.06921 0.16185 0.06898 0.16784 0.06967 C 0.18607 0.07731 0.19258 0.08125 0.21185 0.08449 C 0.21979 0.08611 0.22774 0.08611 0.23568 0.0868 C 0.28763 0.10208 0.22279 0.08449 0.28451 0.09514 C 0.303 0.09838 0.30716 0.1037 0.325 0.10787 C 0.33047 0.10926 0.33607 0.10926 0.34167 0.10995 C 0.34714 0.11273 0.35261 0.11689 0.35833 0.11851 C 0.36732 0.12106 0.37656 0.12129 0.38568 0.12268 L 0.39766 0.12476 C 0.425 0.13449 0.39675 0.125 0.41784 0.13125 C 0.41979 0.13171 0.42175 0.13287 0.42383 0.13333 C 0.42774 0.13426 0.43177 0.13472 0.43568 0.13541 C 0.44818 0.14282 0.43789 0.13773 0.45469 0.14166 C 0.45677 0.14236 0.45873 0.14328 0.46068 0.14398 C 0.46302 0.14467 0.4655 0.14537 0.46784 0.14606 C 0.47057 0.14814 0.47331 0.15092 0.47617 0.15231 C 0.48086 0.15463 0.4905 0.15671 0.4905 0.15694 C 0.49401 0.15879 0.49753 0.16111 0.50117 0.16296 C 0.51966 0.17222 0.48659 0.15069 0.52149 0.17152 C 0.52188 0.17176 0.53359 0.17916 0.53685 0.17986 C 0.54844 0.1824 0.57188 0.18356 0.58099 0.18402 L 0.59167 0.18634 C 0.59479 0.18703 0.59805 0.18796 0.60117 0.18842 C 0.60482 0.18865 0.60833 0.18842 0.61198 0.18842 " pathEditMode="relative" rAng="0" ptsTypes="AAAAAAAAAAAAAAAAAAAAAAAAAAAAAAAAAAA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99" y="942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1.25E-6 0.00024 C 0.0043 0.00162 0.01432 0.0051 0.01901 0.00834 C 0.03359 0.01829 0.01927 0.01227 0.03203 0.0169 C 0.04687 0.03426 0.03216 0.01806 0.05833 0.04005 C 0.0668 0.04723 0.08502 0.06436 0.09635 0.06968 C 0.10104 0.07199 0.10586 0.07246 0.11068 0.07408 C 0.11549 0.07755 0.12005 0.08195 0.125 0.08449 C 0.13112 0.08774 0.13776 0.08843 0.14401 0.09098 C 0.15039 0.09329 0.15677 0.09607 0.16302 0.09931 C 0.19036 0.1132 0.1651 0.10209 0.18919 0.11621 C 0.19739 0.12107 0.20117 0.12037 0.2095 0.12477 C 0.22799 0.13449 0.21002 0.12917 0.22851 0.13334 C 0.24961 0.14977 0.22891 0.13426 0.25 0.14815 C 0.25404 0.1507 0.25794 0.15348 0.26185 0.15649 C 0.26549 0.15926 0.26888 0.16274 0.27266 0.16505 C 0.2793 0.16899 0.28607 0.17199 0.29284 0.17547 C 0.29687 0.17755 0.30091 0.17894 0.30469 0.18195 C 0.31185 0.1875 0.31914 0.1926 0.32617 0.19885 C 0.3293 0.20162 0.33242 0.2051 0.33568 0.20741 C 0.33919 0.20949 0.34284 0.21019 0.34648 0.21158 C 0.34961 0.21436 0.35286 0.21667 0.35599 0.21991 C 0.36211 0.22662 0.36745 0.23542 0.37383 0.24121 C 0.37773 0.24468 0.38177 0.24815 0.38568 0.25186 C 0.38932 0.2551 0.39271 0.25926 0.39648 0.26227 C 0.40312 0.26783 0.40989 0.27223 0.41667 0.27709 C 0.41953 0.27917 0.42213 0.28172 0.425 0.28357 C 0.42864 0.28565 0.43229 0.28727 0.43568 0.28982 C 0.43984 0.29283 0.44362 0.29699 0.44766 0.30047 C 0.45 0.30255 0.4526 0.30417 0.45482 0.30672 C 0.45599 0.30811 0.45716 0.30973 0.45833 0.31112 C 0.45989 0.3125 0.46159 0.31343 0.46315 0.31528 C 0.46641 0.31922 0.4694 0.32362 0.47266 0.32801 C 0.47851 0.33588 0.47578 0.33241 0.48099 0.33843 C 0.48177 0.34074 0.48242 0.34283 0.48333 0.34491 C 0.48607 0.3507 0.48815 0.35278 0.49167 0.35764 C 0.49492 0.37454 0.4901 0.35463 0.49648 0.36598 C 0.49739 0.3676 0.49687 0.37061 0.49766 0.37246 C 0.49974 0.37709 0.50482 0.38519 0.50482 0.38542 C 0.50521 0.38727 0.50534 0.38959 0.50599 0.39144 C 0.5069 0.39399 0.50833 0.39561 0.5095 0.39769 L 0.51081 0.4 " pathEditMode="relative" rAng="0" ptsTypes="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20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4.16667E-7 0.00023 C 0.03646 0.02153 -0.00078 -0.00185 0.02135 0.01482 C 0.02643 0.01852 0.03229 0.01968 0.03685 0.02523 C 0.03958 0.02871 0.04232 0.03264 0.04518 0.03588 C 0.0474 0.03843 0.05 0.04005 0.05234 0.04213 C 0.05872 0.04838 0.06497 0.05509 0.07135 0.06134 C 0.07565 0.06551 0.07982 0.07107 0.0845 0.07408 C 0.10898 0.08959 0.09622 0.08056 0.12487 0.10371 C 0.1293 0.10718 0.13385 0.10996 0.13802 0.11412 C 0.14154 0.11783 0.14518 0.12107 0.1487 0.12477 C 0.15234 0.12871 0.15547 0.13426 0.15937 0.1375 C 0.16354 0.14074 0.16836 0.14097 0.17253 0.14375 C 0.18359 0.15139 0.18411 0.15533 0.19401 0.16505 C 0.21068 0.18148 0.20065 0.16991 0.21654 0.18403 C 0.22018 0.18727 0.22357 0.19167 0.22721 0.19468 C 0.23073 0.19746 0.23464 0.19815 0.23802 0.20093 C 0.24141 0.20371 0.24427 0.20834 0.24753 0.21158 C 0.25065 0.21459 0.25404 0.21667 0.25703 0.22014 C 0.26003 0.22315 0.26237 0.22755 0.26536 0.23056 C 0.27148 0.23681 0.27786 0.24259 0.28437 0.24746 C 0.28724 0.24977 0.2901 0.25116 0.29271 0.25394 C 0.2957 0.25695 0.29818 0.26111 0.30104 0.26459 C 0.30833 0.27269 0.30716 0.27176 0.31302 0.275 C 0.31497 0.27778 0.3168 0.28125 0.31888 0.28357 C 0.3207 0.28542 0.32292 0.28611 0.32487 0.28773 C 0.32617 0.28889 0.32721 0.29097 0.32852 0.2919 C 0.33034 0.29375 0.33242 0.29491 0.33437 0.2963 L 0.34505 0.31111 C 0.34674 0.3132 0.34818 0.31551 0.34987 0.31736 C 0.35221 0.32014 0.35521 0.32199 0.35703 0.32593 C 0.36315 0.33935 0.35937 0.33472 0.36771 0.34074 C 0.37344 0.34908 0.37565 0.35324 0.38203 0.35972 C 0.38711 0.36505 0.39258 0.36875 0.39753 0.37454 C 0.39987 0.37732 0.40234 0.38009 0.40469 0.3831 C 0.40625 0.38496 0.40768 0.38773 0.40937 0.38935 C 0.41042 0.39051 0.41172 0.39074 0.41302 0.39144 C 0.42461 0.40695 0.41029 0.38912 0.4237 0.40209 C 0.42617 0.4044 0.42839 0.40787 0.43086 0.41065 C 0.43281 0.41273 0.43477 0.41482 0.43672 0.4169 C 0.43828 0.41852 0.43984 0.42014 0.44154 0.42107 C 0.44622 0.42361 0.45117 0.42477 0.45586 0.42755 C 0.46328 0.43195 0.46289 0.43611 0.46289 0.42963 " pathEditMode="relative" rAng="0" ptsTypes="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7 0.00417 L -0.01497 0.0044 C -0.01706 -0.00023 -0.01875 -0.00486 -0.02096 -0.00879 C -0.02187 -0.01041 -0.02331 -0.01134 -0.02448 -0.0125 C -0.02851 -0.0162 -0.02877 -0.01597 -0.03268 -0.01805 C -0.03971 -0.01736 -0.04674 -0.01713 -0.05377 -0.0162 C -0.05729 -0.01574 -0.05859 -0.01296 -0.06081 -0.00879 C -0.0625 -0.00579 -0.06406 -0.00278 -0.06549 0.00046 C -0.06719 0.00394 -0.0681 0.00834 -0.07018 0.01158 L -0.0737 0.01713 C -0.07669 0.03102 -0.07265 0.01366 -0.07708 0.02824 C -0.07812 0.03102 -0.07851 0.03449 -0.07956 0.03727 C -0.08242 0.0456 -0.08307 0.04352 -0.08659 0.05023 C -0.08867 0.05417 -0.09075 0.06134 -0.09232 0.06505 C -0.09349 0.06713 -0.09479 0.06875 -0.09596 0.0706 C -0.09635 0.07222 -0.09661 0.07431 -0.09713 0.07616 C -0.09778 0.07801 -0.09857 0.07986 -0.09948 0.08171 C -0.1013 0.08496 -0.1039 0.08866 -0.10651 0.09097 C -0.10755 0.09144 -0.10885 0.09213 -0.11002 0.09283 C -0.11588 0.09213 -0.12187 0.0919 -0.1276 0.09097 C -0.12877 0.09051 -0.13008 0.08982 -0.13112 0.08912 C -0.13255 0.0875 -0.13333 0.08542 -0.13463 0.08357 C -0.13489 0.08171 -0.13528 0.07963 -0.13581 0.07801 C -0.13646 0.07593 -0.13776 0.07431 -0.13815 0.07222 C -0.13893 0.0669 -0.13867 0.06111 -0.13919 0.05579 C -0.13984 0.05209 -0.14101 0.04815 -0.14166 0.04468 C -0.14206 0.04236 -0.14245 0.03982 -0.14284 0.03727 C -0.14323 0.03426 -0.14362 0.03102 -0.14388 0.02824 C -0.1444 0.02616 -0.14453 0.02408 -0.14518 0.02269 C -0.14674 0.01898 -0.14935 0.01667 -0.15104 0.01343 C -0.15208 0.01111 -0.15247 0.00834 -0.15338 0.00602 C -0.15443 0.00347 -0.15573 0.00116 -0.1569 -0.00139 C -0.15729 -0.00324 -0.15755 -0.00509 -0.15807 -0.00694 C -0.15937 -0.01111 -0.1638 -0.01898 -0.16497 -0.02176 C -0.17005 -0.03194 -0.16458 -0.02268 -0.17096 -0.03264 C -0.17122 -0.03449 -0.17135 -0.0368 -0.17213 -0.03819 C -0.17331 -0.04051 -0.1793 -0.04491 -0.18021 -0.0456 C -0.18151 -0.0456 -0.19765 -0.04676 -0.20377 -0.0419 C -0.20508 -0.04097 -0.20599 -0.03958 -0.20729 -0.03819 C -0.20807 -0.03634 -0.20872 -0.03449 -0.20963 -0.03264 C -0.2125 -0.02639 -0.2138 -0.02523 -0.21536 -0.01805 C -0.21601 -0.01574 -0.21601 -0.01296 -0.21653 -0.01065 C -0.21719 -0.00856 -0.21836 -0.00717 -0.21901 -0.00509 C -0.22461 0.01459 -0.21836 -0.00116 -0.2237 0.01158 C -0.22604 0.02685 -0.22318 0.01181 -0.22708 0.02454 C -0.23086 0.03588 -0.22526 0.02384 -0.2306 0.03542 C -0.23294 0.04051 -0.23411 0.04792 -0.23763 0.05023 C -0.23958 0.05162 -0.24166 0.05255 -0.24362 0.05394 C -0.24479 0.05486 -0.24583 0.05648 -0.247 0.05764 C -0.24818 0.05834 -0.24948 0.05857 -0.25065 0.05949 C -0.25416 0.06227 -0.25364 0.06412 -0.25755 0.06505 C -0.26224 0.06597 -0.26693 0.06621 -0.27161 0.0669 C -0.27278 0.06759 -0.27396 0.06875 -0.27526 0.06875 C -0.28763 0.06875 -0.2888 0.06783 -0.29857 0.0632 C -0.30104 0.06204 -0.30651 0.0588 -0.30794 0.05764 C -0.31706 0.04977 -0.30872 0.05486 -0.31627 0.04653 C -0.31771 0.04491 -0.31927 0.04421 -0.32083 0.04283 C -0.32161 0.03982 -0.32318 0.03681 -0.32318 0.0338 C -0.3237 0.01991 -0.32305 0.00648 -0.32213 -0.00694 C -0.32187 -0.01088 -0.32122 -0.01481 -0.31966 -0.01805 L -0.31745 -0.02338 C -0.31693 -0.02708 -0.31627 -0.03079 -0.31627 -0.03449 C -0.31627 -0.04329 -0.31653 -0.05185 -0.31745 -0.06041 C -0.31771 -0.06273 -0.31888 -0.06412 -0.31966 -0.06597 C -0.32239 -0.07106 -0.32396 -0.07291 -0.32786 -0.07523 C -0.32956 -0.07616 -0.33112 -0.07616 -0.33268 -0.07708 C -0.33463 -0.07801 -0.33646 -0.0794 -0.33841 -0.08055 C -0.34635 -0.0794 -0.35416 -0.0787 -0.36185 -0.07708 C -0.36315 -0.07685 -0.36432 -0.07616 -0.36536 -0.07523 C -0.36666 -0.0743 -0.36771 -0.07268 -0.36888 -0.07153 C -0.37057 -0.07014 -0.37226 -0.06944 -0.3737 -0.06782 C -0.37617 -0.06481 -0.3789 -0.05879 -0.3806 -0.05486 C -0.38333 -0.04259 -0.37982 -0.05694 -0.38528 -0.0419 C -0.38724 -0.03727 -0.38841 -0.03217 -0.38997 -0.02708 C -0.39075 -0.02477 -0.3914 -0.02222 -0.39232 -0.01991 C -0.3931 -0.01805 -0.39401 -0.0162 -0.39466 -0.01435 C -0.39557 -0.01204 -0.39596 -0.00903 -0.397 -0.00694 C -0.39805 -0.00509 -0.39974 -0.00486 -0.40052 -0.00324 C -0.40312 0.00116 -0.40482 0.00718 -0.40755 0.01158 C -0.40872 0.01343 -0.41015 0.01505 -0.41107 0.01713 C -0.41276 0.02037 -0.4138 0.025 -0.41575 0.02824 C -0.4181 0.03195 -0.42109 0.03472 -0.42278 0.03912 C -0.42591 0.04653 -0.42396 0.04352 -0.42864 0.04815 C -0.43294 0.04792 -0.43737 0.04746 -0.44153 0.04653 C -0.44284 0.0463 -0.44388 0.04514 -0.44505 0.04468 C -0.45039 0.04236 -0.44961 0.04375 -0.45443 0.03912 C -0.46185 0.03218 -0.46146 0.03611 -0.46146 0.03009 " pathEditMode="relative" rAng="0" ptsTypes="AAAAAAAAAAAAAAAAAAAAAAAAAAAAAAAAAAAAAAAAAAAAAAAAAAAAAAAAAAAAAAAAAAAAAAAAAAAAAAAAAAAAAAA">
                                      <p:cBhvr>
                                        <p:cTn id="6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31" y="18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0208 L 0.00365 -0.00185 C 0.00066 -0.0074 -0.00156 -0.01342 -0.00468 -0.01828 C -0.00585 -0.02037 -0.00794 -0.02152 -0.0095 -0.02291 C -0.0151 -0.02754 -0.01537 -0.02731 -0.02083 -0.02986 C -0.03047 -0.02916 -0.04037 -0.02893 -0.04973 -0.02754 C -0.05468 -0.02685 -0.05638 -0.02338 -0.0595 -0.01828 C -0.06184 -0.01458 -0.06393 -0.01064 -0.06588 -0.00671 C -0.06822 -0.00231 -0.06967 0.00301 -0.0724 0.00718 L -0.07721 0.01412 C -0.08138 0.03149 -0.07592 0.00996 -0.08203 0.02801 C -0.08347 0.03172 -0.08398 0.03588 -0.08528 0.03959 C -0.08933 0.04977 -0.0901 0.04723 -0.09492 0.05579 C -0.09778 0.06065 -0.10066 0.06968 -0.103 0.07431 C -0.10443 0.07662 -0.10625 0.07894 -0.10782 0.08125 C -0.10834 0.08357 -0.10886 0.08588 -0.10938 0.0882 C -0.11055 0.09051 -0.11159 0.09283 -0.11264 0.09514 C -0.11537 0.09931 -0.11889 0.10394 -0.1224 0.10672 C -0.12396 0.10764 -0.12553 0.10811 -0.12722 0.10903 C -0.13529 0.10811 -0.14349 0.10787 -0.15157 0.10672 C -0.15313 0.10625 -0.15495 0.10556 -0.15639 0.1044 C -0.15834 0.10232 -0.15964 0.09977 -0.1612 0.09746 C -0.16172 0.09514 -0.16211 0.0926 -0.16277 0.09051 C -0.16368 0.08797 -0.1655 0.08588 -0.16602 0.08357 C -0.16706 0.07662 -0.16654 0.06945 -0.16771 0.06274 C -0.16823 0.05787 -0.16993 0.05348 -0.17084 0.04885 C -0.17136 0.04561 -0.17201 0.0426 -0.17253 0.03959 C -0.17305 0.03565 -0.17357 0.03172 -0.17409 0.02801 C -0.17461 0.02547 -0.17461 0.02292 -0.17566 0.02107 C -0.178 0.01667 -0.18139 0.01366 -0.18373 0.00949 C -0.18516 0.00649 -0.18568 0.00301 -0.18698 0.00024 C -0.18842 -0.00301 -0.19024 -0.00601 -0.1918 -0.00902 C -0.19232 -0.01134 -0.19271 -0.01389 -0.19349 -0.01597 C -0.19519 -0.02129 -0.20131 -0.03125 -0.20313 -0.03449 C -0.2099 -0.04745 -0.20235 -0.03588 -0.2112 -0.04838 C -0.21172 -0.05069 -0.21185 -0.05347 -0.21277 -0.05532 C -0.21446 -0.0581 -0.22266 -0.06365 -0.22409 -0.06458 C -0.22566 -0.06458 -0.24805 -0.06597 -0.25625 -0.05995 C -0.25808 -0.05879 -0.25951 -0.05671 -0.2612 -0.05532 C -0.26224 -0.05301 -0.26329 -0.05069 -0.26433 -0.04838 C -0.26849 -0.04051 -0.27032 -0.03912 -0.2724 -0.02986 C -0.27331 -0.02685 -0.27331 -0.02361 -0.27409 -0.0206 C -0.27487 -0.01805 -0.2767 -0.01643 -0.27722 -0.01365 C -0.28516 0.01111 -0.27657 -0.00856 -0.28373 0.00718 C -0.28711 0.02616 -0.28321 0.00741 -0.28868 0.02338 C -0.29375 0.03774 -0.28607 0.02269 -0.29362 0.03727 C -0.29675 0.04329 -0.29818 0.05278 -0.30326 0.05579 C -0.30586 0.05718 -0.3086 0.05834 -0.31133 0.06042 C -0.3129 0.06158 -0.31446 0.06366 -0.31615 0.06505 C -0.31771 0.06598 -0.31941 0.06621 -0.32097 0.06736 C -0.32605 0.07084 -0.32514 0.07315 -0.3306 0.07431 C -0.33711 0.07547 -0.34349 0.0757 -0.35 0.07662 C -0.35157 0.07732 -0.35326 0.07894 -0.35482 0.07894 C -0.37188 0.07894 -0.37344 0.07778 -0.38711 0.07199 C -0.39024 0.07037 -0.39792 0.06644 -0.4 0.06505 C -0.4125 0.05486 -0.40105 0.06158 -0.4112 0.05116 C -0.41342 0.04908 -0.4155 0.04792 -0.41771 0.04653 C -0.41875 0.0426 -0.42097 0.03889 -0.42097 0.03496 C -0.42149 0.01783 -0.42071 0.0007 -0.41928 -0.01597 C -0.41915 -0.02106 -0.41823 -0.02569 -0.41602 -0.02986 L -0.4129 -0.0368 C -0.41237 -0.04143 -0.4112 -0.04606 -0.4112 -0.05069 C -0.4112 -0.06157 -0.41172 -0.07245 -0.4129 -0.0831 C -0.41342 -0.08588 -0.41498 -0.08773 -0.41602 -0.09004 C -0.4198 -0.09652 -0.42201 -0.09861 -0.42735 -0.10162 C -0.42956 -0.10277 -0.43178 -0.10277 -0.43399 -0.10393 C -0.43672 -0.10509 -0.43933 -0.10694 -0.44206 -0.10833 C -0.45274 -0.10694 -0.46355 -0.10601 -0.47422 -0.10393 C -0.47605 -0.1037 -0.47774 -0.10277 -0.47917 -0.10162 C -0.48086 -0.10046 -0.4823 -0.09838 -0.48399 -0.09699 C -0.48607 -0.09537 -0.48842 -0.09444 -0.49037 -0.09236 C -0.49402 -0.08865 -0.49753 -0.08101 -0.50014 -0.07615 C -0.50365 -0.06088 -0.49896 -0.07847 -0.50652 -0.05995 C -0.50899 -0.05416 -0.51081 -0.04745 -0.51303 -0.04143 C -0.51407 -0.03819 -0.51498 -0.03495 -0.51615 -0.03217 C -0.51732 -0.02986 -0.51849 -0.02777 -0.51941 -0.02523 C -0.52071 -0.02222 -0.52123 -0.01875 -0.52266 -0.01597 C -0.52409 -0.01389 -0.52618 -0.01342 -0.52748 -0.01134 C -0.53112 -0.00578 -0.53334 0.00162 -0.53711 0.00718 C -0.53881 0.00949 -0.54076 0.01135 -0.54193 0.01412 C -0.54454 0.01829 -0.54571 0.02385 -0.54844 0.02801 C -0.5517 0.03264 -0.55573 0.03635 -0.55808 0.0419 C -0.56237 0.05116 -0.55977 0.04723 -0.56615 0.05348 C -0.57214 0.05255 -0.57813 0.05232 -0.58412 0.05116 C -0.58568 0.0507 -0.58724 0.04931 -0.58894 0.04885 C -0.59623 0.04561 -0.59506 0.04769 -0.60183 0.0419 C -0.61198 0.03311 -0.61146 0.03797 -0.61146 0.03033 " pathEditMode="relative" rAng="0" ptsTypes="AAAAAAAAAAAAAAAAAAAAAAAAAAAAAAAAAAAAAAAAAAAAAAAAAAAAAAAAAAAAAAAAAAAAAAAAAAAAAAAAAAAAAAA">
                                      <p:cBhvr>
                                        <p:cTn id="6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68" y="23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0.00093 L -0.00807 0.00116 C -0.01015 -0.00555 -0.01197 -0.01273 -0.01419 -0.01852 C -0.01523 -0.02106 -0.01666 -0.02245 -0.01796 -0.02407 C -0.02213 -0.02963 -0.02239 -0.0294 -0.02643 -0.03241 C -0.03385 -0.03148 -0.04127 -0.03125 -0.04843 -0.02963 C -0.05208 -0.02893 -0.05351 -0.02477 -0.05586 -0.01852 C -0.05755 -0.01412 -0.05911 -0.00949 -0.06067 -0.00463 C -0.06237 0.0007 -0.06354 0.00718 -0.06562 0.01204 L -0.06927 0.02037 C -0.07239 0.0412 -0.06822 0.01528 -0.07291 0.03704 C -0.07395 0.04144 -0.07434 0.04653 -0.07539 0.05093 C -0.07838 0.0632 -0.07903 0.06019 -0.08268 0.07037 C -0.08476 0.07616 -0.08711 0.08704 -0.0888 0.09259 C -0.08997 0.0956 -0.09127 0.09815 -0.09244 0.10093 C -0.09283 0.1037 -0.09322 0.10648 -0.09375 0.10926 C -0.0944 0.11204 -0.09518 0.11482 -0.09609 0.11759 C -0.09804 0.12269 -0.10078 0.12824 -0.10351 0.13148 C -0.10468 0.13264 -0.10586 0.13333 -0.10716 0.13426 C -0.11328 0.13333 -0.1194 0.13287 -0.12552 0.13148 C -0.12682 0.13102 -0.12812 0.13033 -0.12916 0.1287 C -0.13059 0.12639 -0.13164 0.12315 -0.13281 0.12037 C -0.1332 0.11759 -0.13346 0.11458 -0.13398 0.11204 C -0.13476 0.10903 -0.13619 0.10671 -0.13645 0.1037 C -0.13737 0.09537 -0.13697 0.08681 -0.13763 0.0787 C -0.13815 0.07292 -0.13958 0.06759 -0.1401 0.06204 C -0.14049 0.05833 -0.14101 0.05463 -0.1414 0.05093 C -0.14192 0.0463 -0.14218 0.04144 -0.14257 0.03704 C -0.14296 0.03403 -0.14309 0.03102 -0.14375 0.0287 C -0.14557 0.02338 -0.14817 0.01991 -0.14987 0.01482 C -0.15104 0.01134 -0.15143 0.00718 -0.15234 0.0037 C -0.15351 -0.00023 -0.15481 -0.0037 -0.15599 -0.00741 C -0.15638 -0.01018 -0.15677 -0.01319 -0.15729 -0.01574 C -0.15872 -0.02222 -0.16328 -0.03403 -0.16458 -0.03796 C -0.16979 -0.05347 -0.16406 -0.03958 -0.1707 -0.05463 C -0.17109 -0.05741 -0.17122 -0.06088 -0.17187 -0.06296 C -0.17317 -0.06643 -0.17929 -0.07292 -0.18046 -0.07407 C -0.18164 -0.07407 -0.19856 -0.07592 -0.20494 -0.06852 C -0.20625 -0.06713 -0.20729 -0.06481 -0.20859 -0.06296 C -0.20937 -0.06018 -0.21015 -0.05741 -0.21106 -0.05463 C -0.21406 -0.04514 -0.21536 -0.04352 -0.21718 -0.03241 C -0.2177 -0.02893 -0.2177 -0.025 -0.21836 -0.0213 C -0.21901 -0.01829 -0.22031 -0.0162 -0.22083 -0.01296 C -0.22669 0.01667 -0.22018 -0.00694 -0.22565 0.01204 C -0.22825 0.03495 -0.22513 0.01227 -0.22929 0.03148 C -0.2332 0.04884 -0.22747 0.03056 -0.23307 0.04815 C -0.23541 0.05556 -0.23658 0.0669 -0.24036 0.07037 C -0.24244 0.07222 -0.24453 0.07361 -0.24648 0.07593 C -0.24778 0.07732 -0.24895 0.07986 -0.25013 0.08148 C -0.2513 0.08264 -0.25273 0.08287 -0.25377 0.08426 C -0.25755 0.08843 -0.2569 0.0912 -0.26106 0.09259 C -0.26601 0.09398 -0.27096 0.09445 -0.27578 0.09537 C -0.27708 0.0963 -0.27825 0.09815 -0.27942 0.09815 C -0.29244 0.09815 -0.29362 0.09676 -0.3039 0.08982 C -0.30638 0.08796 -0.31211 0.08333 -0.31367 0.08148 C -0.32317 0.06945 -0.31445 0.07732 -0.32226 0.06482 C -0.32382 0.06227 -0.32552 0.06111 -0.32708 0.05926 C -0.32799 0.05463 -0.32955 0.05023 -0.32955 0.04537 C -0.32994 0.02477 -0.32942 0.0044 -0.32838 -0.01574 C -0.32812 -0.02176 -0.32747 -0.02755 -0.32591 -0.03241 L -0.32343 -0.04074 C -0.32304 -0.0463 -0.32226 -0.05185 -0.32226 -0.05741 C -0.32226 -0.0706 -0.32252 -0.08356 -0.32343 -0.0963 C -0.32382 -0.09977 -0.325 -0.10208 -0.32591 -0.10463 C -0.32877 -0.1125 -0.33033 -0.11505 -0.3345 -0.11852 C -0.33606 -0.11991 -0.33776 -0.12014 -0.33932 -0.1213 C -0.34153 -0.12292 -0.34349 -0.125 -0.34544 -0.12685 C -0.35364 -0.125 -0.36184 -0.12384 -0.36992 -0.1213 C -0.37122 -0.12106 -0.37239 -0.11991 -0.37356 -0.11852 C -0.37487 -0.11713 -0.37604 -0.11481 -0.37721 -0.11296 C -0.3789 -0.11111 -0.38072 -0.10995 -0.38216 -0.10741 C -0.38489 -0.10301 -0.38763 -0.09398 -0.38945 -0.08796 C -0.39218 -0.06967 -0.38867 -0.09097 -0.3944 -0.06852 C -0.39622 -0.06157 -0.39765 -0.0537 -0.39921 -0.0463 C -0.4 -0.04259 -0.40078 -0.03866 -0.40169 -0.03518 C -0.40247 -0.03241 -0.40338 -0.02986 -0.40416 -0.02685 C -0.40507 -0.02338 -0.40546 -0.01898 -0.40651 -0.01574 C -0.40755 -0.01319 -0.40937 -0.01273 -0.41028 -0.01018 C -0.41302 -0.00347 -0.41471 0.00533 -0.41757 0.01204 C -0.41875 0.01482 -0.42018 0.01713 -0.42122 0.02037 C -0.42304 0.02546 -0.42408 0.03218 -0.42617 0.03704 C -0.42851 0.04259 -0.43164 0.04699 -0.43346 0.0537 C -0.43671 0.06482 -0.43463 0.06019 -0.43958 0.06759 C -0.44401 0.06667 -0.44869 0.0662 -0.45299 0.06482 C -0.45429 0.06435 -0.45546 0.06273 -0.45664 0.06204 C -0.46224 0.05833 -0.46132 0.06065 -0.4664 0.0537 C -0.47421 0.04306 -0.47382 0.04908 -0.47382 0.03982 " pathEditMode="relative" rAng="0" ptsTypes="AAAAAAAAAAAAAAAAAAAAAAAAAAAAAAAAAAAAAAAAAAAAAAAAAAAAAAAAAAAAAAAAAAAAAAAAAAAAAAAAAAAAAAA">
                                      <p:cBhvr>
                                        <p:cTn id="64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4" y="27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2.29167E-6 0.00023 C -0.00274 -0.00648 -0.00521 -0.01366 -0.00808 -0.01944 C -0.00925 -0.02199 -0.0112 -0.02338 -0.01263 -0.025 C -0.01836 -0.03055 -0.01849 -0.03032 -0.02383 -0.03333 C -0.03321 -0.03241 -0.04284 -0.03217 -0.05209 -0.03055 C -0.0569 -0.02986 -0.0586 -0.02569 -0.06172 -0.01944 C -0.06393 -0.01505 -0.06589 -0.01042 -0.06784 -0.00555 C -0.07018 -0.00023 -0.07162 0.00625 -0.07409 0.01111 L -0.07891 0.01945 C -0.08294 0.04028 -0.07761 0.01435 -0.08373 0.03611 C -0.0849 0.04051 -0.08542 0.0456 -0.08672 0.05 C -0.09076 0.06227 -0.09154 0.05926 -0.09623 0.06945 C -0.09896 0.07523 -0.10183 0.08611 -0.10404 0.09167 C -0.10547 0.09468 -0.10729 0.09722 -0.10886 0.1 C -0.10938 0.10278 -0.10977 0.10556 -0.11055 0.10833 C -0.11133 0.11111 -0.1125 0.11389 -0.11354 0.11667 C -0.11602 0.12176 -0.11953 0.12732 -0.12305 0.13056 C -0.12448 0.13171 -0.12617 0.13241 -0.12774 0.13333 C -0.13555 0.13241 -0.14362 0.13195 -0.1513 0.13056 C -0.15313 0.13009 -0.15469 0.1294 -0.15612 0.12778 C -0.15808 0.12546 -0.15925 0.12222 -0.16068 0.11945 C -0.1612 0.11667 -0.16185 0.11366 -0.16237 0.11111 C -0.16315 0.1081 -0.16511 0.10579 -0.1655 0.10278 C -0.1668 0.09445 -0.16628 0.08588 -0.16706 0.07778 C -0.16784 0.07199 -0.1694 0.06667 -0.17031 0.06111 C -0.17084 0.05741 -0.17136 0.0537 -0.17188 0.05 C -0.1724 0.04537 -0.17279 0.04051 -0.17331 0.03611 C -0.17383 0.0331 -0.17409 0.03009 -0.17487 0.02778 C -0.17722 0.02245 -0.1806 0.01898 -0.18294 0.01389 C -0.18438 0.01042 -0.1849 0.00625 -0.18594 0.00278 C -0.1875 -0.00116 -0.18919 -0.00463 -0.19076 -0.00833 C -0.19128 -0.01111 -0.19167 -0.01412 -0.19232 -0.01667 C -0.19414 -0.02315 -0.20013 -0.03495 -0.20169 -0.03889 C -0.20847 -0.0544 -0.20104 -0.04051 -0.20951 -0.05555 C -0.21003 -0.05833 -0.21029 -0.0618 -0.2112 -0.06389 C -0.21276 -0.06736 -0.22071 -0.07384 -0.22214 -0.075 C -0.2237 -0.075 -0.24558 -0.07685 -0.25378 -0.06944 C -0.25547 -0.06805 -0.2569 -0.06574 -0.2586 -0.06389 C -0.25938 -0.06111 -0.26055 -0.05833 -0.26159 -0.05555 C -0.2655 -0.04606 -0.26719 -0.04444 -0.26953 -0.03333 C -0.27031 -0.02986 -0.27031 -0.02592 -0.27097 -0.02222 C -0.27188 -0.01921 -0.27357 -0.01713 -0.27422 -0.01389 C -0.28177 0.01574 -0.27344 -0.00787 -0.2806 0.01111 C -0.28373 0.03403 -0.27982 0.01134 -0.28516 0.03056 C -0.29011 0.04792 -0.28268 0.02963 -0.28998 0.04722 C -0.2931 0.05463 -0.29453 0.06597 -0.29935 0.06945 C -0.30209 0.0713 -0.30482 0.07269 -0.30742 0.075 C -0.30899 0.07639 -0.31042 0.07894 -0.31198 0.08056 C -0.31354 0.08171 -0.31537 0.08195 -0.3168 0.08333 C -0.32162 0.0875 -0.32084 0.09028 -0.32617 0.09167 C -0.33255 0.09306 -0.3388 0.09352 -0.34505 0.09445 C -0.34662 0.09537 -0.34818 0.09722 -0.34974 0.09722 C -0.36654 0.09722 -0.3681 0.09583 -0.38138 0.08889 C -0.38438 0.08704 -0.39193 0.08241 -0.39401 0.08056 C -0.40612 0.06852 -0.39492 0.07639 -0.40495 0.06389 C -0.4069 0.06134 -0.40912 0.06019 -0.4112 0.05833 C -0.41224 0.0537 -0.41446 0.04931 -0.41446 0.04445 C -0.41498 0.02384 -0.41406 0.00347 -0.41276 -0.01667 C -0.41263 -0.02268 -0.41159 -0.02847 -0.40964 -0.03333 L -0.40638 -0.04167 C -0.40612 -0.04722 -0.40495 -0.05278 -0.40495 -0.05833 C -0.40495 -0.07153 -0.40534 -0.08449 -0.40638 -0.09722 C -0.4069 -0.10069 -0.4086 -0.10301 -0.40964 -0.10555 C -0.41328 -0.11342 -0.41524 -0.11597 -0.42058 -0.11944 C -0.42279 -0.12083 -0.425 -0.12106 -0.42696 -0.12222 C -0.42969 -0.12384 -0.43216 -0.12592 -0.43477 -0.12778 C -0.44531 -0.12592 -0.45599 -0.12477 -0.46641 -0.12222 C -0.46797 -0.12199 -0.46966 -0.12083 -0.4711 -0.11944 C -0.47279 -0.11805 -0.47422 -0.11574 -0.47578 -0.11389 C -0.478 -0.11204 -0.48021 -0.11088 -0.48203 -0.10833 C -0.48555 -0.10393 -0.48919 -0.09491 -0.49167 -0.08889 C -0.49518 -0.0706 -0.49063 -0.0919 -0.49779 -0.06944 C -0.50039 -0.0625 -0.50209 -0.05463 -0.5043 -0.04722 C -0.50508 -0.04352 -0.50625 -0.03958 -0.50729 -0.03611 C -0.50834 -0.03333 -0.50951 -0.03079 -0.51042 -0.02778 C -0.51172 -0.0243 -0.51224 -0.01991 -0.51367 -0.01667 C -0.51485 -0.01412 -0.51719 -0.01366 -0.51823 -0.01111 C -0.52188 -0.0044 -0.52409 0.0044 -0.52787 0.01111 C -0.52943 0.01389 -0.53125 0.0162 -0.53242 0.01945 C -0.5349 0.02454 -0.5362 0.03125 -0.5388 0.03611 C -0.54193 0.04167 -0.54597 0.04607 -0.54831 0.05278 C -0.55248 0.06389 -0.54987 0.05926 -0.55612 0.06667 C -0.56198 0.06574 -0.56784 0.06528 -0.57344 0.06389 C -0.57526 0.06343 -0.57669 0.06181 -0.57826 0.06111 C -0.58542 0.05741 -0.58425 0.05972 -0.59089 0.05278 C -0.60078 0.04213 -0.60026 0.04815 -0.60026 0.03889 " pathEditMode="relative" rAng="0" ptsTypes="AAAAAAAAAAAAAAAAAAAAAAAAAAAAAAAAAAAAAAAAAAAAAAAAAAAAAAAAAAAAAAAAAAAAAAAAAAAAAAAAAAAAAAA">
                                      <p:cBhvr>
                                        <p:cTn id="66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26" y="27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925 L -0.00039 -0.00902 C -0.0026 -0.01574 -0.00455 -0.02291 -0.0069 -0.0287 C -0.00794 -0.03125 -0.00937 -0.03263 -0.01067 -0.03425 C -0.01523 -0.03981 -0.01536 -0.03958 -0.01966 -0.04259 C -0.02734 -0.04166 -0.03515 -0.04143 -0.0427 -0.03981 C -0.04661 -0.03912 -0.04804 -0.03495 -0.05039 -0.0287 C -0.05221 -0.0243 -0.0539 -0.01967 -0.05546 -0.01481 C -0.05729 -0.00949 -0.05846 -0.003 -0.06067 0.00186 L -0.06445 0.01019 C -0.06783 0.03102 -0.06341 0.0051 -0.06836 0.02686 C -0.0694 0.03125 -0.06979 0.03635 -0.07083 0.04075 C -0.07408 0.05301 -0.07474 0.05 -0.07851 0.06019 C -0.08086 0.06598 -0.0832 0.07686 -0.08502 0.08241 C -0.08619 0.08542 -0.0875 0.08797 -0.0888 0.09075 C -0.08919 0.09352 -0.08958 0.0963 -0.0901 0.09908 C -0.09088 0.10186 -0.09166 0.10463 -0.0927 0.10741 C -0.09466 0.1125 -0.09752 0.11806 -0.10039 0.1213 C -0.10156 0.12246 -0.10286 0.12315 -0.10416 0.12408 C -0.11054 0.12315 -0.11705 0.12269 -0.12343 0.1213 C -0.12474 0.12084 -0.12617 0.12014 -0.12721 0.11852 C -0.12877 0.11621 -0.12981 0.11297 -0.13112 0.11019 C -0.13151 0.10741 -0.13177 0.1044 -0.13242 0.10186 C -0.13307 0.09885 -0.13463 0.09653 -0.13489 0.09352 C -0.13593 0.08519 -0.13541 0.07663 -0.13619 0.06852 C -0.13671 0.06274 -0.13815 0.05741 -0.1388 0.05186 C -0.13919 0.04815 -0.13971 0.04445 -0.1401 0.04075 C -0.14062 0.03612 -0.14088 0.03125 -0.14127 0.02686 C -0.14179 0.02385 -0.14179 0.02084 -0.14257 0.01852 C -0.1444 0.0132 -0.14713 0.00973 -0.14895 0.00463 C -0.15013 0.00116 -0.15065 -0.003 -0.15156 -0.00648 C -0.15273 -0.01041 -0.15416 -0.01388 -0.15546 -0.01759 C -0.15586 -0.02037 -0.15612 -0.02337 -0.15664 -0.02592 C -0.1582 -0.0324 -0.16302 -0.04421 -0.16432 -0.04814 C -0.16979 -0.06365 -0.1638 -0.04976 -0.17083 -0.06481 C -0.17122 -0.06759 -0.17135 -0.07106 -0.172 -0.07314 C -0.1733 -0.07662 -0.17981 -0.0831 -0.18099 -0.08425 C -0.18229 -0.08425 -0.2 -0.08611 -0.20664 -0.0787 C -0.20807 -0.07731 -0.20924 -0.075 -0.21041 -0.07314 C -0.21132 -0.07037 -0.21224 -0.06759 -0.21302 -0.06481 C -0.21627 -0.05532 -0.21757 -0.0537 -0.2194 -0.04259 C -0.22005 -0.03912 -0.22005 -0.03518 -0.2207 -0.03148 C -0.22135 -0.02847 -0.22278 -0.02638 -0.2233 -0.02314 C -0.22942 0.00649 -0.22265 -0.01712 -0.22838 0.00186 C -0.23112 0.02477 -0.22786 0.00209 -0.23229 0.0213 C -0.23632 0.03866 -0.2302 0.02038 -0.23606 0.03797 C -0.23867 0.04538 -0.23984 0.05672 -0.24375 0.06019 C -0.24596 0.06204 -0.24817 0.06343 -0.25013 0.06575 C -0.25156 0.06713 -0.25273 0.06968 -0.25403 0.0713 C -0.25533 0.07246 -0.25664 0.07269 -0.25781 0.07408 C -0.26184 0.07825 -0.26119 0.08102 -0.26549 0.08241 C -0.2707 0.0838 -0.27578 0.08426 -0.28086 0.08519 C -0.28216 0.08612 -0.28346 0.08797 -0.28476 0.08797 C -0.2983 0.08797 -0.29961 0.08658 -0.31041 0.07963 C -0.31289 0.07778 -0.31901 0.07315 -0.32057 0.0713 C -0.33059 0.05926 -0.32148 0.06713 -0.32955 0.05463 C -0.33112 0.05209 -0.33294 0.05093 -0.33463 0.04908 C -0.33554 0.04445 -0.33724 0.04005 -0.33724 0.03519 C -0.33763 0.01459 -0.33697 -0.00578 -0.33593 -0.02592 C -0.3358 -0.03194 -0.33502 -0.03773 -0.33346 -0.04259 L -0.33086 -0.05092 C -0.33046 -0.05648 -0.32955 -0.06203 -0.32955 -0.06759 C -0.32955 -0.08078 -0.32994 -0.09375 -0.33086 -0.10648 C -0.33112 -0.10995 -0.33242 -0.11226 -0.33346 -0.11481 C -0.33645 -0.12268 -0.33802 -0.12523 -0.34231 -0.1287 C -0.34414 -0.13009 -0.34596 -0.13032 -0.34752 -0.13148 C -0.34974 -0.1331 -0.35182 -0.13518 -0.3539 -0.13703 C -0.3625 -0.13518 -0.37109 -0.13402 -0.37955 -0.13148 C -0.38086 -0.13125 -0.38216 -0.13009 -0.38333 -0.1287 C -0.38476 -0.12731 -0.38593 -0.125 -0.38724 -0.12314 C -0.38893 -0.12129 -0.39088 -0.12013 -0.39231 -0.11759 C -0.39518 -0.11319 -0.39804 -0.10416 -0.4 -0.09814 C -0.40286 -0.07986 -0.39921 -0.10115 -0.40507 -0.0787 C -0.40716 -0.07175 -0.40859 -0.06388 -0.41028 -0.05648 C -0.41106 -0.05277 -0.41184 -0.04884 -0.41276 -0.04537 C -0.41367 -0.04259 -0.41458 -0.04004 -0.41536 -0.03703 C -0.41627 -0.03356 -0.41679 -0.02916 -0.41796 -0.02592 C -0.41901 -0.02337 -0.42083 -0.02291 -0.42174 -0.02037 C -0.42461 -0.01365 -0.42643 -0.00486 -0.42942 0.00186 C -0.43072 0.00463 -0.43229 0.00695 -0.43333 0.01019 C -0.43528 0.01528 -0.43632 0.022 -0.43841 0.02686 C -0.44101 0.03241 -0.44414 0.03681 -0.44609 0.04352 C -0.44947 0.05463 -0.44739 0.05 -0.45247 0.05741 C -0.45716 0.05649 -0.46197 0.05602 -0.46653 0.05463 C -0.46796 0.05417 -0.46914 0.05255 -0.47044 0.05186 C -0.4763 0.04815 -0.47539 0.05047 -0.48072 0.04352 C -0.4888 0.03288 -0.48841 0.03889 -0.48841 0.02963 " pathEditMode="relative" rAng="0" ptsTypes="AAAAAAAAAAAAAAAAAAAAAAAAAAAAAAAAAAAAAAAAAAAAAAAAAAAAAAAAAAAAAAAAAAAAAAAAAAAAAAAAAAAAAAA">
                                      <p:cBhvr>
                                        <p:cTn id="6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4" y="27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6 -0.00648 -0.00495 -0.01365 -0.00781 -0.01944 C -0.00911 -0.02199 -0.01094 -0.02338 -0.0125 -0.025 C -0.01797 -0.03055 -0.01823 -0.03032 -0.02344 -0.03333 C -0.03281 -0.0324 -0.04232 -0.03217 -0.05156 -0.03055 C -0.05625 -0.02986 -0.05807 -0.02569 -0.06094 -0.01944 C -0.06315 -0.01504 -0.06523 -0.01041 -0.06719 -0.00555 C -0.0694 -0.00023 -0.07083 0.00625 -0.07344 0.01112 L -0.07812 0.01945 C -0.08216 0.04028 -0.07682 0.01436 -0.08281 0.03612 C -0.08411 0.04051 -0.08464 0.04561 -0.08594 0.05 C -0.08984 0.06227 -0.09062 0.05926 -0.09531 0.06945 C -0.09805 0.07524 -0.10091 0.08612 -0.10312 0.09167 C -0.10456 0.09468 -0.10625 0.09723 -0.10781 0.1 C -0.10833 0.10278 -0.10872 0.10556 -0.10937 0.10834 C -0.11029 0.11112 -0.11133 0.11389 -0.1125 0.11667 C -0.11497 0.12176 -0.11849 0.12732 -0.12187 0.13056 C -0.12344 0.13172 -0.125 0.13241 -0.12656 0.13334 C -0.13437 0.13241 -0.14232 0.13195 -0.15 0.13056 C -0.15169 0.1301 -0.15339 0.1294 -0.15469 0.12778 C -0.15664 0.12547 -0.15781 0.12223 -0.15937 0.11945 C -0.1599 0.11667 -0.16029 0.11366 -0.16094 0.11112 C -0.16185 0.10811 -0.16367 0.10579 -0.16406 0.10278 C -0.16523 0.09445 -0.16471 0.08588 -0.16562 0.07778 C -0.16628 0.072 -0.16797 0.06667 -0.16875 0.06112 C -0.16927 0.05741 -0.16992 0.05371 -0.17031 0.05 C -0.17096 0.04537 -0.17135 0.04051 -0.17187 0.03612 C -0.1724 0.03311 -0.17253 0.0301 -0.17344 0.02778 C -0.17565 0.02246 -0.17904 0.01899 -0.18125 0.01389 C -0.18268 0.01042 -0.1832 0.00625 -0.18437 0.00278 C -0.18581 -0.00115 -0.1875 -0.00463 -0.18906 -0.00833 C -0.18958 -0.01111 -0.18997 -0.01412 -0.19062 -0.01666 C -0.19245 -0.02314 -0.19831 -0.03495 -0.2 -0.03888 C -0.20664 -0.05439 -0.19935 -0.0405 -0.20781 -0.05555 C -0.20833 -0.05833 -0.20846 -0.0618 -0.20937 -0.06388 C -0.21094 -0.06736 -0.21888 -0.07384 -0.22031 -0.075 C -0.22187 -0.075 -0.24349 -0.07685 -0.25156 -0.06944 C -0.25326 -0.06805 -0.25469 -0.06574 -0.25625 -0.06388 C -0.25729 -0.06111 -0.25833 -0.05833 -0.25937 -0.05555 C -0.26328 -0.04606 -0.26497 -0.04444 -0.26719 -0.03333 C -0.26797 -0.02986 -0.26797 -0.02592 -0.26875 -0.02222 C -0.26953 -0.01921 -0.27122 -0.01713 -0.27187 -0.01388 C -0.27943 0.01575 -0.27109 -0.00787 -0.27812 0.01112 C -0.28138 0.03403 -0.27747 0.01135 -0.28281 0.03056 C -0.28776 0.04792 -0.28034 0.02963 -0.2875 0.04723 C -0.29062 0.05463 -0.29206 0.06598 -0.29687 0.06945 C -0.29948 0.0713 -0.30221 0.07269 -0.30469 0.075 C -0.30638 0.07639 -0.30781 0.07894 -0.30937 0.08056 C -0.31094 0.08172 -0.31263 0.08195 -0.31406 0.08334 C -0.31888 0.0875 -0.3181 0.09028 -0.32344 0.09167 C -0.32969 0.09306 -0.33594 0.09352 -0.34219 0.09445 C -0.34375 0.09537 -0.34531 0.09723 -0.34687 0.09723 C -0.36341 0.09723 -0.36497 0.09584 -0.37812 0.08889 C -0.38125 0.08704 -0.38867 0.08241 -0.39062 0.08056 C -0.40273 0.06852 -0.39167 0.07639 -0.40156 0.06389 C -0.40352 0.06135 -0.40573 0.06019 -0.40781 0.05834 C -0.40885 0.05371 -0.41094 0.04931 -0.41094 0.04445 C -0.41146 0.02385 -0.41068 0.00348 -0.40937 -0.01666 C -0.40911 -0.02268 -0.4082 -0.02847 -0.40625 -0.03333 L -0.40312 -0.04166 C -0.4026 -0.04722 -0.40156 -0.05277 -0.40156 -0.05833 C -0.40156 -0.07152 -0.40195 -0.08449 -0.40312 -0.09722 C -0.40352 -0.10069 -0.40508 -0.103 -0.40625 -0.10555 C -0.4099 -0.11342 -0.41185 -0.11597 -0.41719 -0.11944 C -0.41927 -0.12083 -0.42148 -0.12106 -0.42344 -0.12222 C -0.42617 -0.12384 -0.42865 -0.12592 -0.43125 -0.12777 C -0.44167 -0.12592 -0.45221 -0.12476 -0.4625 -0.12222 C -0.46419 -0.12199 -0.46576 -0.12083 -0.46719 -0.11944 C -0.46888 -0.11805 -0.47031 -0.11574 -0.47187 -0.11388 C -0.47396 -0.11203 -0.4763 -0.11088 -0.47812 -0.10833 C -0.48164 -0.10393 -0.48516 -0.0949 -0.4875 -0.08888 C -0.49102 -0.0706 -0.48646 -0.09189 -0.49375 -0.06944 C -0.49622 -0.0625 -0.49792 -0.05463 -0.5 -0.04722 C -0.50104 -0.04351 -0.50195 -0.03958 -0.50312 -0.03611 C -0.50417 -0.03333 -0.50534 -0.03078 -0.50625 -0.02777 C -0.50742 -0.0243 -0.50794 -0.0199 -0.50937 -0.01666 C -0.51068 -0.01412 -0.51289 -0.01365 -0.51406 -0.01111 C -0.51758 -0.00439 -0.51979 0.0044 -0.52344 0.01112 C -0.525 0.01389 -0.52682 0.01621 -0.52812 0.01945 C -0.53047 0.02454 -0.53177 0.03125 -0.53437 0.03612 C -0.5375 0.04167 -0.54141 0.04607 -0.54375 0.05278 C -0.54792 0.06389 -0.54531 0.05926 -0.55156 0.06667 C -0.55729 0.06575 -0.56315 0.06528 -0.56875 0.06389 C -0.57044 0.06343 -0.57187 0.06181 -0.57344 0.06112 C -0.5806 0.05741 -0.57943 0.05973 -0.58594 0.05278 C -0.59583 0.04213 -0.59531 0.04815 -0.59531 0.03889 " pathEditMode="relative" ptsTypes="AAAAAAAAAAAAAAAAAAAAAAAAAAAAAAAAAAAAAAAAAAAAAAAAAAAAAAAAAAAAAAAAAAAAAAAAAAAAAAAAAAAAAAA">
                                      <p:cBhvr>
                                        <p:cTn id="7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926 L -0.00039 -0.00903 C -0.00261 -0.01574 -0.00456 -0.02291 -0.0069 -0.0287 C -0.00795 -0.03125 -0.00938 -0.03264 -0.01068 -0.03426 C -0.01524 -0.03981 -0.01537 -0.03958 -0.01966 -0.04259 C -0.02735 -0.04166 -0.03516 -0.04143 -0.04271 -0.03981 C -0.04662 -0.03912 -0.04805 -0.03495 -0.05039 -0.0287 C -0.05222 -0.0243 -0.05391 -0.01967 -0.05547 -0.01481 C -0.0573 -0.00949 -0.05847 -0.00301 -0.06068 0.00185 L -0.06446 0.01019 C -0.06784 0.03102 -0.06341 0.00509 -0.06836 0.02685 C -0.0694 0.03125 -0.0698 0.03634 -0.07084 0.04074 C -0.07409 0.05301 -0.07474 0.05 -0.07852 0.06019 C -0.08086 0.06597 -0.08321 0.07685 -0.08503 0.08241 C -0.0862 0.08542 -0.0875 0.08797 -0.08881 0.09074 C -0.0892 0.09352 -0.08959 0.0963 -0.09011 0.09908 C -0.09089 0.10185 -0.09167 0.10463 -0.09271 0.10741 C -0.09466 0.1125 -0.09753 0.11806 -0.10039 0.1213 C -0.10157 0.12246 -0.10287 0.12315 -0.10417 0.12408 C -0.11055 0.12315 -0.11706 0.12269 -0.12344 0.1213 C -0.12474 0.12084 -0.12618 0.12014 -0.12722 0.11852 C -0.12878 0.11621 -0.12982 0.11297 -0.13112 0.11019 C -0.13151 0.10741 -0.13177 0.1044 -0.13243 0.10185 C -0.13308 0.09884 -0.13464 0.09653 -0.1349 0.09352 C -0.13594 0.08519 -0.13542 0.07662 -0.1362 0.06852 C -0.13672 0.06273 -0.13815 0.05741 -0.13881 0.05185 C -0.1392 0.04815 -0.13972 0.04445 -0.14011 0.04074 C -0.14063 0.03611 -0.14089 0.03125 -0.14128 0.02685 C -0.1418 0.02384 -0.1418 0.02084 -0.14258 0.01852 C -0.1444 0.0132 -0.14714 0.00972 -0.14896 0.00463 C -0.15013 0.00116 -0.15065 -0.00301 -0.15157 -0.00648 C -0.15274 -0.01041 -0.15417 -0.01389 -0.15547 -0.01759 C -0.15586 -0.02037 -0.15612 -0.02338 -0.15664 -0.02592 C -0.15821 -0.03241 -0.16302 -0.04421 -0.16433 -0.04815 C -0.1698 -0.06366 -0.16381 -0.04977 -0.17084 -0.06481 C -0.17123 -0.06759 -0.17136 -0.07106 -0.17201 -0.07315 C -0.17331 -0.07662 -0.17982 -0.0831 -0.18099 -0.08426 C -0.1823 -0.08426 -0.2 -0.08611 -0.20664 -0.0787 C -0.20808 -0.07731 -0.20925 -0.075 -0.21042 -0.07315 C -0.21133 -0.07037 -0.21224 -0.06759 -0.21302 -0.06481 C -0.21628 -0.05532 -0.21758 -0.0537 -0.2194 -0.04259 C -0.22006 -0.03912 -0.22006 -0.03518 -0.22071 -0.03148 C -0.22136 -0.02847 -0.22279 -0.02639 -0.22331 -0.02315 C -0.22943 0.00648 -0.22266 -0.01713 -0.22839 0.00185 C -0.23112 0.02477 -0.22787 0.00209 -0.2323 0.0213 C -0.23633 0.03866 -0.23021 0.02037 -0.23607 0.03797 C -0.23868 0.04537 -0.23985 0.05672 -0.24375 0.06019 C -0.24597 0.06204 -0.24818 0.06343 -0.25013 0.06574 C -0.25157 0.06713 -0.25274 0.06968 -0.25404 0.0713 C -0.25534 0.07246 -0.25664 0.07269 -0.25782 0.07408 C -0.26185 0.07824 -0.2612 0.08102 -0.2655 0.08241 C -0.27071 0.0838 -0.27578 0.08426 -0.28086 0.08519 C -0.28216 0.08611 -0.28347 0.08797 -0.28477 0.08797 C -0.29831 0.08797 -0.29961 0.08658 -0.31042 0.07963 C -0.31289 0.07778 -0.31901 0.07315 -0.32058 0.0713 C -0.3306 0.05926 -0.32149 0.06713 -0.32956 0.05463 C -0.33112 0.05209 -0.33295 0.05093 -0.33464 0.04908 C -0.33555 0.04445 -0.33724 0.04005 -0.33724 0.03519 C -0.33763 0.01459 -0.33698 -0.00578 -0.33594 -0.02592 C -0.33581 -0.03194 -0.33503 -0.03773 -0.33347 -0.04259 L -0.33086 -0.05092 C -0.33047 -0.05648 -0.32956 -0.06203 -0.32956 -0.06759 C -0.32956 -0.08078 -0.32995 -0.09375 -0.33086 -0.10648 C -0.33112 -0.10995 -0.33243 -0.11227 -0.33347 -0.11481 C -0.33646 -0.12268 -0.33802 -0.12523 -0.34232 -0.1287 C -0.34414 -0.13009 -0.34597 -0.13032 -0.34753 -0.13148 C -0.34974 -0.1331 -0.35183 -0.13518 -0.35391 -0.13703 C -0.3625 -0.13518 -0.3711 -0.13403 -0.37956 -0.13148 C -0.38086 -0.13125 -0.38216 -0.13009 -0.38334 -0.1287 C -0.38477 -0.12731 -0.38594 -0.125 -0.38724 -0.12315 C -0.38894 -0.12129 -0.39089 -0.12014 -0.39232 -0.11759 C -0.39519 -0.11319 -0.39805 -0.10416 -0.4 -0.09815 C -0.40287 -0.07986 -0.39922 -0.10116 -0.40508 -0.0787 C -0.40716 -0.07176 -0.4086 -0.06389 -0.41029 -0.05648 C -0.41107 -0.05278 -0.41185 -0.04884 -0.41276 -0.04537 C -0.41368 -0.04259 -0.41459 -0.04004 -0.41537 -0.03703 C -0.41628 -0.03356 -0.4168 -0.02916 -0.41797 -0.02592 C -0.41901 -0.02338 -0.42084 -0.02291 -0.42175 -0.02037 C -0.42461 -0.01366 -0.42644 -0.00486 -0.42943 0.00185 C -0.43073 0.00463 -0.4323 0.00695 -0.43334 0.01019 C -0.43529 0.01528 -0.43633 0.02199 -0.43841 0.02685 C -0.44102 0.03241 -0.44414 0.03681 -0.4461 0.04352 C -0.44948 0.05463 -0.4474 0.05 -0.45248 0.05741 C -0.45716 0.05648 -0.46198 0.05602 -0.46654 0.05463 C -0.46797 0.05417 -0.46914 0.05255 -0.47045 0.05185 C -0.47631 0.04815 -0.47539 0.05047 -0.48073 0.04352 C -0.48881 0.03287 -0.48841 0.03889 -0.48841 0.02963 " pathEditMode="relative" rAng="0" ptsTypes="AAAAAAAAAAAAAAAAAAAAAAAAAAAAAAAAAAAAAAAAAAAAAAAAAAAAAAAAAAAAAAAAAAAAAAAAAAAAAAAAAAAAAAA">
                                      <p:cBhvr>
                                        <p:cTn id="7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4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820AA-EBFD-4C02-A75A-39E406A2C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" y="0"/>
            <a:ext cx="18280894" cy="102870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AA107A-31AE-4AA2-8E50-8872CCAB28D2}"/>
              </a:ext>
            </a:extLst>
          </p:cNvPr>
          <p:cNvSpPr/>
          <p:nvPr/>
        </p:nvSpPr>
        <p:spPr>
          <a:xfrm>
            <a:off x="1649116" y="182396"/>
            <a:ext cx="15751276" cy="432353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06 NK PowerSkills">
            <a:extLst>
              <a:ext uri="{FF2B5EF4-FFF2-40B4-BE49-F238E27FC236}">
                <a16:creationId xmlns:a16="http://schemas.microsoft.com/office/drawing/2014/main" id="{0EF40316-A6D3-48FF-944F-C4A997F6510B}"/>
              </a:ext>
            </a:extLst>
          </p:cNvPr>
          <p:cNvSpPr txBox="1"/>
          <p:nvPr/>
        </p:nvSpPr>
        <p:spPr>
          <a:xfrm>
            <a:off x="1936619" y="757876"/>
            <a:ext cx="102685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Question 1</a:t>
            </a:r>
          </a:p>
          <a:p>
            <a:pPr algn="ctr" defTabSz="1371600"/>
            <a:r>
              <a:rPr lang="en-US" sz="6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The girls were at the …… yesterday.</a:t>
            </a:r>
          </a:p>
        </p:txBody>
      </p:sp>
      <p:sp>
        <p:nvSpPr>
          <p:cNvPr id="29" name="Đ Ghé thăm Fb.com/nkpowerskills">
            <a:extLst>
              <a:ext uri="{FF2B5EF4-FFF2-40B4-BE49-F238E27FC236}">
                <a16:creationId xmlns:a16="http://schemas.microsoft.com/office/drawing/2014/main" id="{BADFA3CA-2A41-4DA1-BD48-93350E3E440A}"/>
              </a:ext>
            </a:extLst>
          </p:cNvPr>
          <p:cNvSpPr/>
          <p:nvPr/>
        </p:nvSpPr>
        <p:spPr>
          <a:xfrm>
            <a:off x="1649116" y="4670503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75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park</a:t>
            </a:r>
          </a:p>
        </p:txBody>
      </p:sp>
      <p:sp>
        <p:nvSpPr>
          <p:cNvPr id="30" name="Ghé thăm Fb.com/nkpowerskills">
            <a:extLst>
              <a:ext uri="{FF2B5EF4-FFF2-40B4-BE49-F238E27FC236}">
                <a16:creationId xmlns:a16="http://schemas.microsoft.com/office/drawing/2014/main" id="{5CF79865-E2B9-43BD-8BE2-20D4C70639D4}"/>
              </a:ext>
            </a:extLst>
          </p:cNvPr>
          <p:cNvSpPr/>
          <p:nvPr/>
        </p:nvSpPr>
        <p:spPr>
          <a:xfrm>
            <a:off x="9682362" y="6772351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75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school</a:t>
            </a:r>
          </a:p>
        </p:txBody>
      </p:sp>
      <p:sp>
        <p:nvSpPr>
          <p:cNvPr id="31" name="Ghé thăm Fb.com/nkpowerskills">
            <a:extLst>
              <a:ext uri="{FF2B5EF4-FFF2-40B4-BE49-F238E27FC236}">
                <a16:creationId xmlns:a16="http://schemas.microsoft.com/office/drawing/2014/main" id="{019676AF-06DD-4821-AB43-0F7E1D7A3D17}"/>
              </a:ext>
            </a:extLst>
          </p:cNvPr>
          <p:cNvSpPr/>
          <p:nvPr/>
        </p:nvSpPr>
        <p:spPr>
          <a:xfrm>
            <a:off x="1635394" y="6772351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75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zoo</a:t>
            </a:r>
          </a:p>
        </p:txBody>
      </p:sp>
      <p:sp>
        <p:nvSpPr>
          <p:cNvPr id="46" name="Ghé thăm Fb.com/nkpowerskills">
            <a:extLst>
              <a:ext uri="{FF2B5EF4-FFF2-40B4-BE49-F238E27FC236}">
                <a16:creationId xmlns:a16="http://schemas.microsoft.com/office/drawing/2014/main" id="{5CB7C7B5-1AFB-40EE-AC74-C87338D8682E}"/>
              </a:ext>
            </a:extLst>
          </p:cNvPr>
          <p:cNvSpPr/>
          <p:nvPr/>
        </p:nvSpPr>
        <p:spPr>
          <a:xfrm>
            <a:off x="9682362" y="4688327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75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beach</a:t>
            </a:r>
          </a:p>
        </p:txBody>
      </p:sp>
      <p:pic>
        <p:nvPicPr>
          <p:cNvPr id="47" name="Picture 46">
            <a:hlinkClick r:id="rId6" action="ppaction://hlinksldjump"/>
            <a:extLst>
              <a:ext uri="{FF2B5EF4-FFF2-40B4-BE49-F238E27FC236}">
                <a16:creationId xmlns:a16="http://schemas.microsoft.com/office/drawing/2014/main" id="{E6639C77-33FC-4DD8-92A1-D5717A3A6E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91" y="8618223"/>
            <a:ext cx="1455106" cy="145510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Káº¿t quáº£ hÃ¬nh áº£nh cho right icon">
            <a:extLst>
              <a:ext uri="{FF2B5EF4-FFF2-40B4-BE49-F238E27FC236}">
                <a16:creationId xmlns:a16="http://schemas.microsoft.com/office/drawing/2014/main" id="{DA532514-C6B3-4DB4-8BE6-99622F6A3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042" y="5332066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Káº¿t quáº£ hÃ¬nh áº£nh cho wrong icon">
            <a:extLst>
              <a:ext uri="{FF2B5EF4-FFF2-40B4-BE49-F238E27FC236}">
                <a16:creationId xmlns:a16="http://schemas.microsoft.com/office/drawing/2014/main" id="{00B13517-AF87-47B8-BA8C-E23C0F37A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898" y="7380754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wrong icon">
            <a:extLst>
              <a:ext uri="{FF2B5EF4-FFF2-40B4-BE49-F238E27FC236}">
                <a16:creationId xmlns:a16="http://schemas.microsoft.com/office/drawing/2014/main" id="{CC3DF960-1550-4B0B-8D33-898E84BB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3862" y="5310802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wrong icon">
            <a:extLst>
              <a:ext uri="{FF2B5EF4-FFF2-40B4-BE49-F238E27FC236}">
                <a16:creationId xmlns:a16="http://schemas.microsoft.com/office/drawing/2014/main" id="{9FC235F4-92F8-4415-8CD0-F96889752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090" y="7357484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01 NK PowerSkills">
            <a:extLst>
              <a:ext uri="{FF2B5EF4-FFF2-40B4-BE49-F238E27FC236}">
                <a16:creationId xmlns:a16="http://schemas.microsoft.com/office/drawing/2014/main" id="{F4BEDFC3-770B-4F52-AD1C-622E57485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8602" y="1943100"/>
            <a:ext cx="5334594" cy="711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DC564E-512F-4654-991C-FF7EBF86EE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1192" y="10520022"/>
            <a:ext cx="14798008" cy="41161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E6990D-94E1-356C-989C-7DD1166CFA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44172" y="723900"/>
            <a:ext cx="4573473" cy="32305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08296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39F3F9-B240-4F4A-8509-AB04D225C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" y="0"/>
            <a:ext cx="18280894" cy="10287000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0CD2B4E-FED5-460A-8F35-753604054D3D}"/>
              </a:ext>
            </a:extLst>
          </p:cNvPr>
          <p:cNvSpPr/>
          <p:nvPr/>
        </p:nvSpPr>
        <p:spPr>
          <a:xfrm>
            <a:off x="1649116" y="182396"/>
            <a:ext cx="15751276" cy="432353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Đ Ghé thăm Fb.com/nkpowerskills">
            <a:extLst>
              <a:ext uri="{FF2B5EF4-FFF2-40B4-BE49-F238E27FC236}">
                <a16:creationId xmlns:a16="http://schemas.microsoft.com/office/drawing/2014/main" id="{E7B9D4D3-E967-4BA5-8FFA-6146E230C172}"/>
              </a:ext>
            </a:extLst>
          </p:cNvPr>
          <p:cNvSpPr/>
          <p:nvPr/>
        </p:nvSpPr>
        <p:spPr>
          <a:xfrm>
            <a:off x="10118074" y="4691375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75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was</a:t>
            </a:r>
          </a:p>
        </p:txBody>
      </p:sp>
      <p:sp>
        <p:nvSpPr>
          <p:cNvPr id="52" name="Ghé thăm Fb.com/nkpowerskills">
            <a:extLst>
              <a:ext uri="{FF2B5EF4-FFF2-40B4-BE49-F238E27FC236}">
                <a16:creationId xmlns:a16="http://schemas.microsoft.com/office/drawing/2014/main" id="{CC52A426-BCB6-49B1-AC9D-46A34166F5EE}"/>
              </a:ext>
            </a:extLst>
          </p:cNvPr>
          <p:cNvSpPr/>
          <p:nvPr/>
        </p:nvSpPr>
        <p:spPr>
          <a:xfrm>
            <a:off x="1661194" y="6793223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75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weren’t</a:t>
            </a:r>
          </a:p>
        </p:txBody>
      </p:sp>
      <p:sp>
        <p:nvSpPr>
          <p:cNvPr id="53" name="Ghé thăm Fb.com/nkpowerskills">
            <a:extLst>
              <a:ext uri="{FF2B5EF4-FFF2-40B4-BE49-F238E27FC236}">
                <a16:creationId xmlns:a16="http://schemas.microsoft.com/office/drawing/2014/main" id="{6C43D47D-E0DF-44A9-89ED-AE7BACC98010}"/>
              </a:ext>
            </a:extLst>
          </p:cNvPr>
          <p:cNvSpPr/>
          <p:nvPr/>
        </p:nvSpPr>
        <p:spPr>
          <a:xfrm>
            <a:off x="10104352" y="6793223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75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wasn’t</a:t>
            </a: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4BC9CF51-2086-466D-8592-E9C8EC4D19BC}"/>
              </a:ext>
            </a:extLst>
          </p:cNvPr>
          <p:cNvSpPr/>
          <p:nvPr/>
        </p:nvSpPr>
        <p:spPr>
          <a:xfrm>
            <a:off x="1661194" y="4709199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75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were</a:t>
            </a:r>
          </a:p>
        </p:txBody>
      </p:sp>
      <p:pic>
        <p:nvPicPr>
          <p:cNvPr id="55" name="Picture 54">
            <a:hlinkClick r:id="rId6" action="ppaction://hlinksldjump"/>
            <a:extLst>
              <a:ext uri="{FF2B5EF4-FFF2-40B4-BE49-F238E27FC236}">
                <a16:creationId xmlns:a16="http://schemas.microsoft.com/office/drawing/2014/main" id="{D6B1F9D4-FEC5-42CB-8CCB-CF7715BF07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91" y="8618223"/>
            <a:ext cx="1455106" cy="145510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6" name="Picture 4" descr="Káº¿t quáº£ hÃ¬nh áº£nh cho right icon">
            <a:extLst>
              <a:ext uri="{FF2B5EF4-FFF2-40B4-BE49-F238E27FC236}">
                <a16:creationId xmlns:a16="http://schemas.microsoft.com/office/drawing/2014/main" id="{45A65823-9EF2-410D-B910-89F0B1170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000" y="5352940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Káº¿t quáº£ hÃ¬nh áº£nh cho wrong icon">
            <a:extLst>
              <a:ext uri="{FF2B5EF4-FFF2-40B4-BE49-F238E27FC236}">
                <a16:creationId xmlns:a16="http://schemas.microsoft.com/office/drawing/2014/main" id="{60EC6587-8276-4FA7-8D40-70143BA11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728" y="7401626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wrong icon">
            <a:extLst>
              <a:ext uri="{FF2B5EF4-FFF2-40B4-BE49-F238E27FC236}">
                <a16:creationId xmlns:a16="http://schemas.microsoft.com/office/drawing/2014/main" id="{2B50F223-12F8-49A6-910F-5A60E699E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692" y="5331674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F4EAF48E-0A9A-4F10-9C84-33F2367B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048" y="7378356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01 NK PowerSkills">
            <a:extLst>
              <a:ext uri="{FF2B5EF4-FFF2-40B4-BE49-F238E27FC236}">
                <a16:creationId xmlns:a16="http://schemas.microsoft.com/office/drawing/2014/main" id="{C8C5E7E9-2037-42BC-AD3F-525391333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3115" y="2705100"/>
            <a:ext cx="5334594" cy="711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2656ED-4887-4081-9640-F94B476A90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1192" y="10520022"/>
            <a:ext cx="14798008" cy="4116142"/>
          </a:xfrm>
          <a:prstGeom prst="rect">
            <a:avLst/>
          </a:prstGeom>
        </p:spPr>
      </p:pic>
      <p:sp>
        <p:nvSpPr>
          <p:cNvPr id="3" name="06 NK PowerSkills">
            <a:extLst>
              <a:ext uri="{FF2B5EF4-FFF2-40B4-BE49-F238E27FC236}">
                <a16:creationId xmlns:a16="http://schemas.microsoft.com/office/drawing/2014/main" id="{0027B36E-2B83-B633-71D8-B030850A2A61}"/>
              </a:ext>
            </a:extLst>
          </p:cNvPr>
          <p:cNvSpPr txBox="1"/>
          <p:nvPr/>
        </p:nvSpPr>
        <p:spPr>
          <a:xfrm>
            <a:off x="1933155" y="1045443"/>
            <a:ext cx="102685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Question 2</a:t>
            </a:r>
          </a:p>
          <a:p>
            <a:pPr algn="ctr" defTabSz="1371600"/>
            <a:r>
              <a:rPr lang="en-US" sz="6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The weather _____ sunny.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FDD2A3-C301-4478-8C70-1770A9EE02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94768" y="849373"/>
            <a:ext cx="4777939" cy="27842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8942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B3DAC2-F8F6-4870-A5BD-F68F39416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" y="0"/>
            <a:ext cx="18280894" cy="10287000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579CE78-C93F-405A-A4C0-FEBA73E24686}"/>
              </a:ext>
            </a:extLst>
          </p:cNvPr>
          <p:cNvSpPr/>
          <p:nvPr/>
        </p:nvSpPr>
        <p:spPr>
          <a:xfrm>
            <a:off x="1649116" y="182396"/>
            <a:ext cx="15751276" cy="432353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Đ Ghé thăm Fb.com/nkpowerskills">
            <a:extLst>
              <a:ext uri="{FF2B5EF4-FFF2-40B4-BE49-F238E27FC236}">
                <a16:creationId xmlns:a16="http://schemas.microsoft.com/office/drawing/2014/main" id="{325BC733-71EF-4342-9BC7-789E845F9D88}"/>
              </a:ext>
            </a:extLst>
          </p:cNvPr>
          <p:cNvSpPr/>
          <p:nvPr/>
        </p:nvSpPr>
        <p:spPr>
          <a:xfrm>
            <a:off x="10148666" y="6891953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6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small</a:t>
            </a:r>
          </a:p>
        </p:txBody>
      </p:sp>
      <p:sp>
        <p:nvSpPr>
          <p:cNvPr id="53" name="Ghé thăm Fb.com/nkpowerskills">
            <a:extLst>
              <a:ext uri="{FF2B5EF4-FFF2-40B4-BE49-F238E27FC236}">
                <a16:creationId xmlns:a16="http://schemas.microsoft.com/office/drawing/2014/main" id="{C9E9BB7F-ABD3-43EC-B7CE-EA2B9120D23E}"/>
              </a:ext>
            </a:extLst>
          </p:cNvPr>
          <p:cNvSpPr/>
          <p:nvPr/>
        </p:nvSpPr>
        <p:spPr>
          <a:xfrm>
            <a:off x="10148666" y="4651447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6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clean</a:t>
            </a: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FF8273FE-C77D-43F0-849F-355B013057E1}"/>
              </a:ext>
            </a:extLst>
          </p:cNvPr>
          <p:cNvSpPr/>
          <p:nvPr/>
        </p:nvSpPr>
        <p:spPr>
          <a:xfrm>
            <a:off x="1661194" y="4712621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6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big</a:t>
            </a:r>
          </a:p>
        </p:txBody>
      </p:sp>
      <p:sp>
        <p:nvSpPr>
          <p:cNvPr id="55" name="Ghé thăm Fb.com/nkpowerskills">
            <a:extLst>
              <a:ext uri="{FF2B5EF4-FFF2-40B4-BE49-F238E27FC236}">
                <a16:creationId xmlns:a16="http://schemas.microsoft.com/office/drawing/2014/main" id="{3430A48F-1B05-4E4E-9D72-EE0724E41C0B}"/>
              </a:ext>
            </a:extLst>
          </p:cNvPr>
          <p:cNvSpPr/>
          <p:nvPr/>
        </p:nvSpPr>
        <p:spPr>
          <a:xfrm>
            <a:off x="1649116" y="6876283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6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dirty</a:t>
            </a:r>
          </a:p>
        </p:txBody>
      </p:sp>
      <p:pic>
        <p:nvPicPr>
          <p:cNvPr id="56" name="Picture 55">
            <a:hlinkClick r:id="rId6" action="ppaction://hlinksldjump"/>
            <a:extLst>
              <a:ext uri="{FF2B5EF4-FFF2-40B4-BE49-F238E27FC236}">
                <a16:creationId xmlns:a16="http://schemas.microsoft.com/office/drawing/2014/main" id="{E4E40793-19EC-4305-BDBE-ABD5F3BA00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91" y="8618223"/>
            <a:ext cx="1455106" cy="145510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7" name="Picture 4" descr="Káº¿t quáº£ hÃ¬nh áº£nh cho right icon">
            <a:extLst>
              <a:ext uri="{FF2B5EF4-FFF2-40B4-BE49-F238E27FC236}">
                <a16:creationId xmlns:a16="http://schemas.microsoft.com/office/drawing/2014/main" id="{ED317C14-27D2-4F58-9B1A-8293DB67E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594" y="7553518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wrong icon">
            <a:extLst>
              <a:ext uri="{FF2B5EF4-FFF2-40B4-BE49-F238E27FC236}">
                <a16:creationId xmlns:a16="http://schemas.microsoft.com/office/drawing/2014/main" id="{6225CA6E-F09C-4428-A7EB-03DB392F5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4200" y="5259850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2B23A2E5-008D-4B93-A8EA-698DB4040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614" y="7498756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71848566-82DD-4064-8456-96BC70B9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890" y="5297754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01 NK PowerSkills">
            <a:extLst>
              <a:ext uri="{FF2B5EF4-FFF2-40B4-BE49-F238E27FC236}">
                <a16:creationId xmlns:a16="http://schemas.microsoft.com/office/drawing/2014/main" id="{656E3FA4-E594-474C-B82B-8B15721C9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7291" y="2602618"/>
            <a:ext cx="5334594" cy="711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F07272-576B-4AFB-8090-215FA3F18D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1192" y="10520022"/>
            <a:ext cx="14798008" cy="4116142"/>
          </a:xfrm>
          <a:prstGeom prst="rect">
            <a:avLst/>
          </a:prstGeom>
        </p:spPr>
      </p:pic>
      <p:sp>
        <p:nvSpPr>
          <p:cNvPr id="3" name="06 NK PowerSkills">
            <a:extLst>
              <a:ext uri="{FF2B5EF4-FFF2-40B4-BE49-F238E27FC236}">
                <a16:creationId xmlns:a16="http://schemas.microsoft.com/office/drawing/2014/main" id="{EB8280A0-A7DD-105D-ABE8-C5A4E621D0E8}"/>
              </a:ext>
            </a:extLst>
          </p:cNvPr>
          <p:cNvSpPr txBox="1"/>
          <p:nvPr/>
        </p:nvSpPr>
        <p:spPr>
          <a:xfrm>
            <a:off x="1527126" y="707795"/>
            <a:ext cx="102685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Question 3</a:t>
            </a:r>
          </a:p>
          <a:p>
            <a:pPr algn="ctr" defTabSz="1371600"/>
            <a:r>
              <a:rPr lang="en-US" sz="6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The sandwiches weren’t _________.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88386-B115-CE52-CD8C-FA1D02D7E7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26605" y="663558"/>
            <a:ext cx="5415139" cy="31555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78834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2B19E4A-84C3-4198-9860-E6FFBDDF3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" y="0"/>
            <a:ext cx="18280894" cy="10287000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0D8AA4E-9030-4002-9122-DD27D5A59FB5}"/>
              </a:ext>
            </a:extLst>
          </p:cNvPr>
          <p:cNvSpPr/>
          <p:nvPr/>
        </p:nvSpPr>
        <p:spPr>
          <a:xfrm>
            <a:off x="1631933" y="192358"/>
            <a:ext cx="15751276" cy="432353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Đ Ghé thăm Fb.com/nkpowerskills">
            <a:extLst>
              <a:ext uri="{FF2B5EF4-FFF2-40B4-BE49-F238E27FC236}">
                <a16:creationId xmlns:a16="http://schemas.microsoft.com/office/drawing/2014/main" id="{9D453C5F-5CCD-4625-B647-75A65BD0ADF9}"/>
              </a:ext>
            </a:extLst>
          </p:cNvPr>
          <p:cNvSpPr/>
          <p:nvPr/>
        </p:nvSpPr>
        <p:spPr>
          <a:xfrm>
            <a:off x="1686992" y="6891953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6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children</a:t>
            </a:r>
          </a:p>
        </p:txBody>
      </p:sp>
      <p:sp>
        <p:nvSpPr>
          <p:cNvPr id="41" name="Ghé thăm Fb.com/nkpowerskills">
            <a:extLst>
              <a:ext uri="{FF2B5EF4-FFF2-40B4-BE49-F238E27FC236}">
                <a16:creationId xmlns:a16="http://schemas.microsoft.com/office/drawing/2014/main" id="{E89BA04F-00A6-4C03-84B2-76DDF4DE09EB}"/>
              </a:ext>
            </a:extLst>
          </p:cNvPr>
          <p:cNvSpPr/>
          <p:nvPr/>
        </p:nvSpPr>
        <p:spPr>
          <a:xfrm>
            <a:off x="9708160" y="4712621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6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girls</a:t>
            </a:r>
          </a:p>
        </p:txBody>
      </p:sp>
      <p:sp>
        <p:nvSpPr>
          <p:cNvPr id="42" name="Ghé thăm Fb.com/nkpowerskills">
            <a:extLst>
              <a:ext uri="{FF2B5EF4-FFF2-40B4-BE49-F238E27FC236}">
                <a16:creationId xmlns:a16="http://schemas.microsoft.com/office/drawing/2014/main" id="{3B2B4F41-4F61-4678-94C6-92B72953FE0F}"/>
              </a:ext>
            </a:extLst>
          </p:cNvPr>
          <p:cNvSpPr/>
          <p:nvPr/>
        </p:nvSpPr>
        <p:spPr>
          <a:xfrm>
            <a:off x="1661194" y="4712621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6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men</a:t>
            </a:r>
          </a:p>
        </p:txBody>
      </p:sp>
      <p:sp>
        <p:nvSpPr>
          <p:cNvPr id="43" name="Ghé thăm Fb.com/nkpowerskills">
            <a:extLst>
              <a:ext uri="{FF2B5EF4-FFF2-40B4-BE49-F238E27FC236}">
                <a16:creationId xmlns:a16="http://schemas.microsoft.com/office/drawing/2014/main" id="{FBBFE746-A357-458D-961D-FA70808522D9}"/>
              </a:ext>
            </a:extLst>
          </p:cNvPr>
          <p:cNvSpPr/>
          <p:nvPr/>
        </p:nvSpPr>
        <p:spPr>
          <a:xfrm>
            <a:off x="9708160" y="6881562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6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boys</a:t>
            </a:r>
          </a:p>
        </p:txBody>
      </p:sp>
      <p:pic>
        <p:nvPicPr>
          <p:cNvPr id="44" name="Picture 43">
            <a:hlinkClick r:id="rId6" action="ppaction://hlinksldjump"/>
            <a:extLst>
              <a:ext uri="{FF2B5EF4-FFF2-40B4-BE49-F238E27FC236}">
                <a16:creationId xmlns:a16="http://schemas.microsoft.com/office/drawing/2014/main" id="{2A6F3EA8-9FEB-44F0-B32B-9C7653BEE1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91" y="8618223"/>
            <a:ext cx="1455106" cy="145510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Picture 4" descr="Káº¿t quáº£ hÃ¬nh áº£nh cho right icon">
            <a:extLst>
              <a:ext uri="{FF2B5EF4-FFF2-40B4-BE49-F238E27FC236}">
                <a16:creationId xmlns:a16="http://schemas.microsoft.com/office/drawing/2014/main" id="{647ABA8A-DB76-405D-B306-D13B8068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920" y="7553518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Káº¿t quáº£ hÃ¬nh áº£nh cho wrong icon">
            <a:extLst>
              <a:ext uri="{FF2B5EF4-FFF2-40B4-BE49-F238E27FC236}">
                <a16:creationId xmlns:a16="http://schemas.microsoft.com/office/drawing/2014/main" id="{6F8A51DA-261A-48A7-86F7-B857174A0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696" y="5321024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Káº¿t quáº£ hÃ¬nh áº£nh cho wrong icon">
            <a:extLst>
              <a:ext uri="{FF2B5EF4-FFF2-40B4-BE49-F238E27FC236}">
                <a16:creationId xmlns:a16="http://schemas.microsoft.com/office/drawing/2014/main" id="{E18EE763-313F-4500-87AF-9CED542A0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1738" y="7532252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wrong icon">
            <a:extLst>
              <a:ext uri="{FF2B5EF4-FFF2-40B4-BE49-F238E27FC236}">
                <a16:creationId xmlns:a16="http://schemas.microsoft.com/office/drawing/2014/main" id="{97311676-CC8F-41F0-9D1D-FBE9B875D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890" y="5297754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1 NK PowerSkills">
            <a:extLst>
              <a:ext uri="{FF2B5EF4-FFF2-40B4-BE49-F238E27FC236}">
                <a16:creationId xmlns:a16="http://schemas.microsoft.com/office/drawing/2014/main" id="{4CE91DBC-9C81-4F4E-BBED-969F08D94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0274" y="2781300"/>
            <a:ext cx="5334594" cy="711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A73A2E-CC06-4D1B-905A-38EC66D9B2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1192" y="10520022"/>
            <a:ext cx="14798008" cy="4116142"/>
          </a:xfrm>
          <a:prstGeom prst="rect">
            <a:avLst/>
          </a:prstGeom>
        </p:spPr>
      </p:pic>
      <p:sp>
        <p:nvSpPr>
          <p:cNvPr id="5" name="06 NK PowerSkills">
            <a:extLst>
              <a:ext uri="{FF2B5EF4-FFF2-40B4-BE49-F238E27FC236}">
                <a16:creationId xmlns:a16="http://schemas.microsoft.com/office/drawing/2014/main" id="{0FE642E7-4BE4-989F-A777-FBC6E6A35ADC}"/>
              </a:ext>
            </a:extLst>
          </p:cNvPr>
          <p:cNvSpPr txBox="1"/>
          <p:nvPr/>
        </p:nvSpPr>
        <p:spPr>
          <a:xfrm>
            <a:off x="1739597" y="815576"/>
            <a:ext cx="102685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Question 4</a:t>
            </a:r>
          </a:p>
          <a:p>
            <a:pPr algn="ctr" defTabSz="1371600"/>
            <a:r>
              <a:rPr lang="en-US" sz="6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The ______ were at a party last weekend.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CE68C4-21BC-A959-60F6-AFFAB63937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15800" y="543437"/>
            <a:ext cx="4982014" cy="34459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15745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B9E199-1D1A-4326-93BA-EFC9A2582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" y="0"/>
            <a:ext cx="18280894" cy="10287000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C2CE5DF-AB7A-48F0-9BE5-FE7C097AD6B3}"/>
              </a:ext>
            </a:extLst>
          </p:cNvPr>
          <p:cNvSpPr/>
          <p:nvPr/>
        </p:nvSpPr>
        <p:spPr>
          <a:xfrm>
            <a:off x="1649116" y="182396"/>
            <a:ext cx="15751276" cy="432353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Đ Ghé thăm Fb.com/nkpowerskills">
            <a:extLst>
              <a:ext uri="{FF2B5EF4-FFF2-40B4-BE49-F238E27FC236}">
                <a16:creationId xmlns:a16="http://schemas.microsoft.com/office/drawing/2014/main" id="{EA133B4D-AA29-4637-91B8-EC348FDD6938}"/>
              </a:ext>
            </a:extLst>
          </p:cNvPr>
          <p:cNvSpPr/>
          <p:nvPr/>
        </p:nvSpPr>
        <p:spPr>
          <a:xfrm>
            <a:off x="1649116" y="4670503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6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wasn’t</a:t>
            </a:r>
          </a:p>
        </p:txBody>
      </p:sp>
      <p:sp>
        <p:nvSpPr>
          <p:cNvPr id="55" name="Ghé thăm Fb.com/nkpowerskills">
            <a:extLst>
              <a:ext uri="{FF2B5EF4-FFF2-40B4-BE49-F238E27FC236}">
                <a16:creationId xmlns:a16="http://schemas.microsoft.com/office/drawing/2014/main" id="{6AA76E22-10CC-4B89-A23D-BE5429CBD402}"/>
              </a:ext>
            </a:extLst>
          </p:cNvPr>
          <p:cNvSpPr/>
          <p:nvPr/>
        </p:nvSpPr>
        <p:spPr>
          <a:xfrm>
            <a:off x="9682362" y="6772351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6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were</a:t>
            </a: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BF5D38A9-E723-4774-8B17-9B301BDF13F6}"/>
              </a:ext>
            </a:extLst>
          </p:cNvPr>
          <p:cNvSpPr/>
          <p:nvPr/>
        </p:nvSpPr>
        <p:spPr>
          <a:xfrm>
            <a:off x="1635394" y="6772351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6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was</a:t>
            </a:r>
          </a:p>
        </p:txBody>
      </p:sp>
      <p:sp>
        <p:nvSpPr>
          <p:cNvPr id="57" name="Ghé thăm Fb.com/nkpowerskills">
            <a:extLst>
              <a:ext uri="{FF2B5EF4-FFF2-40B4-BE49-F238E27FC236}">
                <a16:creationId xmlns:a16="http://schemas.microsoft.com/office/drawing/2014/main" id="{4FF09EAC-BA39-45C4-9E7B-AC979E5A2733}"/>
              </a:ext>
            </a:extLst>
          </p:cNvPr>
          <p:cNvSpPr/>
          <p:nvPr/>
        </p:nvSpPr>
        <p:spPr>
          <a:xfrm>
            <a:off x="9682362" y="4688327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6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weren’t</a:t>
            </a:r>
          </a:p>
        </p:txBody>
      </p:sp>
      <p:pic>
        <p:nvPicPr>
          <p:cNvPr id="58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CA00B440-BD59-4C8C-B050-1EC9A8D091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91" y="8618223"/>
            <a:ext cx="1455106" cy="145510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9" name="Picture 4" descr="Káº¿t quáº£ hÃ¬nh áº£nh cho right icon">
            <a:extLst>
              <a:ext uri="{FF2B5EF4-FFF2-40B4-BE49-F238E27FC236}">
                <a16:creationId xmlns:a16="http://schemas.microsoft.com/office/drawing/2014/main" id="{D9108E90-042F-4D6A-BD6E-F7FD43BE3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042" y="5332066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2E89E529-6FA4-42A9-8074-5DBC5BC4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898" y="7380754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D3067E33-F24E-4B2D-9E57-84847BC1A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3862" y="5310802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wrong icon">
            <a:extLst>
              <a:ext uri="{FF2B5EF4-FFF2-40B4-BE49-F238E27FC236}">
                <a16:creationId xmlns:a16="http://schemas.microsoft.com/office/drawing/2014/main" id="{CCBAC648-7C83-4C72-A2BA-09680CFC4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090" y="7357484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01 NK PowerSkills">
            <a:extLst>
              <a:ext uri="{FF2B5EF4-FFF2-40B4-BE49-F238E27FC236}">
                <a16:creationId xmlns:a16="http://schemas.microsoft.com/office/drawing/2014/main" id="{C3835CAC-56BF-4F0E-814C-AE68A9E3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1550" y="2508343"/>
            <a:ext cx="5334594" cy="711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D68921-3339-4B96-9114-A23ECD2F0F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1192" y="10520022"/>
            <a:ext cx="14798008" cy="4116142"/>
          </a:xfrm>
          <a:prstGeom prst="rect">
            <a:avLst/>
          </a:prstGeom>
        </p:spPr>
      </p:pic>
      <p:sp>
        <p:nvSpPr>
          <p:cNvPr id="3" name="06 NK PowerSkills">
            <a:extLst>
              <a:ext uri="{FF2B5EF4-FFF2-40B4-BE49-F238E27FC236}">
                <a16:creationId xmlns:a16="http://schemas.microsoft.com/office/drawing/2014/main" id="{6FCB7324-9910-ABCA-B60D-79922179F77D}"/>
              </a:ext>
            </a:extLst>
          </p:cNvPr>
          <p:cNvSpPr txBox="1"/>
          <p:nvPr/>
        </p:nvSpPr>
        <p:spPr>
          <a:xfrm>
            <a:off x="1739597" y="815576"/>
            <a:ext cx="102685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Question 4</a:t>
            </a:r>
          </a:p>
          <a:p>
            <a:pPr algn="ctr" defTabSz="1371600"/>
            <a:r>
              <a:rPr lang="en-US" sz="6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The teacher _____ at guitar class last night.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5A159-E405-B095-F987-EF805BD7D0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98618" y="570337"/>
            <a:ext cx="4932973" cy="3352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66889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AB0353-ABB7-585E-6745-B0F564BBD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034"/>
            <a:ext cx="18288000" cy="88242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2E8D1E-84EB-4631-15C2-654CE83F11BA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AB7B40-16E7-7284-83FA-99AE1A85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5DAC43-CCBB-56F5-4534-42AF701C268D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CD35D37-34EE-1EEB-CAB6-E32EE29F12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88CF60C-BA3D-D5EE-0B5D-4C42E4D1C39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967D3D5-B775-7C4C-6CE7-5BC0C39AB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06FC7283-DAD6-C37D-1157-4ED13B4C183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Picture 7">
            <a:extLst>
              <a:ext uri="{FF2B5EF4-FFF2-40B4-BE49-F238E27FC236}">
                <a16:creationId xmlns:a16="http://schemas.microsoft.com/office/drawing/2014/main" id="{501F1417-A4EB-37B2-18E2-AB3393FE38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F0566192-333A-99F6-0233-8FEDD796FE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4F83D7E-480C-4700-E989-57C9DB1ED58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3" name="Group 20">
            <a:extLst>
              <a:ext uri="{FF2B5EF4-FFF2-40B4-BE49-F238E27FC236}">
                <a16:creationId xmlns:a16="http://schemas.microsoft.com/office/drawing/2014/main" id="{CD5AB417-720A-5C46-9EA8-533633FF774E}"/>
              </a:ext>
            </a:extLst>
          </p:cNvPr>
          <p:cNvGrpSpPr/>
          <p:nvPr/>
        </p:nvGrpSpPr>
        <p:grpSpPr>
          <a:xfrm>
            <a:off x="-609600" y="9527807"/>
            <a:ext cx="19637614" cy="1518386"/>
            <a:chOff x="0" y="0"/>
            <a:chExt cx="5172046" cy="399904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A2CF2742-D67E-89B6-3871-721573683F6A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E351E718-B24B-A225-8242-175D3973C48F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ABA2E7E1-5B52-9C2E-F4D1-B032D32B18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872341">
            <a:off x="446452" y="7758652"/>
            <a:ext cx="3368967" cy="2425656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787B8BE7-8012-34EE-D552-A022F1BAF5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421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1D6DF-2020-4E68-9A3D-01BA3621D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" y="0"/>
            <a:ext cx="18280894" cy="10287000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C2CE5DF-AB7A-48F0-9BE5-FE7C097AD6B3}"/>
              </a:ext>
            </a:extLst>
          </p:cNvPr>
          <p:cNvSpPr/>
          <p:nvPr/>
        </p:nvSpPr>
        <p:spPr>
          <a:xfrm>
            <a:off x="1649116" y="182396"/>
            <a:ext cx="15751276" cy="432353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Đ Ghé thăm Fb.com/nkpowerskills">
            <a:extLst>
              <a:ext uri="{FF2B5EF4-FFF2-40B4-BE49-F238E27FC236}">
                <a16:creationId xmlns:a16="http://schemas.microsoft.com/office/drawing/2014/main" id="{EA133B4D-AA29-4637-91B8-EC348FDD6938}"/>
              </a:ext>
            </a:extLst>
          </p:cNvPr>
          <p:cNvSpPr/>
          <p:nvPr/>
        </p:nvSpPr>
        <p:spPr>
          <a:xfrm>
            <a:off x="1649116" y="4670503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6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was</a:t>
            </a:r>
          </a:p>
        </p:txBody>
      </p:sp>
      <p:sp>
        <p:nvSpPr>
          <p:cNvPr id="55" name="Ghé thăm Fb.com/nkpowerskills">
            <a:extLst>
              <a:ext uri="{FF2B5EF4-FFF2-40B4-BE49-F238E27FC236}">
                <a16:creationId xmlns:a16="http://schemas.microsoft.com/office/drawing/2014/main" id="{6AA76E22-10CC-4B89-A23D-BE5429CBD402}"/>
              </a:ext>
            </a:extLst>
          </p:cNvPr>
          <p:cNvSpPr/>
          <p:nvPr/>
        </p:nvSpPr>
        <p:spPr>
          <a:xfrm>
            <a:off x="9682362" y="6772351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6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weren’t</a:t>
            </a: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BF5D38A9-E723-4774-8B17-9B301BDF13F6}"/>
              </a:ext>
            </a:extLst>
          </p:cNvPr>
          <p:cNvSpPr/>
          <p:nvPr/>
        </p:nvSpPr>
        <p:spPr>
          <a:xfrm>
            <a:off x="1635394" y="6772351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6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wasn’t</a:t>
            </a:r>
          </a:p>
        </p:txBody>
      </p:sp>
      <p:sp>
        <p:nvSpPr>
          <p:cNvPr id="57" name="Ghé thăm Fb.com/nkpowerskills">
            <a:extLst>
              <a:ext uri="{FF2B5EF4-FFF2-40B4-BE49-F238E27FC236}">
                <a16:creationId xmlns:a16="http://schemas.microsoft.com/office/drawing/2014/main" id="{4FF09EAC-BA39-45C4-9E7B-AC979E5A2733}"/>
              </a:ext>
            </a:extLst>
          </p:cNvPr>
          <p:cNvSpPr/>
          <p:nvPr/>
        </p:nvSpPr>
        <p:spPr>
          <a:xfrm>
            <a:off x="9682362" y="4688327"/>
            <a:ext cx="7239648" cy="19437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1371600"/>
            <a:r>
              <a:rPr lang="en-US" sz="66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were</a:t>
            </a:r>
          </a:p>
        </p:txBody>
      </p:sp>
      <p:pic>
        <p:nvPicPr>
          <p:cNvPr id="58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CA00B440-BD59-4C8C-B050-1EC9A8D091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91" y="8618223"/>
            <a:ext cx="1455106" cy="145510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9" name="Picture 4" descr="Káº¿t quáº£ hÃ¬nh áº£nh cho right icon">
            <a:extLst>
              <a:ext uri="{FF2B5EF4-FFF2-40B4-BE49-F238E27FC236}">
                <a16:creationId xmlns:a16="http://schemas.microsoft.com/office/drawing/2014/main" id="{D9108E90-042F-4D6A-BD6E-F7FD43BE3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042" y="5332066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2E89E529-6FA4-42A9-8074-5DBC5BC4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898" y="7380754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D3067E33-F24E-4B2D-9E57-84847BC1A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3862" y="5310802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wrong icon">
            <a:extLst>
              <a:ext uri="{FF2B5EF4-FFF2-40B4-BE49-F238E27FC236}">
                <a16:creationId xmlns:a16="http://schemas.microsoft.com/office/drawing/2014/main" id="{CCBAC648-7C83-4C72-A2BA-09680CFC4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090" y="7357484"/>
            <a:ext cx="1429368" cy="1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01 NK PowerSkills">
            <a:extLst>
              <a:ext uri="{FF2B5EF4-FFF2-40B4-BE49-F238E27FC236}">
                <a16:creationId xmlns:a16="http://schemas.microsoft.com/office/drawing/2014/main" id="{C3835CAC-56BF-4F0E-814C-AE68A9E3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76617" y="7744212"/>
            <a:ext cx="5334594" cy="711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998B14-6598-4E02-951D-14E2062ACA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1192" y="10520022"/>
            <a:ext cx="14798008" cy="4116142"/>
          </a:xfrm>
          <a:prstGeom prst="rect">
            <a:avLst/>
          </a:prstGeom>
        </p:spPr>
      </p:pic>
      <p:sp>
        <p:nvSpPr>
          <p:cNvPr id="3" name="06 NK PowerSkills">
            <a:extLst>
              <a:ext uri="{FF2B5EF4-FFF2-40B4-BE49-F238E27FC236}">
                <a16:creationId xmlns:a16="http://schemas.microsoft.com/office/drawing/2014/main" id="{DACD9883-0D45-C19E-FBDF-F8D7F26F0327}"/>
              </a:ext>
            </a:extLst>
          </p:cNvPr>
          <p:cNvSpPr txBox="1"/>
          <p:nvPr/>
        </p:nvSpPr>
        <p:spPr>
          <a:xfrm>
            <a:off x="1739597" y="815576"/>
            <a:ext cx="102685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Question 4</a:t>
            </a:r>
          </a:p>
          <a:p>
            <a:pPr algn="ctr" defTabSz="1371600"/>
            <a:r>
              <a:rPr lang="en-US" sz="6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The vet _____ at the clinic last week.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99199B-36F3-98BE-ED64-093EDC0D2B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12604" y="815576"/>
            <a:ext cx="4788595" cy="30235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82703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B529BB-EDBB-9210-C53D-CAD840D7A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78721" y="2084946"/>
            <a:ext cx="13181135" cy="155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11500" dirty="0">
                <a:solidFill>
                  <a:schemeClr val="accent4">
                    <a:lumMod val="50000"/>
                  </a:schemeClr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620757" y="4714108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3920" b="-60014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6954651" y="4494912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t="-2342" b="-47752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456635" y="4515468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24906" r="-24906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99823">
            <a:off x="1377155" y="181810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4370134" y="1357928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053594" y="8496667"/>
            <a:ext cx="4489113" cy="887095"/>
          </a:xfrm>
          <a:prstGeom prst="rect">
            <a:avLst/>
          </a:prstGeom>
          <a:solidFill>
            <a:srgbClr val="7030A0"/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574002" y="8500898"/>
            <a:ext cx="4489113" cy="887095"/>
          </a:xfrm>
          <a:prstGeom prst="rect">
            <a:avLst/>
          </a:prstGeom>
          <a:solidFill>
            <a:srgbClr val="7030A0"/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070091" y="8492431"/>
            <a:ext cx="4489113" cy="887095"/>
          </a:xfrm>
          <a:prstGeom prst="rect">
            <a:avLst/>
          </a:prstGeom>
          <a:solidFill>
            <a:srgbClr val="7030A0"/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Julie</a:t>
            </a:r>
          </a:p>
        </p:txBody>
      </p:sp>
      <p:grpSp>
        <p:nvGrpSpPr>
          <p:cNvPr id="6" name="Group 18">
            <a:extLst>
              <a:ext uri="{FF2B5EF4-FFF2-40B4-BE49-F238E27FC236}">
                <a16:creationId xmlns:a16="http://schemas.microsoft.com/office/drawing/2014/main" id="{BB6952D0-3E96-29AB-20CD-FAE2B005B9FE}"/>
              </a:ext>
            </a:extLst>
          </p:cNvPr>
          <p:cNvGrpSpPr/>
          <p:nvPr/>
        </p:nvGrpSpPr>
        <p:grpSpPr>
          <a:xfrm>
            <a:off x="-567418" y="9835725"/>
            <a:ext cx="19637614" cy="1518386"/>
            <a:chOff x="0" y="0"/>
            <a:chExt cx="5172046" cy="399904"/>
          </a:xfrm>
        </p:grpSpPr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C33E7C96-9D55-461F-51C9-E3B2AE25C888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A71D5020-A5ED-8F4A-7B3E-0B8EB6F09F62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7527402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C738776-6ADA-56BE-FA42-C7B8D7DF8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  <a:solidFill>
            <a:srgbClr val="7030A0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chemeClr val="bg1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8">
            <a:extLst>
              <a:ext uri="{FF2B5EF4-FFF2-40B4-BE49-F238E27FC236}">
                <a16:creationId xmlns:a16="http://schemas.microsoft.com/office/drawing/2014/main" id="{B13AFE22-A883-F41F-CEB4-A66514BAAC93}"/>
              </a:ext>
            </a:extLst>
          </p:cNvPr>
          <p:cNvGrpSpPr/>
          <p:nvPr/>
        </p:nvGrpSpPr>
        <p:grpSpPr>
          <a:xfrm>
            <a:off x="-534264" y="9719010"/>
            <a:ext cx="19637614" cy="1518386"/>
            <a:chOff x="0" y="0"/>
            <a:chExt cx="5172046" cy="399904"/>
          </a:xfrm>
        </p:grpSpPr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FB01A977-6B81-F0C8-72FA-8F7775EF9B80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F690AF5B-2429-CB8D-C28C-76AC05A8ADDB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37076E-6E73-B5A5-EA5F-83791A8DD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" y="723348"/>
            <a:ext cx="18278701" cy="95636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60E69A-4779-5378-D44F-7948ABA85E11}"/>
              </a:ext>
            </a:extLst>
          </p:cNvPr>
          <p:cNvGrpSpPr/>
          <p:nvPr/>
        </p:nvGrpSpPr>
        <p:grpSpPr>
          <a:xfrm>
            <a:off x="4191000" y="1183448"/>
            <a:ext cx="10108242" cy="1497235"/>
            <a:chOff x="-937044" y="1285654"/>
            <a:chExt cx="6875131" cy="3012444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386121DA-E592-45E6-45EE-EFFF0EBEC772}"/>
                </a:ext>
              </a:extLst>
            </p:cNvPr>
            <p:cNvSpPr/>
            <p:nvPr/>
          </p:nvSpPr>
          <p:spPr>
            <a:xfrm>
              <a:off x="-937044" y="1285654"/>
              <a:ext cx="6875131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FC59DC95-18F9-E905-1130-D4DC5E6B2638}"/>
                </a:ext>
              </a:extLst>
            </p:cNvPr>
            <p:cNvSpPr txBox="1"/>
            <p:nvPr/>
          </p:nvSpPr>
          <p:spPr>
            <a:xfrm>
              <a:off x="-723410" y="1686765"/>
              <a:ext cx="6470261" cy="24769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600" u="sng" dirty="0">
                  <a:latin typeface="KG Primary Penmanship Bold"/>
                </a:rPr>
                <a:t>Game</a:t>
              </a:r>
              <a:r>
                <a:rPr lang="en-US" sz="6600" dirty="0">
                  <a:latin typeface="KG Primary Penmanship Bold"/>
                </a:rPr>
                <a:t>: </a:t>
              </a:r>
              <a:r>
                <a:rPr lang="en-US" sz="8000" b="1" dirty="0">
                  <a:solidFill>
                    <a:srgbClr val="C00000"/>
                  </a:solidFill>
                  <a:latin typeface="KG Primary Penmanship Bold"/>
                </a:rPr>
                <a:t>TIC – TAC - TOE</a:t>
              </a:r>
              <a:endParaRPr lang="en-US" sz="7200" b="1" dirty="0">
                <a:solidFill>
                  <a:srgbClr val="C00000"/>
                </a:solidFill>
                <a:latin typeface="KG Primary Penmanship Bold"/>
              </a:endParaRPr>
            </a:p>
          </p:txBody>
        </p:sp>
      </p:grpSp>
      <p:grpSp>
        <p:nvGrpSpPr>
          <p:cNvPr id="6" name="Group 15">
            <a:extLst>
              <a:ext uri="{FF2B5EF4-FFF2-40B4-BE49-F238E27FC236}">
                <a16:creationId xmlns:a16="http://schemas.microsoft.com/office/drawing/2014/main" id="{7A9DA670-3C08-E13F-E1E3-02D2223BAE05}"/>
              </a:ext>
            </a:extLst>
          </p:cNvPr>
          <p:cNvGrpSpPr/>
          <p:nvPr/>
        </p:nvGrpSpPr>
        <p:grpSpPr>
          <a:xfrm>
            <a:off x="-457200" y="9872042"/>
            <a:ext cx="19637614" cy="1518386"/>
            <a:chOff x="0" y="0"/>
            <a:chExt cx="5172046" cy="399904"/>
          </a:xfrm>
        </p:grpSpPr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4FE04AAC-454E-9526-10C0-E11B9D4C3BFB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7">
              <a:extLst>
                <a:ext uri="{FF2B5EF4-FFF2-40B4-BE49-F238E27FC236}">
                  <a16:creationId xmlns:a16="http://schemas.microsoft.com/office/drawing/2014/main" id="{34E209ED-9537-870E-C0A7-95E166059A36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Rectangle 24">
            <a:hlinkClick r:id="rId11" action="ppaction://hlinksldjump"/>
            <a:extLst>
              <a:ext uri="{FF2B5EF4-FFF2-40B4-BE49-F238E27FC236}">
                <a16:creationId xmlns:a16="http://schemas.microsoft.com/office/drawing/2014/main" id="{FBB85153-3D7E-31DD-DFB7-6CBE68FB1FB5}"/>
              </a:ext>
            </a:extLst>
          </p:cNvPr>
          <p:cNvSpPr/>
          <p:nvPr/>
        </p:nvSpPr>
        <p:spPr>
          <a:xfrm>
            <a:off x="3909277" y="3145068"/>
            <a:ext cx="3581399" cy="21195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12" action="ppaction://hlinksldjump"/>
            <a:extLst>
              <a:ext uri="{FF2B5EF4-FFF2-40B4-BE49-F238E27FC236}">
                <a16:creationId xmlns:a16="http://schemas.microsoft.com/office/drawing/2014/main" id="{059CE78F-8FAA-556F-58D2-CC287F586A5F}"/>
              </a:ext>
            </a:extLst>
          </p:cNvPr>
          <p:cNvSpPr/>
          <p:nvPr/>
        </p:nvSpPr>
        <p:spPr>
          <a:xfrm>
            <a:off x="7484738" y="5233141"/>
            <a:ext cx="3581399" cy="21195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13" action="ppaction://hlinksldjump"/>
            <a:extLst>
              <a:ext uri="{FF2B5EF4-FFF2-40B4-BE49-F238E27FC236}">
                <a16:creationId xmlns:a16="http://schemas.microsoft.com/office/drawing/2014/main" id="{43E10DCD-DC32-C635-14DB-6E8C74AA8A30}"/>
              </a:ext>
            </a:extLst>
          </p:cNvPr>
          <p:cNvSpPr/>
          <p:nvPr/>
        </p:nvSpPr>
        <p:spPr>
          <a:xfrm>
            <a:off x="7515257" y="3138491"/>
            <a:ext cx="3581399" cy="211959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hlinkClick r:id="rId14" action="ppaction://hlinksldjump"/>
            <a:extLst>
              <a:ext uri="{FF2B5EF4-FFF2-40B4-BE49-F238E27FC236}">
                <a16:creationId xmlns:a16="http://schemas.microsoft.com/office/drawing/2014/main" id="{E75F573B-0D2D-1491-068C-AB969A728124}"/>
              </a:ext>
            </a:extLst>
          </p:cNvPr>
          <p:cNvSpPr/>
          <p:nvPr/>
        </p:nvSpPr>
        <p:spPr>
          <a:xfrm>
            <a:off x="11080955" y="3113545"/>
            <a:ext cx="3581399" cy="21195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rId15" action="ppaction://hlinksldjump"/>
            <a:extLst>
              <a:ext uri="{FF2B5EF4-FFF2-40B4-BE49-F238E27FC236}">
                <a16:creationId xmlns:a16="http://schemas.microsoft.com/office/drawing/2014/main" id="{FD4306B3-72A6-E040-69AE-F396C6D80736}"/>
              </a:ext>
            </a:extLst>
          </p:cNvPr>
          <p:cNvSpPr/>
          <p:nvPr/>
        </p:nvSpPr>
        <p:spPr>
          <a:xfrm>
            <a:off x="3933858" y="5233767"/>
            <a:ext cx="3581399" cy="211959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hlinkClick r:id="rId16" action="ppaction://hlinksldjump"/>
            <a:extLst>
              <a:ext uri="{FF2B5EF4-FFF2-40B4-BE49-F238E27FC236}">
                <a16:creationId xmlns:a16="http://schemas.microsoft.com/office/drawing/2014/main" id="{EDE944F3-4562-5027-BEC0-44F49F685A71}"/>
              </a:ext>
            </a:extLst>
          </p:cNvPr>
          <p:cNvSpPr/>
          <p:nvPr/>
        </p:nvSpPr>
        <p:spPr>
          <a:xfrm>
            <a:off x="11072075" y="5235003"/>
            <a:ext cx="3581399" cy="211959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rId17" action="ppaction://hlinksldjump"/>
            <a:extLst>
              <a:ext uri="{FF2B5EF4-FFF2-40B4-BE49-F238E27FC236}">
                <a16:creationId xmlns:a16="http://schemas.microsoft.com/office/drawing/2014/main" id="{6B030DCC-DAF1-6A09-31F7-3B8C4B81BAE0}"/>
              </a:ext>
            </a:extLst>
          </p:cNvPr>
          <p:cNvSpPr/>
          <p:nvPr/>
        </p:nvSpPr>
        <p:spPr>
          <a:xfrm>
            <a:off x="3923476" y="7350457"/>
            <a:ext cx="3581399" cy="21195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hlinkClick r:id="rId18" action="ppaction://hlinksldjump"/>
            <a:extLst>
              <a:ext uri="{FF2B5EF4-FFF2-40B4-BE49-F238E27FC236}">
                <a16:creationId xmlns:a16="http://schemas.microsoft.com/office/drawing/2014/main" id="{974096B6-2F3B-62A0-CE16-B965682FD033}"/>
              </a:ext>
            </a:extLst>
          </p:cNvPr>
          <p:cNvSpPr/>
          <p:nvPr/>
        </p:nvSpPr>
        <p:spPr>
          <a:xfrm>
            <a:off x="7491837" y="7336045"/>
            <a:ext cx="3581399" cy="21195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FBAFFDA5-F1FA-4F06-80C7-C88BE7805C45}"/>
              </a:ext>
            </a:extLst>
          </p:cNvPr>
          <p:cNvSpPr/>
          <p:nvPr/>
        </p:nvSpPr>
        <p:spPr>
          <a:xfrm>
            <a:off x="11054732" y="7320973"/>
            <a:ext cx="3581399" cy="2119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">
            <a:hlinkClick r:id="rId19" action="ppaction://hlinksldjump"/>
            <a:extLst>
              <a:ext uri="{FF2B5EF4-FFF2-40B4-BE49-F238E27FC236}">
                <a16:creationId xmlns:a16="http://schemas.microsoft.com/office/drawing/2014/main" id="{7F169621-C8CD-2D15-5366-5EB79C9CEC6C}"/>
              </a:ext>
            </a:extLst>
          </p:cNvPr>
          <p:cNvSpPr/>
          <p:nvPr/>
        </p:nvSpPr>
        <p:spPr>
          <a:xfrm>
            <a:off x="16078200" y="7688407"/>
            <a:ext cx="1843418" cy="2598593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337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DAF934-A134-8347-D119-4E3836356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21" y="790806"/>
            <a:ext cx="18278701" cy="95636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5671459" y="957052"/>
            <a:ext cx="74676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B9041BB-214B-1E03-3272-297A5841E754}"/>
              </a:ext>
            </a:extLst>
          </p:cNvPr>
          <p:cNvSpPr/>
          <p:nvPr/>
        </p:nvSpPr>
        <p:spPr>
          <a:xfrm>
            <a:off x="1447800" y="8369668"/>
            <a:ext cx="14808679" cy="110799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dirty="0">
                <a:ln w="0"/>
                <a:latin typeface="Abadi Extra Light" panose="020B0204020104020204" pitchFamily="34" charset="0"/>
              </a:rPr>
              <a:t>Yesterday it was Minh’s birthday. </a:t>
            </a:r>
          </a:p>
        </p:txBody>
      </p:sp>
      <p:grpSp>
        <p:nvGrpSpPr>
          <p:cNvPr id="4" name="Group 15">
            <a:extLst>
              <a:ext uri="{FF2B5EF4-FFF2-40B4-BE49-F238E27FC236}">
                <a16:creationId xmlns:a16="http://schemas.microsoft.com/office/drawing/2014/main" id="{1E3C1973-03AC-E4C4-7BDC-F116646F6851}"/>
              </a:ext>
            </a:extLst>
          </p:cNvPr>
          <p:cNvGrpSpPr/>
          <p:nvPr/>
        </p:nvGrpSpPr>
        <p:grpSpPr>
          <a:xfrm>
            <a:off x="-457200" y="9872042"/>
            <a:ext cx="19637614" cy="1518386"/>
            <a:chOff x="0" y="0"/>
            <a:chExt cx="5172046" cy="39990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8F316E5-B131-4F16-166D-6CFFFFDA0C2C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D62BB8A8-0028-AAE9-8440-3EE009C503AC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3">
            <a:hlinkClick r:id="rId12" action="ppaction://hlinksldjump"/>
            <a:extLst>
              <a:ext uri="{FF2B5EF4-FFF2-40B4-BE49-F238E27FC236}">
                <a16:creationId xmlns:a16="http://schemas.microsoft.com/office/drawing/2014/main" id="{99FBF17A-367D-809D-6B78-5AD872A268D0}"/>
              </a:ext>
            </a:extLst>
          </p:cNvPr>
          <p:cNvSpPr/>
          <p:nvPr/>
        </p:nvSpPr>
        <p:spPr>
          <a:xfrm>
            <a:off x="16899547" y="8885539"/>
            <a:ext cx="1219200" cy="1379328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7A8E2A5C-B826-A749-5835-A7C70786DD6B}"/>
              </a:ext>
            </a:extLst>
          </p:cNvPr>
          <p:cNvSpPr/>
          <p:nvPr/>
        </p:nvSpPr>
        <p:spPr>
          <a:xfrm>
            <a:off x="10408069" y="2854372"/>
            <a:ext cx="5683903" cy="5009728"/>
          </a:xfrm>
          <a:custGeom>
            <a:avLst/>
            <a:gdLst/>
            <a:ahLst/>
            <a:cxnLst/>
            <a:rect l="l" t="t" r="r" b="b"/>
            <a:pathLst>
              <a:path w="9195084" h="8229600">
                <a:moveTo>
                  <a:pt x="0" y="0"/>
                </a:moveTo>
                <a:lnTo>
                  <a:pt x="9195084" y="0"/>
                </a:lnTo>
                <a:lnTo>
                  <a:pt x="9195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2E0EBB-8BB1-01DC-76E7-A12EC59D8557}"/>
              </a:ext>
            </a:extLst>
          </p:cNvPr>
          <p:cNvSpPr/>
          <p:nvPr/>
        </p:nvSpPr>
        <p:spPr>
          <a:xfrm>
            <a:off x="13035007" y="5655304"/>
            <a:ext cx="23246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Modern Love" panose="04090805081005020601" pitchFamily="82" charset="0"/>
              </a:rPr>
              <a:t>today</a:t>
            </a:r>
            <a:endParaRPr lang="en-US" sz="5400" b="0" cap="none" spc="0" dirty="0">
              <a:ln w="0"/>
              <a:latin typeface="Modern Love" panose="04090805081005020601" pitchFamily="82" charset="0"/>
            </a:endParaRPr>
          </a:p>
        </p:txBody>
      </p:sp>
      <p:pic>
        <p:nvPicPr>
          <p:cNvPr id="24" name="Graphic 23" descr="Close with solid fill">
            <a:extLst>
              <a:ext uri="{FF2B5EF4-FFF2-40B4-BE49-F238E27FC236}">
                <a16:creationId xmlns:a16="http://schemas.microsoft.com/office/drawing/2014/main" id="{E0535B93-1F85-04A2-D07E-21ADA2067F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540881" y="4376088"/>
            <a:ext cx="1089519" cy="1089519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CDE756F-1B01-4E1B-FD5E-37341DB00183}"/>
              </a:ext>
            </a:extLst>
          </p:cNvPr>
          <p:cNvSpPr/>
          <p:nvPr/>
        </p:nvSpPr>
        <p:spPr>
          <a:xfrm>
            <a:off x="12120265" y="4100486"/>
            <a:ext cx="1574267" cy="1613119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1FC0BF2-576C-3223-46DE-5D089A88B9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60591" y="3173144"/>
            <a:ext cx="4154907" cy="46031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454513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BB8936-34D7-C961-BBAE-6E2A4AF18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" y="723348"/>
            <a:ext cx="18278701" cy="95636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5190898" y="1058086"/>
            <a:ext cx="74676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65CDEEE-4635-ABF1-2511-68CCF5B69A0A}"/>
              </a:ext>
            </a:extLst>
          </p:cNvPr>
          <p:cNvSpPr/>
          <p:nvPr/>
        </p:nvSpPr>
        <p:spPr>
          <a:xfrm>
            <a:off x="1206620" y="8413586"/>
            <a:ext cx="14834558" cy="110799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dirty="0">
                <a:ln w="0"/>
                <a:latin typeface="Abadi Extra Light" panose="020B0204020104020204" pitchFamily="34" charset="0"/>
              </a:rPr>
              <a:t>Last week, she was in the hospital.</a:t>
            </a:r>
          </a:p>
        </p:txBody>
      </p:sp>
      <p:grpSp>
        <p:nvGrpSpPr>
          <p:cNvPr id="17" name="Group 15">
            <a:extLst>
              <a:ext uri="{FF2B5EF4-FFF2-40B4-BE49-F238E27FC236}">
                <a16:creationId xmlns:a16="http://schemas.microsoft.com/office/drawing/2014/main" id="{FCA47880-6974-44CB-FE70-3A0568870340}"/>
              </a:ext>
            </a:extLst>
          </p:cNvPr>
          <p:cNvGrpSpPr/>
          <p:nvPr/>
        </p:nvGrpSpPr>
        <p:grpSpPr>
          <a:xfrm>
            <a:off x="-457200" y="9872042"/>
            <a:ext cx="19637614" cy="1518386"/>
            <a:chOff x="0" y="0"/>
            <a:chExt cx="5172046" cy="399904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CFA58646-5C65-CF97-7BC9-82396FF687FB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EA52FF42-F4AD-12AC-7C29-58C45B71319A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3">
            <a:hlinkClick r:id="rId13" action="ppaction://hlinksldjump"/>
            <a:extLst>
              <a:ext uri="{FF2B5EF4-FFF2-40B4-BE49-F238E27FC236}">
                <a16:creationId xmlns:a16="http://schemas.microsoft.com/office/drawing/2014/main" id="{D4E1886D-B788-9462-63E1-D5D33C114CAE}"/>
              </a:ext>
            </a:extLst>
          </p:cNvPr>
          <p:cNvSpPr/>
          <p:nvPr/>
        </p:nvSpPr>
        <p:spPr>
          <a:xfrm>
            <a:off x="16687800" y="8915654"/>
            <a:ext cx="1219200" cy="1379328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FC95ACF-5111-450D-B4B1-360E8B04E1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49247" y="3272542"/>
            <a:ext cx="5862552" cy="4480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AC4C51DA-7AD9-7F8E-7960-E42185D38900}"/>
              </a:ext>
            </a:extLst>
          </p:cNvPr>
          <p:cNvSpPr/>
          <p:nvPr/>
        </p:nvSpPr>
        <p:spPr>
          <a:xfrm>
            <a:off x="11125201" y="2650781"/>
            <a:ext cx="4915978" cy="5550541"/>
          </a:xfrm>
          <a:custGeom>
            <a:avLst/>
            <a:gdLst/>
            <a:ahLst/>
            <a:cxnLst/>
            <a:rect l="l" t="t" r="r" b="b"/>
            <a:pathLst>
              <a:path w="4144154" h="4114800">
                <a:moveTo>
                  <a:pt x="0" y="0"/>
                </a:moveTo>
                <a:lnTo>
                  <a:pt x="4144155" y="0"/>
                </a:lnTo>
                <a:lnTo>
                  <a:pt x="41441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90E0A20-164A-AD9D-7E0B-A28A4F7CE6E8}"/>
              </a:ext>
            </a:extLst>
          </p:cNvPr>
          <p:cNvSpPr/>
          <p:nvPr/>
        </p:nvSpPr>
        <p:spPr>
          <a:xfrm rot="10800000">
            <a:off x="13354380" y="7180460"/>
            <a:ext cx="4552620" cy="15123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8E444DD-C6CE-E955-B5FA-A34457EA9C7E}"/>
              </a:ext>
            </a:extLst>
          </p:cNvPr>
          <p:cNvSpPr/>
          <p:nvPr/>
        </p:nvSpPr>
        <p:spPr>
          <a:xfrm>
            <a:off x="13058097" y="7425713"/>
            <a:ext cx="37857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Modern Love" panose="04090805081005020601" pitchFamily="82" charset="0"/>
              </a:rPr>
              <a:t>this week</a:t>
            </a:r>
            <a:endParaRPr lang="en-US" sz="5400" b="0" cap="none" spc="0" dirty="0">
              <a:ln w="0"/>
              <a:latin typeface="Modern Love" panose="04090805081005020601" pitchFamily="8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EFCBA4-3DFD-EE2E-D821-F1B1F0404D64}"/>
              </a:ext>
            </a:extLst>
          </p:cNvPr>
          <p:cNvSpPr/>
          <p:nvPr/>
        </p:nvSpPr>
        <p:spPr>
          <a:xfrm>
            <a:off x="11399532" y="6582319"/>
            <a:ext cx="4367315" cy="41271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230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97DF01-3F57-788F-3A1C-8374D4EE3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" y="723348"/>
            <a:ext cx="18278701" cy="95636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5486400" y="1058086"/>
            <a:ext cx="74676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B9041BB-214B-1E03-3272-297A5841E754}"/>
              </a:ext>
            </a:extLst>
          </p:cNvPr>
          <p:cNvSpPr/>
          <p:nvPr/>
        </p:nvSpPr>
        <p:spPr>
          <a:xfrm>
            <a:off x="1455372" y="8402467"/>
            <a:ext cx="14999179" cy="110799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dirty="0">
                <a:ln w="0"/>
                <a:latin typeface="Abadi Extra Light" panose="020B0204020104020204" pitchFamily="34" charset="0"/>
              </a:rPr>
              <a:t>Grandma was young and pretty then. </a:t>
            </a:r>
          </a:p>
        </p:txBody>
      </p:sp>
      <p:grpSp>
        <p:nvGrpSpPr>
          <p:cNvPr id="17" name="Group 15">
            <a:extLst>
              <a:ext uri="{FF2B5EF4-FFF2-40B4-BE49-F238E27FC236}">
                <a16:creationId xmlns:a16="http://schemas.microsoft.com/office/drawing/2014/main" id="{3AEA59D1-757C-C739-7A91-96B6EA743E09}"/>
              </a:ext>
            </a:extLst>
          </p:cNvPr>
          <p:cNvGrpSpPr/>
          <p:nvPr/>
        </p:nvGrpSpPr>
        <p:grpSpPr>
          <a:xfrm>
            <a:off x="-457200" y="9872042"/>
            <a:ext cx="19637614" cy="1518386"/>
            <a:chOff x="0" y="0"/>
            <a:chExt cx="5172046" cy="399904"/>
          </a:xfrm>
        </p:grpSpPr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F11D048A-B746-3387-55D2-E6649F66708B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F23AD8B5-1F02-EF91-604C-010B55FE8BB0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3">
            <a:hlinkClick r:id="rId12" action="ppaction://hlinksldjump"/>
            <a:extLst>
              <a:ext uri="{FF2B5EF4-FFF2-40B4-BE49-F238E27FC236}">
                <a16:creationId xmlns:a16="http://schemas.microsoft.com/office/drawing/2014/main" id="{83DB1510-485C-AA3C-96B4-5FCF49788347}"/>
              </a:ext>
            </a:extLst>
          </p:cNvPr>
          <p:cNvSpPr/>
          <p:nvPr/>
        </p:nvSpPr>
        <p:spPr>
          <a:xfrm>
            <a:off x="16687800" y="8915654"/>
            <a:ext cx="1219200" cy="1379328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CED8E6C-311D-2D88-4228-C49CC9816D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15800" y="3253691"/>
            <a:ext cx="4191000" cy="47530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31EA15-9E79-371D-29A7-89F8040A42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83188" y="3320660"/>
            <a:ext cx="4141261" cy="46344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9" name="Arrow: Right 28">
            <a:extLst>
              <a:ext uri="{FF2B5EF4-FFF2-40B4-BE49-F238E27FC236}">
                <a16:creationId xmlns:a16="http://schemas.microsoft.com/office/drawing/2014/main" id="{4841C4D2-2967-0F41-EE5C-68EACC3265B5}"/>
              </a:ext>
            </a:extLst>
          </p:cNvPr>
          <p:cNvSpPr/>
          <p:nvPr/>
        </p:nvSpPr>
        <p:spPr>
          <a:xfrm rot="10800000">
            <a:off x="6793814" y="5554591"/>
            <a:ext cx="4552620" cy="15123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6E1696-64D3-8E72-A25D-C42F2AAE9D8D}"/>
              </a:ext>
            </a:extLst>
          </p:cNvPr>
          <p:cNvSpPr/>
          <p:nvPr/>
        </p:nvSpPr>
        <p:spPr>
          <a:xfrm>
            <a:off x="6803646" y="4540848"/>
            <a:ext cx="44836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Modern Love" panose="04090805081005020601" pitchFamily="82" charset="0"/>
              </a:rPr>
              <a:t>40 years ago</a:t>
            </a:r>
            <a:endParaRPr lang="en-US" sz="5400" b="0" cap="none" spc="0" dirty="0">
              <a:ln w="0"/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4082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609274-0236-500C-6148-88B830BBE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" y="723348"/>
            <a:ext cx="18278701" cy="95636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5222853" y="1098243"/>
            <a:ext cx="74676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65CDEEE-4635-ABF1-2511-68CCF5B69A0A}"/>
              </a:ext>
            </a:extLst>
          </p:cNvPr>
          <p:cNvSpPr/>
          <p:nvPr/>
        </p:nvSpPr>
        <p:spPr>
          <a:xfrm>
            <a:off x="1003817" y="8492807"/>
            <a:ext cx="15302984" cy="110799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dirty="0">
                <a:ln w="0"/>
                <a:latin typeface="Abadi Extra Light" panose="020B0204020104020204" pitchFamily="34" charset="0"/>
              </a:rPr>
              <a:t>My sister was young and cute then.</a:t>
            </a:r>
          </a:p>
        </p:txBody>
      </p:sp>
      <p:grpSp>
        <p:nvGrpSpPr>
          <p:cNvPr id="17" name="Group 15">
            <a:extLst>
              <a:ext uri="{FF2B5EF4-FFF2-40B4-BE49-F238E27FC236}">
                <a16:creationId xmlns:a16="http://schemas.microsoft.com/office/drawing/2014/main" id="{51DA0C0A-50F4-BE71-CA14-E9A0A834192A}"/>
              </a:ext>
            </a:extLst>
          </p:cNvPr>
          <p:cNvGrpSpPr/>
          <p:nvPr/>
        </p:nvGrpSpPr>
        <p:grpSpPr>
          <a:xfrm>
            <a:off x="-457200" y="9872042"/>
            <a:ext cx="19637614" cy="1518386"/>
            <a:chOff x="0" y="0"/>
            <a:chExt cx="5172046" cy="399904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7FC5D580-116B-C0DB-FE94-64D71FADFF8A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43EC5EC7-857B-2F86-29A8-3324442B3E51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3">
            <a:hlinkClick r:id="rId12" action="ppaction://hlinksldjump"/>
            <a:extLst>
              <a:ext uri="{FF2B5EF4-FFF2-40B4-BE49-F238E27FC236}">
                <a16:creationId xmlns:a16="http://schemas.microsoft.com/office/drawing/2014/main" id="{1E6366C3-84A8-793B-9B67-3B214F20CFA1}"/>
              </a:ext>
            </a:extLst>
          </p:cNvPr>
          <p:cNvSpPr/>
          <p:nvPr/>
        </p:nvSpPr>
        <p:spPr>
          <a:xfrm>
            <a:off x="16687800" y="8873988"/>
            <a:ext cx="1219200" cy="1379328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15AE2C8-A972-59F9-6E43-3484A86C15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92000" y="2992956"/>
            <a:ext cx="2682301" cy="51022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C28F8BA-9C8D-A077-29B4-668123CE74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5054" y="3200660"/>
            <a:ext cx="3170233" cy="44344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9" name="Arrow: Right 28">
            <a:extLst>
              <a:ext uri="{FF2B5EF4-FFF2-40B4-BE49-F238E27FC236}">
                <a16:creationId xmlns:a16="http://schemas.microsoft.com/office/drawing/2014/main" id="{A89557DE-1880-A8C5-73B2-65240E9E4383}"/>
              </a:ext>
            </a:extLst>
          </p:cNvPr>
          <p:cNvSpPr/>
          <p:nvPr/>
        </p:nvSpPr>
        <p:spPr>
          <a:xfrm rot="10800000">
            <a:off x="6793814" y="5554591"/>
            <a:ext cx="4552620" cy="15123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26494C-67D6-202B-D093-218DD5CC08E4}"/>
              </a:ext>
            </a:extLst>
          </p:cNvPr>
          <p:cNvSpPr/>
          <p:nvPr/>
        </p:nvSpPr>
        <p:spPr>
          <a:xfrm>
            <a:off x="6803646" y="4540848"/>
            <a:ext cx="44836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Modern Love" panose="04090805081005020601" pitchFamily="82" charset="0"/>
              </a:rPr>
              <a:t>20 years ago</a:t>
            </a:r>
            <a:endParaRPr lang="en-US" sz="5400" b="0" cap="none" spc="0" dirty="0">
              <a:ln w="0"/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473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</TotalTime>
  <Words>1103</Words>
  <Application>Microsoft Office PowerPoint</Application>
  <PresentationFormat>Custom</PresentationFormat>
  <Paragraphs>251</Paragraphs>
  <Slides>42</Slides>
  <Notes>39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1" baseType="lpstr">
      <vt:lpstr>ADLaM Display</vt:lpstr>
      <vt:lpstr>.VnBlack</vt:lpstr>
      <vt:lpstr>Fredoka One</vt:lpstr>
      <vt:lpstr>MyriadPro-Light</vt:lpstr>
      <vt:lpstr>Arial</vt:lpstr>
      <vt:lpstr>Arimo Bold</vt:lpstr>
      <vt:lpstr>Abadi Extra Light</vt:lpstr>
      <vt:lpstr>Tenor Sans</vt:lpstr>
      <vt:lpstr>Aharoni</vt:lpstr>
      <vt:lpstr>Tahoma</vt:lpstr>
      <vt:lpstr>Times New Roman</vt:lpstr>
      <vt:lpstr>Calibri</vt:lpstr>
      <vt:lpstr>KG Primary Penmanship Bold</vt:lpstr>
      <vt:lpstr>Sniglet</vt:lpstr>
      <vt:lpstr>Architects Daughter</vt:lpstr>
      <vt:lpstr>Nunito Sans Regular</vt:lpstr>
      <vt:lpstr>Modern Love</vt:lpstr>
      <vt:lpstr>Jumble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45</cp:revision>
  <dcterms:created xsi:type="dcterms:W3CDTF">2006-08-16T00:00:00Z</dcterms:created>
  <dcterms:modified xsi:type="dcterms:W3CDTF">2023-11-03T07:43:07Z</dcterms:modified>
  <dc:identifier>DAFV1pFi9-g</dc:identifier>
</cp:coreProperties>
</file>