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7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74" r:id="rId2"/>
    <p:sldId id="489" r:id="rId3"/>
    <p:sldId id="490" r:id="rId4"/>
    <p:sldId id="491" r:id="rId5"/>
    <p:sldId id="492" r:id="rId6"/>
    <p:sldId id="334" r:id="rId7"/>
    <p:sldId id="493" r:id="rId8"/>
    <p:sldId id="494" r:id="rId9"/>
    <p:sldId id="495" r:id="rId10"/>
    <p:sldId id="328" r:id="rId11"/>
    <p:sldId id="498" r:id="rId12"/>
    <p:sldId id="499" r:id="rId13"/>
    <p:sldId id="500" r:id="rId14"/>
    <p:sldId id="451" r:id="rId15"/>
    <p:sldId id="501" r:id="rId16"/>
    <p:sldId id="390" r:id="rId17"/>
    <p:sldId id="502" r:id="rId18"/>
    <p:sldId id="503" r:id="rId19"/>
    <p:sldId id="506" r:id="rId20"/>
    <p:sldId id="504" r:id="rId21"/>
    <p:sldId id="505" r:id="rId22"/>
    <p:sldId id="507" r:id="rId23"/>
    <p:sldId id="508" r:id="rId24"/>
    <p:sldId id="509" r:id="rId25"/>
    <p:sldId id="510" r:id="rId26"/>
    <p:sldId id="511" r:id="rId27"/>
    <p:sldId id="452" r:id="rId28"/>
    <p:sldId id="512" r:id="rId29"/>
    <p:sldId id="519" r:id="rId30"/>
    <p:sldId id="518" r:id="rId31"/>
    <p:sldId id="520" r:id="rId32"/>
    <p:sldId id="515" r:id="rId33"/>
    <p:sldId id="521" r:id="rId34"/>
    <p:sldId id="516" r:id="rId35"/>
    <p:sldId id="522" r:id="rId36"/>
    <p:sldId id="517" r:id="rId37"/>
    <p:sldId id="488" r:id="rId38"/>
    <p:sldId id="523" r:id="rId39"/>
    <p:sldId id="272" r:id="rId40"/>
  </p:sldIdLst>
  <p:sldSz cx="18288000" cy="10287000"/>
  <p:notesSz cx="6858000" cy="9144000"/>
  <p:embeddedFontLst>
    <p:embeddedFont>
      <p:font typeface="Abadi Extra Light" panose="020B0204020104020204" pitchFamily="34" charset="0"/>
      <p:regular r:id="rId42"/>
    </p:embeddedFont>
    <p:embeddedFont>
      <p:font typeface="Architects Daughter" panose="020B0604020202020204" charset="0"/>
      <p:regular r:id="rId43"/>
    </p:embeddedFont>
    <p:embeddedFont>
      <p:font typeface="Arimo Bold" panose="020B060402020202020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Fredoka One" panose="02000000000000000000" pitchFamily="2" charset="0"/>
      <p:regular r:id="rId49"/>
    </p:embeddedFont>
    <p:embeddedFont>
      <p:font typeface="Jumble" panose="02000503000000020004" pitchFamily="2" charset="0"/>
      <p:regular r:id="rId50"/>
    </p:embeddedFont>
    <p:embeddedFont>
      <p:font typeface="Modern Love" panose="04090805081005020601" pitchFamily="82" charset="0"/>
      <p:regular r:id="rId51"/>
    </p:embeddedFont>
    <p:embeddedFont>
      <p:font typeface="Nunito Sans Regular" panose="020B0604020202020204" charset="0"/>
      <p:regular r:id="rId52"/>
    </p:embeddedFont>
    <p:embeddedFont>
      <p:font typeface="Sniglet" panose="020B0604020202020204" charset="0"/>
      <p:regular r:id="rId53"/>
    </p:embeddedFont>
    <p:embeddedFont>
      <p:font typeface="Tenor Sans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FCE59C"/>
    <a:srgbClr val="F9E89F"/>
    <a:srgbClr val="F7E3A1"/>
    <a:srgbClr val="F6E6A2"/>
    <a:srgbClr val="FFCC66"/>
    <a:srgbClr val="FFFFCC"/>
    <a:srgbClr val="008000"/>
    <a:srgbClr val="CC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9" autoAdjust="0"/>
    <p:restoredTop sz="79099" autoAdjust="0"/>
  </p:normalViewPr>
  <p:slideViewPr>
    <p:cSldViewPr>
      <p:cViewPr varScale="1">
        <p:scale>
          <a:sx n="39" d="100"/>
          <a:sy n="39" d="100"/>
        </p:scale>
        <p:origin x="13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2T06:31:44.79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1 167,'0'-1,"0"-1,1 1,-1-1,0 1,1-1,-1 1,1-1,0 1,0-1,-1 1,1 0,0-1,0 1,0 0,0 0,0-1,1 1,-1 0,0 0,0 1,3-3,4-1,0 0,16-5,-13 5,154-50,-43 16,-104 32,1 1,-1 1,36-3,54 6,-85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2T06:31:46.9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0 110,'3'0,"-1"0,0-1,1 1,-1-1,0 0,0 1,3-2,8-3,53-6,-11 2,-15 0,-1 2,42-1,45-5,-8 0,-20 9,77-6,117-6,2 16,-111 2,137-2,-282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2T06:31:48.90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0 120,'12'-1,"0"0,0-1,14-3,12-3,506-30,36 10,-348 13,178 3,3 12,-141 2,-245-2,-10 1,1-1,-1-1,23-4,-18-1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2T06:31:52.2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58,'2'-3,"1"1,0 0,0 0,0 0,1 0,-1 0,0 1,1-1,-1 1,1 0,-1 0,6 0,6-2,24 0,-30 3,109-2,26-2,384-17,2 19,-380 2,98 0,-210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2T06:31:57.88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1 121,'43'-1,"67"-9,74-6,0 14,-134 3,-17-3,0-2,-1 0,50-15,-22 5,-24 7,38-9,-52 10,-13 4,-1 0,15-6,-8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02T06:32:01.21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0 159,'31'-1,"34"-7,-5 1,101-8,214-10,-362 26,1-1,-1-1,1 0,24-7,9-3,68-8,50 5,-24 2,-92 7,91-23,-122 23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https://www.youtube.com/watch?v=pqDEwPi7vxg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08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below).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six to play the parts of Holly, Max, Dad, Amy, Grandpa, and Leo.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Story actions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049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4: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Holly holds up a photo and points. Amy and Leo laugh. Max is embarrassed.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049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8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446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practice acting out the story in their groups. </a:t>
            </a:r>
          </a:p>
          <a:p>
            <a:pPr marL="342900" marR="12446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a few groups to the front to act out the story.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43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049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song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do we get to the station?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 page 84, or your own music, as children pass the cards around the room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88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Listen and say. 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Track 144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picture in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learn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 and ask children to read out the speech bubbles.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71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Listen and say. 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Track 144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picture in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learn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 and ask children to read out the speech bubbles.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35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Listen and say. 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Track 144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picture in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learn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 and ask children to read out the speech bubbles.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39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Copy the sentences onto the board; then rub out the red words. Ask children to tell you what the missing words are.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74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Copy the sentences onto the board; then rub out the red words. Ask children to tell you what the missing words are.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59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Copy the sentences onto the board; then rub out the red words. Ask children to tell you what the missing words are.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77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 out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handsome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place suitable Adjectives to describe people flashcards next to each gap to elicit new sentences,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was cute then.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Warmer - Track 134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do we get to the station?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from page 84 to energize the children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67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 out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handsome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place suitable Adjectives to describe people flashcards next to each gap to elicit new sentences,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was cute then.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97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 out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handsome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place suitable Adjectives to describe people flashcards next to each gap to elicit new sentences,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was cute then.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06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 out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handsome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place suitable Adjectives to describe people flashcards next to each gap to elicit new sentences,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 was cute then.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61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picture.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Where are they? Is the water warm? How many children are there? What are they eating?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70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Tic-Tac-Toe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25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colors, choose a color and make a sentence using affirmative and negative past simple form to describe people in the picture.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25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get scores if they have appropriate description. </a:t>
            </a:r>
          </a:p>
          <a:p>
            <a:pPr marL="342900" marR="1225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the baby to the Congratulation slide!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11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69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74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94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686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52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Story poster 12 to retell the story on page 88.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are the children looking at? Who do they see in the photos? (Dad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Grandma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Grandpa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Max). What color was Grandpa’s hair? What color is it now? Was Max different then?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049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444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064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484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957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Click the baby to back to the Color slide.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316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598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Cover the poster and ask children which words to describe people were used in the story 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old, young, handsome, pretty, cute, smart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11049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8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Use Story poster 12 to retell the story on page 88.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are the children looking at? Who do they see in the photos? (Dad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Grandma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Grandpa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Max). What color was Grandpa’s hair? What color is it now? Was Max different then?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1049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76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Track 143, pausing for children to repeat.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11049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00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below).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six to play the parts of Holly, Max, Dad, Amy, Grandpa, and Leo.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Story actions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25730" lvl="0" indent="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1: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Dad reads the paper. Grandpa reads a book. (Grandma knits). Max holds the photos. Amy comes in. Holly beckons her over and points at the photo. Dad looks up and responds to comments.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049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72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below).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six to play the parts of Holly, Max, Dad, Amy, Grandpa, and Leo.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Story 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2: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Max turns the page in the photo album. Holly points at another photo. The kids look at Grandma.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049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63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below).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six to play the parts of Holly, Max, Dad, Amy, Grandpa, and Leo.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Story actions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049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3: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Max and Leo point to the photo. Grandpa touches his hair.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11049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20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7.png"/><Relationship Id="rId5" Type="http://schemas.openxmlformats.org/officeDocument/2006/relationships/image" Target="../media/image11.png"/><Relationship Id="rId10" Type="http://schemas.openxmlformats.org/officeDocument/2006/relationships/image" Target="../media/image27.sv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8.png"/><Relationship Id="rId5" Type="http://schemas.openxmlformats.org/officeDocument/2006/relationships/image" Target="../media/image11.png"/><Relationship Id="rId10" Type="http://schemas.openxmlformats.org/officeDocument/2006/relationships/image" Target="../media/image27.sv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9.png"/><Relationship Id="rId5" Type="http://schemas.openxmlformats.org/officeDocument/2006/relationships/image" Target="../media/image11.png"/><Relationship Id="rId10" Type="http://schemas.openxmlformats.org/officeDocument/2006/relationships/image" Target="../media/image27.sv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0.png"/><Relationship Id="rId5" Type="http://schemas.openxmlformats.org/officeDocument/2006/relationships/image" Target="../media/image11.png"/><Relationship Id="rId10" Type="http://schemas.openxmlformats.org/officeDocument/2006/relationships/image" Target="../media/image27.sv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1.png"/><Relationship Id="rId5" Type="http://schemas.openxmlformats.org/officeDocument/2006/relationships/image" Target="../media/image11.png"/><Relationship Id="rId10" Type="http://schemas.openxmlformats.org/officeDocument/2006/relationships/image" Target="../media/image27.sv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7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2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image" Target="../media/image12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43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9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6.png"/><Relationship Id="rId5" Type="http://schemas.openxmlformats.org/officeDocument/2006/relationships/image" Target="../media/image10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0.wav"/><Relationship Id="rId7" Type="http://schemas.openxmlformats.org/officeDocument/2006/relationships/image" Target="../media/image1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14.png"/><Relationship Id="rId4" Type="http://schemas.openxmlformats.org/officeDocument/2006/relationships/audio" Target="../media/audio11.wav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8.wav"/><Relationship Id="rId7" Type="http://schemas.openxmlformats.org/officeDocument/2006/relationships/image" Target="../media/image12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43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9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6.png"/><Relationship Id="rId5" Type="http://schemas.openxmlformats.org/officeDocument/2006/relationships/image" Target="../media/image10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0.wav"/><Relationship Id="rId7" Type="http://schemas.openxmlformats.org/officeDocument/2006/relationships/image" Target="../media/image11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14.png"/><Relationship Id="rId4" Type="http://schemas.openxmlformats.org/officeDocument/2006/relationships/audio" Target="../media/audio11.wav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9.png"/><Relationship Id="rId5" Type="http://schemas.openxmlformats.org/officeDocument/2006/relationships/image" Target="../media/image11.png"/><Relationship Id="rId10" Type="http://schemas.openxmlformats.org/officeDocument/2006/relationships/image" Target="../media/image27.sv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2.png"/><Relationship Id="rId3" Type="http://schemas.openxmlformats.org/officeDocument/2006/relationships/audio" Target="../media/audio12.wav"/><Relationship Id="rId7" Type="http://schemas.openxmlformats.org/officeDocument/2006/relationships/image" Target="../media/image10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4.png"/><Relationship Id="rId5" Type="http://schemas.openxmlformats.org/officeDocument/2006/relationships/audio" Target="../media/audio14.wav"/><Relationship Id="rId15" Type="http://schemas.openxmlformats.org/officeDocument/2006/relationships/image" Target="../media/image54.png"/><Relationship Id="rId10" Type="http://schemas.openxmlformats.org/officeDocument/2006/relationships/image" Target="../media/image13.png"/><Relationship Id="rId4" Type="http://schemas.openxmlformats.org/officeDocument/2006/relationships/audio" Target="../media/audio13.wav"/><Relationship Id="rId9" Type="http://schemas.openxmlformats.org/officeDocument/2006/relationships/image" Target="../media/image12.png"/><Relationship Id="rId14" Type="http://schemas.openxmlformats.org/officeDocument/2006/relationships/image" Target="../media/image5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6.svg"/><Relationship Id="rId3" Type="http://schemas.openxmlformats.org/officeDocument/2006/relationships/audio" Target="../media/audio13.wav"/><Relationship Id="rId7" Type="http://schemas.openxmlformats.org/officeDocument/2006/relationships/image" Target="../media/image1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audio" Target="../media/audio16.wav"/><Relationship Id="rId10" Type="http://schemas.openxmlformats.org/officeDocument/2006/relationships/image" Target="../media/image13.png"/><Relationship Id="rId4" Type="http://schemas.openxmlformats.org/officeDocument/2006/relationships/audio" Target="../media/audio15.wav"/><Relationship Id="rId9" Type="http://schemas.openxmlformats.org/officeDocument/2006/relationships/image" Target="../media/image12.png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8.png"/><Relationship Id="rId3" Type="http://schemas.openxmlformats.org/officeDocument/2006/relationships/audio" Target="../media/audio17.wav"/><Relationship Id="rId7" Type="http://schemas.openxmlformats.org/officeDocument/2006/relationships/image" Target="../media/image12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2.png"/><Relationship Id="rId5" Type="http://schemas.openxmlformats.org/officeDocument/2006/relationships/image" Target="../media/image10.png"/><Relationship Id="rId10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9.png"/><Relationship Id="rId5" Type="http://schemas.openxmlformats.org/officeDocument/2006/relationships/image" Target="../media/image11.png"/><Relationship Id="rId10" Type="http://schemas.openxmlformats.org/officeDocument/2006/relationships/image" Target="../media/image27.svg"/><Relationship Id="rId4" Type="http://schemas.openxmlformats.org/officeDocument/2006/relationships/image" Target="../media/image10.png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29.xml"/><Relationship Id="rId18" Type="http://schemas.openxmlformats.org/officeDocument/2006/relationships/slide" Target="slide35.xm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slide" Target="slide32.xml"/><Relationship Id="rId17" Type="http://schemas.openxmlformats.org/officeDocument/2006/relationships/slide" Target="slide34.xml"/><Relationship Id="rId2" Type="http://schemas.openxmlformats.org/officeDocument/2006/relationships/notesSlide" Target="../notesSlides/notesSlide24.xml"/><Relationship Id="rId16" Type="http://schemas.openxmlformats.org/officeDocument/2006/relationships/slide" Target="slide33.xml"/><Relationship Id="rId20" Type="http://schemas.openxmlformats.org/officeDocument/2006/relationships/slide" Target="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28.xml"/><Relationship Id="rId5" Type="http://schemas.openxmlformats.org/officeDocument/2006/relationships/image" Target="../media/image11.png"/><Relationship Id="rId15" Type="http://schemas.openxmlformats.org/officeDocument/2006/relationships/slide" Target="slide31.xml"/><Relationship Id="rId10" Type="http://schemas.openxmlformats.org/officeDocument/2006/relationships/image" Target="../media/image27.svg"/><Relationship Id="rId19" Type="http://schemas.openxmlformats.org/officeDocument/2006/relationships/slide" Target="slide36.xml"/><Relationship Id="rId4" Type="http://schemas.openxmlformats.org/officeDocument/2006/relationships/image" Target="../media/image10.png"/><Relationship Id="rId9" Type="http://schemas.openxmlformats.org/officeDocument/2006/relationships/image" Target="../media/image26.png"/><Relationship Id="rId14" Type="http://schemas.openxmlformats.org/officeDocument/2006/relationships/slide" Target="slide30.xml"/><Relationship Id="rId22" Type="http://schemas.openxmlformats.org/officeDocument/2006/relationships/image" Target="../media/image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7.xml"/><Relationship Id="rId3" Type="http://schemas.openxmlformats.org/officeDocument/2006/relationships/audio" Target="../media/audio15.wav"/><Relationship Id="rId7" Type="http://schemas.openxmlformats.org/officeDocument/2006/relationships/image" Target="../media/image12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10.png"/><Relationship Id="rId1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7.xml"/><Relationship Id="rId3" Type="http://schemas.openxmlformats.org/officeDocument/2006/relationships/audio" Target="../media/audio15.wav"/><Relationship Id="rId7" Type="http://schemas.openxmlformats.org/officeDocument/2006/relationships/image" Target="../media/image12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10.png"/><Relationship Id="rId1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7.xml"/><Relationship Id="rId3" Type="http://schemas.openxmlformats.org/officeDocument/2006/relationships/audio" Target="../media/audio15.wav"/><Relationship Id="rId7" Type="http://schemas.openxmlformats.org/officeDocument/2006/relationships/image" Target="../media/image12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10.png"/><Relationship Id="rId1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7.xml"/><Relationship Id="rId3" Type="http://schemas.openxmlformats.org/officeDocument/2006/relationships/audio" Target="../media/audio15.wav"/><Relationship Id="rId7" Type="http://schemas.openxmlformats.org/officeDocument/2006/relationships/image" Target="../media/image12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10.png"/><Relationship Id="rId1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7.xml"/><Relationship Id="rId3" Type="http://schemas.openxmlformats.org/officeDocument/2006/relationships/audio" Target="../media/audio15.wav"/><Relationship Id="rId7" Type="http://schemas.openxmlformats.org/officeDocument/2006/relationships/image" Target="../media/image12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10.png"/><Relationship Id="rId1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7.xml"/><Relationship Id="rId3" Type="http://schemas.openxmlformats.org/officeDocument/2006/relationships/audio" Target="../media/audio15.wav"/><Relationship Id="rId7" Type="http://schemas.openxmlformats.org/officeDocument/2006/relationships/image" Target="../media/image12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10.png"/><Relationship Id="rId1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7.xml"/><Relationship Id="rId3" Type="http://schemas.openxmlformats.org/officeDocument/2006/relationships/audio" Target="../media/audio15.wav"/><Relationship Id="rId7" Type="http://schemas.openxmlformats.org/officeDocument/2006/relationships/image" Target="../media/image12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10.png"/><Relationship Id="rId1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7.xml"/><Relationship Id="rId3" Type="http://schemas.openxmlformats.org/officeDocument/2006/relationships/audio" Target="../media/audio15.wav"/><Relationship Id="rId7" Type="http://schemas.openxmlformats.org/officeDocument/2006/relationships/image" Target="../media/image12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10.png"/><Relationship Id="rId1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7.xml"/><Relationship Id="rId3" Type="http://schemas.openxmlformats.org/officeDocument/2006/relationships/audio" Target="../media/audio15.wav"/><Relationship Id="rId7" Type="http://schemas.openxmlformats.org/officeDocument/2006/relationships/image" Target="../media/image12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7.svg"/><Relationship Id="rId5" Type="http://schemas.openxmlformats.org/officeDocument/2006/relationships/image" Target="../media/image10.png"/><Relationship Id="rId15" Type="http://schemas.openxmlformats.org/officeDocument/2006/relationships/image" Target="../media/image6.sv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7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4.svg"/><Relationship Id="rId3" Type="http://schemas.openxmlformats.org/officeDocument/2006/relationships/image" Target="../media/image43.png"/><Relationship Id="rId7" Type="http://schemas.openxmlformats.org/officeDocument/2006/relationships/image" Target="../media/image13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2.jpeg"/><Relationship Id="rId5" Type="http://schemas.openxmlformats.org/officeDocument/2006/relationships/image" Target="../media/image11.png"/><Relationship Id="rId15" Type="http://schemas.openxmlformats.org/officeDocument/2006/relationships/image" Target="../media/image66.svg"/><Relationship Id="rId10" Type="http://schemas.openxmlformats.org/officeDocument/2006/relationships/image" Target="../media/image61.jpeg"/><Relationship Id="rId4" Type="http://schemas.openxmlformats.org/officeDocument/2006/relationships/image" Target="../media/image10.png"/><Relationship Id="rId9" Type="http://schemas.openxmlformats.org/officeDocument/2006/relationships/image" Target="../media/image60.jpeg"/><Relationship Id="rId1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78.png"/><Relationship Id="rId3" Type="http://schemas.openxmlformats.org/officeDocument/2006/relationships/image" Target="../media/image43.png"/><Relationship Id="rId21" Type="http://schemas.openxmlformats.org/officeDocument/2006/relationships/image" Target="../media/image80.svg"/><Relationship Id="rId7" Type="http://schemas.openxmlformats.org/officeDocument/2006/relationships/image" Target="../media/image70.svg"/><Relationship Id="rId12" Type="http://schemas.openxmlformats.org/officeDocument/2006/relationships/image" Target="../media/image75.jpeg"/><Relationship Id="rId17" Type="http://schemas.openxmlformats.org/officeDocument/2006/relationships/image" Target="../media/image12.png"/><Relationship Id="rId25" Type="http://schemas.openxmlformats.org/officeDocument/2006/relationships/image" Target="../media/image84.sv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24" Type="http://schemas.openxmlformats.org/officeDocument/2006/relationships/image" Target="../media/image83.png"/><Relationship Id="rId5" Type="http://schemas.openxmlformats.org/officeDocument/2006/relationships/image" Target="../media/image68.svg"/><Relationship Id="rId15" Type="http://schemas.openxmlformats.org/officeDocument/2006/relationships/image" Target="../media/image10.png"/><Relationship Id="rId23" Type="http://schemas.openxmlformats.org/officeDocument/2006/relationships/image" Target="../media/image82.svg"/><Relationship Id="rId10" Type="http://schemas.openxmlformats.org/officeDocument/2006/relationships/image" Target="../media/image73.png"/><Relationship Id="rId19" Type="http://schemas.openxmlformats.org/officeDocument/2006/relationships/image" Target="../media/image14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Relationship Id="rId22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gif"/><Relationship Id="rId5" Type="http://schemas.openxmlformats.org/officeDocument/2006/relationships/image" Target="../media/image12.png"/><Relationship Id="rId15" Type="http://schemas.openxmlformats.org/officeDocument/2006/relationships/image" Target="../media/image24.svg"/><Relationship Id="rId10" Type="http://schemas.openxmlformats.org/officeDocument/2006/relationships/image" Target="../media/image19.sv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27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3.png"/><Relationship Id="rId18" Type="http://schemas.openxmlformats.org/officeDocument/2006/relationships/customXml" Target="../ink/ink1.xml"/><Relationship Id="rId26" Type="http://schemas.openxmlformats.org/officeDocument/2006/relationships/customXml" Target="../ink/ink5.xml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audio" Target="../media/audio5.wav"/><Relationship Id="rId12" Type="http://schemas.openxmlformats.org/officeDocument/2006/relationships/image" Target="../media/image12.png"/><Relationship Id="rId17" Type="http://schemas.openxmlformats.org/officeDocument/2006/relationships/image" Target="../media/image28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svg"/><Relationship Id="rId20" Type="http://schemas.openxmlformats.org/officeDocument/2006/relationships/customXml" Target="../ink/ink2.xml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24" Type="http://schemas.openxmlformats.org/officeDocument/2006/relationships/customXml" Target="../ink/ink4.xml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32.png"/><Relationship Id="rId28" Type="http://schemas.openxmlformats.org/officeDocument/2006/relationships/customXml" Target="../ink/ink6.xml"/><Relationship Id="rId10" Type="http://schemas.openxmlformats.org/officeDocument/2006/relationships/image" Target="../media/image10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14.png"/><Relationship Id="rId22" Type="http://schemas.openxmlformats.org/officeDocument/2006/relationships/customXml" Target="../ink/ink3.xml"/><Relationship Id="rId27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27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E08E40-CB76-AA96-33B6-C3D74CBF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479916" y="1733929"/>
            <a:ext cx="6149484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31A281AE-9351-B29D-BB1D-411A8E8725E9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299E418-CC71-9774-4CBF-E6F3912A31E3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8DFA5C-CDE7-3904-3536-8271184B06F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48BFC72-518F-89AA-94C4-FF8A2F9F3F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4207" y="1408999"/>
            <a:ext cx="10380124" cy="7475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515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E08E40-CB76-AA96-33B6-C3D74CBF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479916" y="1733929"/>
            <a:ext cx="6149484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31A281AE-9351-B29D-BB1D-411A8E8725E9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299E418-CC71-9774-4CBF-E6F3912A31E3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8DFA5C-CDE7-3904-3536-8271184B06F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7DAA1A-0B75-5F39-2BFF-FA5CC951D4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6829" y="1420766"/>
            <a:ext cx="10464619" cy="7770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17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E08E40-CB76-AA96-33B6-C3D74CBF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479916" y="1733929"/>
            <a:ext cx="6149484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31A281AE-9351-B29D-BB1D-411A8E8725E9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299E418-CC71-9774-4CBF-E6F3912A31E3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8DFA5C-CDE7-3904-3536-8271184B06F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55C2DCF-E78A-BDDE-C2B8-84C3A6C1B2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5424" y="1225362"/>
            <a:ext cx="9011074" cy="797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E08E40-CB76-AA96-33B6-C3D74CBF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479916" y="1733929"/>
            <a:ext cx="6149484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31A281AE-9351-B29D-BB1D-411A8E8725E9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299E418-CC71-9774-4CBF-E6F3912A31E3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8DFA5C-CDE7-3904-3536-8271184B06F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6945DF7-C873-80F1-31DE-7CB269A5DB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0211" y="1570490"/>
            <a:ext cx="10758312" cy="72187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529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B8FE9-6808-D771-0A2E-5DC1A5AFB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879092" y="1183448"/>
            <a:ext cx="64770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Story Actions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B8313B2-6D36-CAAF-DA2E-8442924E80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9112" y="2967320"/>
            <a:ext cx="10416960" cy="6944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18">
            <a:extLst>
              <a:ext uri="{FF2B5EF4-FFF2-40B4-BE49-F238E27FC236}">
                <a16:creationId xmlns:a16="http://schemas.microsoft.com/office/drawing/2014/main" id="{5DB07A18-31B5-3828-3999-2008DFF4E4C0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BA375318-4A8A-2C9B-7365-A79819DB974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3611D1F0-13F4-84AE-7293-6856BDF5170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36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10ED439-CECA-2E9D-72C8-102579B3D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136147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96930" y="9589682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1A6A6049-4B57-789B-28EA-E00EEF775F2A}"/>
              </a:ext>
            </a:extLst>
          </p:cNvPr>
          <p:cNvSpPr/>
          <p:nvPr/>
        </p:nvSpPr>
        <p:spPr>
          <a:xfrm rot="-4372744">
            <a:off x="10530944" y="2177910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" name="Google Shape;3251;p48">
            <a:extLst>
              <a:ext uri="{FF2B5EF4-FFF2-40B4-BE49-F238E27FC236}">
                <a16:creationId xmlns:a16="http://schemas.microsoft.com/office/drawing/2014/main" id="{4D36FC0E-2490-3477-1565-13CFBC6D1C29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3C3768D-A67E-0ECA-E183-6DCBBCA9DA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190" y="494682"/>
            <a:ext cx="9422610" cy="94226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559234A-19FA-E161-B415-E8256177808F}"/>
              </a:ext>
            </a:extLst>
          </p:cNvPr>
          <p:cNvGrpSpPr/>
          <p:nvPr/>
        </p:nvGrpSpPr>
        <p:grpSpPr>
          <a:xfrm>
            <a:off x="24581" y="-121728"/>
            <a:ext cx="18288000" cy="2415143"/>
            <a:chOff x="-42836" y="-56804"/>
            <a:chExt cx="18288000" cy="241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D080B9-5426-1B42-284D-AF16FA4F3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9B210F-66AC-DF9F-2D35-AC1BBB617B23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3872868-7017-49B6-7411-56FF8AE4F46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9" name="Picture 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4595C662-1C69-7688-B3DD-E65D1AFE55B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0" name="Picture 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14E5B4F-853E-1D1A-937D-C5FB2DCAF7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1" name="Picture 10" descr="Text&#10;&#10;Description automatically generated">
                <a:extLst>
                  <a:ext uri="{FF2B5EF4-FFF2-40B4-BE49-F238E27FC236}">
                    <a16:creationId xmlns:a16="http://schemas.microsoft.com/office/drawing/2014/main" id="{C9E26F67-CFAE-4219-7F06-E9DE4BE947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5906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28A14-B2F3-58DE-E666-2FBF509A6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8F4118-EC2C-F0F0-B357-18C10F9373EA}"/>
              </a:ext>
            </a:extLst>
          </p:cNvPr>
          <p:cNvGrpSpPr/>
          <p:nvPr/>
        </p:nvGrpSpPr>
        <p:grpSpPr>
          <a:xfrm>
            <a:off x="609600" y="1703030"/>
            <a:ext cx="6477000" cy="2248005"/>
            <a:chOff x="10521" y="1285654"/>
            <a:chExt cx="5927565" cy="3012444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6C66B019-BD49-2FE7-354D-0364F26D210C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C8F67A1E-672B-7161-D813-A5A1CB839AAF}"/>
                </a:ext>
              </a:extLst>
            </p:cNvPr>
            <p:cNvSpPr txBox="1"/>
            <p:nvPr/>
          </p:nvSpPr>
          <p:spPr>
            <a:xfrm>
              <a:off x="196186" y="2239502"/>
              <a:ext cx="5558079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</a:t>
              </a:r>
            </a:p>
          </p:txBody>
        </p: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3D45F472-7C02-A4A2-E89F-5FE512B346A2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476AA5B-BDBF-5DA4-4B82-3065B0BEF69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3B7A5D17-0218-F9C0-85AC-3A955096EB4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9319FF-1155-6C61-825F-047E84B41318}"/>
              </a:ext>
            </a:extLst>
          </p:cNvPr>
          <p:cNvGrpSpPr/>
          <p:nvPr/>
        </p:nvGrpSpPr>
        <p:grpSpPr>
          <a:xfrm>
            <a:off x="8065256" y="1375055"/>
            <a:ext cx="8321204" cy="7873493"/>
            <a:chOff x="8065256" y="1375055"/>
            <a:chExt cx="8321204" cy="787349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E411453-891A-A44D-DD47-AEDB0FB5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065256" y="1375055"/>
              <a:ext cx="8321204" cy="7873493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E7728AB-ECE2-18E4-D90F-A62A4238CE18}"/>
                </a:ext>
              </a:extLst>
            </p:cNvPr>
            <p:cNvSpPr/>
            <p:nvPr/>
          </p:nvSpPr>
          <p:spPr>
            <a:xfrm>
              <a:off x="11353800" y="8273980"/>
              <a:ext cx="4572000" cy="75572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7391400" y="7796900"/>
            <a:ext cx="10583086" cy="1949443"/>
            <a:chOff x="2219127" y="5974263"/>
            <a:chExt cx="16034680" cy="396406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2219127" y="5974263"/>
              <a:ext cx="16034680" cy="3964066"/>
            </a:xfrm>
            <a:prstGeom prst="wedgeEllipseCallout">
              <a:avLst>
                <a:gd name="adj1" fmla="val 13563"/>
                <a:gd name="adj2" fmla="val -160934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4759080" y="6602841"/>
              <a:ext cx="11769031" cy="2440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I </a:t>
              </a:r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was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very cute!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16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 was very cu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28A14-B2F3-58DE-E666-2FBF509A6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0" y="-53261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3D45F472-7C02-A4A2-E89F-5FE512B346A2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476AA5B-BDBF-5DA4-4B82-3065B0BEF69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3B7A5D17-0218-F9C0-85AC-3A955096EB4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74BEA7-F96E-3913-2926-8B808F209A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3835" y="2548092"/>
            <a:ext cx="5276086" cy="49637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EB4B31-1F60-327E-34EE-A19950C1D1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003" t="2523" r="24054" b="20996"/>
          <a:stretch/>
        </p:blipFill>
        <p:spPr>
          <a:xfrm rot="731747">
            <a:off x="3721320" y="2878232"/>
            <a:ext cx="4596960" cy="4553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4343400" y="7642759"/>
            <a:ext cx="10583086" cy="1949443"/>
            <a:chOff x="2219127" y="5974263"/>
            <a:chExt cx="16034680" cy="396406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2219127" y="5974263"/>
              <a:ext cx="16034680" cy="3964066"/>
            </a:xfrm>
            <a:prstGeom prst="wedgeEllipseCallout">
              <a:avLst>
                <a:gd name="adj1" fmla="val 80171"/>
                <a:gd name="adj2" fmla="val -38962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4759080" y="6602841"/>
              <a:ext cx="11769031" cy="2440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He </a:t>
              </a:r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was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handsome!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1701CE5-EFDC-E9D7-DCD6-5A541EFE841D}"/>
              </a:ext>
            </a:extLst>
          </p:cNvPr>
          <p:cNvSpPr/>
          <p:nvPr/>
        </p:nvSpPr>
        <p:spPr>
          <a:xfrm>
            <a:off x="10886833" y="1624584"/>
            <a:ext cx="3728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latin typeface="Modern Love" panose="04090805081005020601" pitchFamily="82" charset="0"/>
              </a:rPr>
              <a:t>Dad – now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36B749-D30C-5403-1204-E4094B7C8602}"/>
              </a:ext>
            </a:extLst>
          </p:cNvPr>
          <p:cNvSpPr/>
          <p:nvPr/>
        </p:nvSpPr>
        <p:spPr>
          <a:xfrm>
            <a:off x="3230212" y="1542397"/>
            <a:ext cx="5906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Dad – in the past</a:t>
            </a:r>
          </a:p>
        </p:txBody>
      </p:sp>
    </p:spTree>
    <p:extLst>
      <p:ext uri="{BB962C8B-B14F-4D97-AF65-F5344CB8AC3E}">
        <p14:creationId xmlns:p14="http://schemas.microsoft.com/office/powerpoint/2010/main" val="3315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 was handsome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28A14-B2F3-58DE-E666-2FBF509A6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0" y="-53261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3D45F472-7C02-A4A2-E89F-5FE512B346A2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476AA5B-BDBF-5DA4-4B82-3065B0BEF69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3B7A5D17-0218-F9C0-85AC-3A955096EB4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10181114" y="7946179"/>
            <a:ext cx="7731703" cy="1513026"/>
            <a:chOff x="6606318" y="5714998"/>
            <a:chExt cx="16034680" cy="3964067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6606318" y="5714998"/>
              <a:ext cx="16034680" cy="3964067"/>
            </a:xfrm>
            <a:prstGeom prst="wedgeEllipseCallout">
              <a:avLst>
                <a:gd name="adj1" fmla="val 65585"/>
                <a:gd name="adj2" fmla="val -64306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7196238" y="6060492"/>
              <a:ext cx="14854839" cy="31448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She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</a:t>
              </a:r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was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pretty!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1701CE5-EFDC-E9D7-DCD6-5A541EFE841D}"/>
              </a:ext>
            </a:extLst>
          </p:cNvPr>
          <p:cNvSpPr/>
          <p:nvPr/>
        </p:nvSpPr>
        <p:spPr>
          <a:xfrm>
            <a:off x="12280331" y="1384245"/>
            <a:ext cx="5578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Grandma</a:t>
            </a:r>
            <a:r>
              <a:rPr lang="en-US" sz="5400" b="0" cap="none" spc="0" dirty="0">
                <a:ln w="0"/>
                <a:latin typeface="Modern Love" panose="04090805081005020601" pitchFamily="82" charset="0"/>
              </a:rPr>
              <a:t> – now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36B749-D30C-5403-1204-E4094B7C8602}"/>
              </a:ext>
            </a:extLst>
          </p:cNvPr>
          <p:cNvSpPr/>
          <p:nvPr/>
        </p:nvSpPr>
        <p:spPr>
          <a:xfrm>
            <a:off x="557204" y="1431350"/>
            <a:ext cx="7756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Grandma – in the past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68002E-C525-0B29-6DE6-8203B71EBC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78917" y="2443190"/>
            <a:ext cx="5181600" cy="47669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DBF8D9-2635-CC77-7089-8C67AEA429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75315">
            <a:off x="1773945" y="2799832"/>
            <a:ext cx="4265568" cy="45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0A747B0-0844-707C-6BA3-49C7901E775C}"/>
              </a:ext>
            </a:extLst>
          </p:cNvPr>
          <p:cNvSpPr/>
          <p:nvPr/>
        </p:nvSpPr>
        <p:spPr>
          <a:xfrm>
            <a:off x="6742175" y="4628149"/>
            <a:ext cx="5436425" cy="101566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wasn’t = was not</a:t>
            </a:r>
            <a:endParaRPr lang="en-US" sz="6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B5C234-4343-3A68-5A04-44AEC4C868FF}"/>
              </a:ext>
            </a:extLst>
          </p:cNvPr>
          <p:cNvGrpSpPr/>
          <p:nvPr/>
        </p:nvGrpSpPr>
        <p:grpSpPr>
          <a:xfrm>
            <a:off x="304800" y="7930197"/>
            <a:ext cx="9501131" cy="1734996"/>
            <a:chOff x="3916082" y="5714998"/>
            <a:chExt cx="19704274" cy="3964067"/>
          </a:xfrm>
          <a:solidFill>
            <a:srgbClr val="00B050"/>
          </a:solidFill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B5505EBD-DAEF-76BD-D4E1-4C2111C7947A}"/>
                </a:ext>
              </a:extLst>
            </p:cNvPr>
            <p:cNvSpPr/>
            <p:nvPr/>
          </p:nvSpPr>
          <p:spPr>
            <a:xfrm>
              <a:off x="3916082" y="5714998"/>
              <a:ext cx="19704274" cy="3964067"/>
            </a:xfrm>
            <a:prstGeom prst="wedgeEllipseCallout">
              <a:avLst>
                <a:gd name="adj1" fmla="val -47748"/>
                <a:gd name="adj2" fmla="val -97608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AA2FFE4-FABA-A068-2A92-7A622A47AA80}"/>
                </a:ext>
              </a:extLst>
            </p:cNvPr>
            <p:cNvSpPr/>
            <p:nvPr/>
          </p:nvSpPr>
          <p:spPr>
            <a:xfrm>
              <a:off x="5240097" y="6267474"/>
              <a:ext cx="17056239" cy="31448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Her hair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</a:t>
              </a:r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wasn’t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white!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385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 was pret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r hair wasn't white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28A14-B2F3-58DE-E666-2FBF509A6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8F4118-EC2C-F0F0-B357-18C10F9373EA}"/>
              </a:ext>
            </a:extLst>
          </p:cNvPr>
          <p:cNvGrpSpPr/>
          <p:nvPr/>
        </p:nvGrpSpPr>
        <p:grpSpPr>
          <a:xfrm>
            <a:off x="609600" y="1703030"/>
            <a:ext cx="6477000" cy="2248005"/>
            <a:chOff x="10521" y="1285654"/>
            <a:chExt cx="5927565" cy="3012444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6C66B019-BD49-2FE7-354D-0364F26D210C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C8F67A1E-672B-7161-D813-A5A1CB839AAF}"/>
                </a:ext>
              </a:extLst>
            </p:cNvPr>
            <p:cNvSpPr txBox="1"/>
            <p:nvPr/>
          </p:nvSpPr>
          <p:spPr>
            <a:xfrm>
              <a:off x="196186" y="2239502"/>
              <a:ext cx="5558079" cy="14847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</a:t>
              </a:r>
            </a:p>
          </p:txBody>
        </p: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3D45F472-7C02-A4A2-E89F-5FE512B346A2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476AA5B-BDBF-5DA4-4B82-3065B0BEF69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3B7A5D17-0218-F9C0-85AC-3A955096EB4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E411453-891A-A44D-DD47-AEDB0FB5DC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5256" y="1375055"/>
            <a:ext cx="8321204" cy="78734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7467600" y="7886700"/>
            <a:ext cx="10583086" cy="1949443"/>
            <a:chOff x="2219127" y="5974263"/>
            <a:chExt cx="16034680" cy="396406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2219127" y="5974263"/>
              <a:ext cx="16034680" cy="3964066"/>
            </a:xfrm>
            <a:prstGeom prst="wedgeEllipseCallout">
              <a:avLst>
                <a:gd name="adj1" fmla="val 13563"/>
                <a:gd name="adj2" fmla="val -160934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4759080" y="6602841"/>
              <a:ext cx="11769031" cy="2440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I _______ very cute!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0DA1BCA-3D61-2A2A-B7A0-35C8F87B6648}"/>
              </a:ext>
            </a:extLst>
          </p:cNvPr>
          <p:cNvSpPr/>
          <p:nvPr/>
        </p:nvSpPr>
        <p:spPr>
          <a:xfrm>
            <a:off x="10440175" y="8218524"/>
            <a:ext cx="18085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FF00"/>
                </a:solidFill>
                <a:latin typeface="Modern Love" panose="04090805081005020601" pitchFamily="82" charset="0"/>
              </a:rPr>
              <a:t>was</a:t>
            </a:r>
            <a:endParaRPr lang="en-US" sz="7200" b="1" cap="none" spc="0" dirty="0">
              <a:ln w="0"/>
              <a:solidFill>
                <a:srgbClr val="FFFF00"/>
              </a:solidFill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 was very cu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B82091-2C43-13ED-810A-0247A06B6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" y="1134898"/>
            <a:ext cx="18278701" cy="803622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674807" y="-763648"/>
            <a:ext cx="19637614" cy="1898547"/>
            <a:chOff x="0" y="0"/>
            <a:chExt cx="5172046" cy="50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674807" y="9171125"/>
            <a:ext cx="19637614" cy="1898547"/>
            <a:chOff x="0" y="0"/>
            <a:chExt cx="5172046" cy="500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72046" cy="500029"/>
            </a:xfrm>
            <a:custGeom>
              <a:avLst/>
              <a:gdLst/>
              <a:ahLst/>
              <a:cxnLst/>
              <a:rect l="l" t="t" r="r" b="b"/>
              <a:pathLst>
                <a:path w="5172046" h="500029">
                  <a:moveTo>
                    <a:pt x="0" y="0"/>
                  </a:moveTo>
                  <a:lnTo>
                    <a:pt x="5172046" y="0"/>
                  </a:lnTo>
                  <a:lnTo>
                    <a:pt x="5172046" y="500029"/>
                  </a:lnTo>
                  <a:lnTo>
                    <a:pt x="0" y="500029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172046" cy="547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6935048" y="6503961"/>
            <a:ext cx="7239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7970211" y="6530738"/>
            <a:ext cx="842554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301487" y="3254238"/>
            <a:ext cx="8957813" cy="125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271C2E"/>
                </a:solidFill>
                <a:latin typeface="Architects Daughter"/>
              </a:rPr>
              <a:t>Unit 12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1487" y="4825112"/>
            <a:ext cx="8957813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2"/>
              </a:lnSpc>
            </a:pPr>
            <a:r>
              <a:rPr lang="en-US" sz="8000" b="1" dirty="0">
                <a:solidFill>
                  <a:srgbClr val="271C2E"/>
                </a:solidFill>
                <a:latin typeface="Arimo Bold"/>
              </a:rPr>
              <a:t>A SMART BABY!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20553" y="6104785"/>
            <a:ext cx="8114495" cy="725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  <a:spcBef>
                <a:spcPct val="0"/>
              </a:spcBef>
            </a:pPr>
            <a:r>
              <a:rPr lang="en-US" sz="4412" dirty="0">
                <a:solidFill>
                  <a:srgbClr val="271C2E"/>
                </a:solidFill>
                <a:latin typeface="Architects Daughter"/>
              </a:rPr>
              <a:t>Lesson 2 – Grammar – Period 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BF2C40-EC8E-A2D4-3BB4-7E0521B7698A}"/>
              </a:ext>
            </a:extLst>
          </p:cNvPr>
          <p:cNvGrpSpPr/>
          <p:nvPr/>
        </p:nvGrpSpPr>
        <p:grpSpPr>
          <a:xfrm>
            <a:off x="-1482940" y="622375"/>
            <a:ext cx="9530269" cy="9042250"/>
            <a:chOff x="-1613877" y="452818"/>
            <a:chExt cx="9389553" cy="9389534"/>
          </a:xfrm>
        </p:grpSpPr>
        <p:sp>
          <p:nvSpPr>
            <p:cNvPr id="10" name="Freeform 10"/>
            <p:cNvSpPr/>
            <p:nvPr/>
          </p:nvSpPr>
          <p:spPr>
            <a:xfrm>
              <a:off x="-1613877" y="452818"/>
              <a:ext cx="9389553" cy="9389534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82A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6FC4727-B4FE-1F86-0508-F2DA30D8AB46}"/>
                </a:ext>
              </a:extLst>
            </p:cNvPr>
            <p:cNvSpPr/>
            <p:nvPr/>
          </p:nvSpPr>
          <p:spPr>
            <a:xfrm>
              <a:off x="-1453001" y="605540"/>
              <a:ext cx="9067800" cy="907592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F19C26A9-28D0-8D25-CC59-4D6A88EBA5F1}"/>
                </a:ext>
              </a:extLst>
            </p:cNvPr>
            <p:cNvSpPr/>
            <p:nvPr/>
          </p:nvSpPr>
          <p:spPr>
            <a:xfrm>
              <a:off x="17206" y="1790700"/>
              <a:ext cx="6934200" cy="5776987"/>
            </a:xfrm>
            <a:custGeom>
              <a:avLst/>
              <a:gdLst/>
              <a:ahLst/>
              <a:cxnLst/>
              <a:rect l="l" t="t" r="r" b="b"/>
              <a:pathLst>
                <a:path w="3970782" h="4114800">
                  <a:moveTo>
                    <a:pt x="0" y="0"/>
                  </a:moveTo>
                  <a:lnTo>
                    <a:pt x="3970782" y="0"/>
                  </a:lnTo>
                  <a:lnTo>
                    <a:pt x="397078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4350DFE4-D331-A9BC-6E9C-870755DC338A}"/>
              </a:ext>
            </a:extLst>
          </p:cNvPr>
          <p:cNvSpPr/>
          <p:nvPr/>
        </p:nvSpPr>
        <p:spPr>
          <a:xfrm>
            <a:off x="10668000" y="7457009"/>
            <a:ext cx="1843418" cy="2598593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4BD30013-61BA-D014-FBD4-7ECAB4A091DA}"/>
              </a:ext>
            </a:extLst>
          </p:cNvPr>
          <p:cNvSpPr/>
          <p:nvPr/>
        </p:nvSpPr>
        <p:spPr>
          <a:xfrm>
            <a:off x="12877801" y="7457009"/>
            <a:ext cx="1931246" cy="2598593"/>
          </a:xfrm>
          <a:custGeom>
            <a:avLst/>
            <a:gdLst/>
            <a:ahLst/>
            <a:cxnLst/>
            <a:rect l="l" t="t" r="r" b="b"/>
            <a:pathLst>
              <a:path w="3156395" h="4114800">
                <a:moveTo>
                  <a:pt x="0" y="0"/>
                </a:moveTo>
                <a:lnTo>
                  <a:pt x="3156395" y="0"/>
                </a:lnTo>
                <a:lnTo>
                  <a:pt x="3156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28A14-B2F3-58DE-E666-2FBF509A6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0" y="-53261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3D45F472-7C02-A4A2-E89F-5FE512B346A2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476AA5B-BDBF-5DA4-4B82-3065B0BEF69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3B7A5D17-0218-F9C0-85AC-3A955096EB4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74BEA7-F96E-3913-2926-8B808F209A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2494" y="2548092"/>
            <a:ext cx="5276086" cy="49637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EB4B31-1F60-327E-34EE-A19950C1D1F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003" t="2523" r="24054" b="20996"/>
          <a:stretch/>
        </p:blipFill>
        <p:spPr>
          <a:xfrm rot="731747">
            <a:off x="3259437" y="2834590"/>
            <a:ext cx="4596960" cy="4553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2394589" y="7642759"/>
            <a:ext cx="12531897" cy="1949443"/>
            <a:chOff x="2219127" y="5974263"/>
            <a:chExt cx="16034680" cy="396406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2219127" y="5974263"/>
              <a:ext cx="16034680" cy="3964066"/>
            </a:xfrm>
            <a:prstGeom prst="wedgeEllipseCallout">
              <a:avLst>
                <a:gd name="adj1" fmla="val 80171"/>
                <a:gd name="adj2" fmla="val -38962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4225156" y="6602841"/>
              <a:ext cx="12302955" cy="2440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He </a:t>
              </a:r>
              <a:r>
                <a:rPr lang="en-US" sz="72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________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handsome!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1701CE5-EFDC-E9D7-DCD6-5A541EFE841D}"/>
              </a:ext>
            </a:extLst>
          </p:cNvPr>
          <p:cNvSpPr/>
          <p:nvPr/>
        </p:nvSpPr>
        <p:spPr>
          <a:xfrm>
            <a:off x="10855492" y="1624584"/>
            <a:ext cx="3728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latin typeface="Modern Love" panose="04090805081005020601" pitchFamily="82" charset="0"/>
              </a:rPr>
              <a:t>Dad – now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36B749-D30C-5403-1204-E4094B7C8602}"/>
              </a:ext>
            </a:extLst>
          </p:cNvPr>
          <p:cNvSpPr/>
          <p:nvPr/>
        </p:nvSpPr>
        <p:spPr>
          <a:xfrm>
            <a:off x="2768329" y="1498755"/>
            <a:ext cx="5906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Dad – in the past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B66654-8637-6E86-D6E5-C2FDA0A46591}"/>
              </a:ext>
            </a:extLst>
          </p:cNvPr>
          <p:cNvSpPr/>
          <p:nvPr/>
        </p:nvSpPr>
        <p:spPr>
          <a:xfrm>
            <a:off x="6477000" y="7965521"/>
            <a:ext cx="18085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FF00"/>
                </a:solidFill>
                <a:latin typeface="Modern Love" panose="04090805081005020601" pitchFamily="82" charset="0"/>
              </a:rPr>
              <a:t>was</a:t>
            </a:r>
            <a:endParaRPr lang="en-US" sz="7200" b="1" cap="none" spc="0" dirty="0">
              <a:ln w="0"/>
              <a:solidFill>
                <a:srgbClr val="FFFF00"/>
              </a:solidFill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12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 was handsome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28A14-B2F3-58DE-E666-2FBF509A6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0" y="-53261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3D45F472-7C02-A4A2-E89F-5FE512B346A2}"/>
              </a:ext>
            </a:extLst>
          </p:cNvPr>
          <p:cNvGrpSpPr/>
          <p:nvPr/>
        </p:nvGrpSpPr>
        <p:grpSpPr>
          <a:xfrm>
            <a:off x="-533400" y="9881550"/>
            <a:ext cx="19637614" cy="1518386"/>
            <a:chOff x="0" y="0"/>
            <a:chExt cx="5172046" cy="399904"/>
          </a:xfrm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2476AA5B-BDBF-5DA4-4B82-3065B0BEF69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3B7A5D17-0218-F9C0-85AC-3A955096EB4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10181114" y="7946179"/>
            <a:ext cx="7731703" cy="1513026"/>
            <a:chOff x="6606318" y="5714998"/>
            <a:chExt cx="16034680" cy="3964067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6606318" y="5714998"/>
              <a:ext cx="16034680" cy="3964067"/>
            </a:xfrm>
            <a:prstGeom prst="wedgeEllipseCallout">
              <a:avLst>
                <a:gd name="adj1" fmla="val 65585"/>
                <a:gd name="adj2" fmla="val -64306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7196238" y="6060492"/>
              <a:ext cx="14854839" cy="31448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She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____ pretty!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1701CE5-EFDC-E9D7-DCD6-5A541EFE841D}"/>
              </a:ext>
            </a:extLst>
          </p:cNvPr>
          <p:cNvSpPr/>
          <p:nvPr/>
        </p:nvSpPr>
        <p:spPr>
          <a:xfrm>
            <a:off x="10600162" y="1470094"/>
            <a:ext cx="5578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Grandma</a:t>
            </a:r>
            <a:r>
              <a:rPr lang="en-US" sz="5400" b="0" cap="none" spc="0" dirty="0">
                <a:ln w="0"/>
                <a:latin typeface="Modern Love" panose="04090805081005020601" pitchFamily="82" charset="0"/>
              </a:rPr>
              <a:t> – now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36B749-D30C-5403-1204-E4094B7C8602}"/>
              </a:ext>
            </a:extLst>
          </p:cNvPr>
          <p:cNvSpPr/>
          <p:nvPr/>
        </p:nvSpPr>
        <p:spPr>
          <a:xfrm>
            <a:off x="2060199" y="1428600"/>
            <a:ext cx="7756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Grandma – in the past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68002E-C525-0B29-6DE6-8203B71EBC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98748" y="2529039"/>
            <a:ext cx="5181600" cy="476690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AB5C234-4343-3A68-5A04-44AEC4C868FF}"/>
              </a:ext>
            </a:extLst>
          </p:cNvPr>
          <p:cNvGrpSpPr/>
          <p:nvPr/>
        </p:nvGrpSpPr>
        <p:grpSpPr>
          <a:xfrm>
            <a:off x="148220" y="7930197"/>
            <a:ext cx="9910180" cy="1734996"/>
            <a:chOff x="3591353" y="5714998"/>
            <a:chExt cx="20552595" cy="3964067"/>
          </a:xfrm>
          <a:solidFill>
            <a:srgbClr val="00B050"/>
          </a:solidFill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B5505EBD-DAEF-76BD-D4E1-4C2111C7947A}"/>
                </a:ext>
              </a:extLst>
            </p:cNvPr>
            <p:cNvSpPr/>
            <p:nvPr/>
          </p:nvSpPr>
          <p:spPr>
            <a:xfrm>
              <a:off x="3916082" y="5714998"/>
              <a:ext cx="19704274" cy="3964067"/>
            </a:xfrm>
            <a:prstGeom prst="wedgeEllipseCallout">
              <a:avLst>
                <a:gd name="adj1" fmla="val -47219"/>
                <a:gd name="adj2" fmla="val -17521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AA2FFE4-FABA-A068-2A92-7A622A47AA80}"/>
                </a:ext>
              </a:extLst>
            </p:cNvPr>
            <p:cNvSpPr/>
            <p:nvPr/>
          </p:nvSpPr>
          <p:spPr>
            <a:xfrm>
              <a:off x="3591353" y="6252221"/>
              <a:ext cx="20552595" cy="25315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Her hair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________ white!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1DBF8D9-2635-CC77-7089-8C67AEA429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675315">
            <a:off x="4561990" y="2790455"/>
            <a:ext cx="4265568" cy="45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108232-6D4E-6FB8-EBA4-248244FC1271}"/>
              </a:ext>
            </a:extLst>
          </p:cNvPr>
          <p:cNvSpPr/>
          <p:nvPr/>
        </p:nvSpPr>
        <p:spPr>
          <a:xfrm>
            <a:off x="12725400" y="8102527"/>
            <a:ext cx="18085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FF00"/>
                </a:solidFill>
                <a:latin typeface="Modern Love" panose="04090805081005020601" pitchFamily="82" charset="0"/>
              </a:rPr>
              <a:t>was</a:t>
            </a:r>
            <a:endParaRPr lang="en-US" sz="7200" b="1" cap="none" spc="0" dirty="0">
              <a:ln w="0"/>
              <a:solidFill>
                <a:srgbClr val="FFFF00"/>
              </a:solidFill>
              <a:latin typeface="Modern Love" panose="04090805081005020601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43ECDE-4D1C-4586-521C-5B09D060FAA8}"/>
              </a:ext>
            </a:extLst>
          </p:cNvPr>
          <p:cNvSpPr/>
          <p:nvPr/>
        </p:nvSpPr>
        <p:spPr>
          <a:xfrm>
            <a:off x="4006142" y="8210947"/>
            <a:ext cx="28280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FF00"/>
                </a:solidFill>
                <a:latin typeface="Modern Love" panose="04090805081005020601" pitchFamily="82" charset="0"/>
              </a:rPr>
              <a:t>wasn’t</a:t>
            </a:r>
            <a:endParaRPr lang="en-US" sz="6600" b="1" cap="none" spc="0" dirty="0">
              <a:ln w="0"/>
              <a:solidFill>
                <a:srgbClr val="FFFF00"/>
              </a:solidFill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5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 was pret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r hair wasn't white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FC4CBA-B8E4-3F90-E0C6-C336AF3C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8F4118-EC2C-F0F0-B357-18C10F9373EA}"/>
              </a:ext>
            </a:extLst>
          </p:cNvPr>
          <p:cNvGrpSpPr/>
          <p:nvPr/>
        </p:nvGrpSpPr>
        <p:grpSpPr>
          <a:xfrm>
            <a:off x="195931" y="3344019"/>
            <a:ext cx="5791200" cy="1699213"/>
            <a:chOff x="10521" y="1285654"/>
            <a:chExt cx="5927565" cy="3012444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6C66B019-BD49-2FE7-354D-0364F26D210C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C8F67A1E-672B-7161-D813-A5A1CB839AAF}"/>
                </a:ext>
              </a:extLst>
            </p:cNvPr>
            <p:cNvSpPr txBox="1"/>
            <p:nvPr/>
          </p:nvSpPr>
          <p:spPr>
            <a:xfrm>
              <a:off x="195264" y="1985019"/>
              <a:ext cx="5558079" cy="148477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Look and Say</a:t>
              </a: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984CF369-ABF8-14B7-109C-16524E8E2717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92BA0E9-74ED-3F02-B900-6EEC22EC69FC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1B8CDDE7-628A-A4DF-152A-30666598B914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C029961-9605-74BE-00B4-2898E1F755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59143" y="2640858"/>
            <a:ext cx="4541679" cy="42361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B30AC5-2E49-F5F1-626E-A6BB3A494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40755">
            <a:off x="6694532" y="3030686"/>
            <a:ext cx="3852646" cy="3580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376708B-F0D3-A708-E86A-4F2E4EF050E9}"/>
              </a:ext>
            </a:extLst>
          </p:cNvPr>
          <p:cNvSpPr/>
          <p:nvPr/>
        </p:nvSpPr>
        <p:spPr>
          <a:xfrm>
            <a:off x="13170041" y="1603225"/>
            <a:ext cx="35992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Max</a:t>
            </a:r>
            <a:r>
              <a:rPr lang="en-US" sz="5400" b="0" cap="none" spc="0" dirty="0">
                <a:ln w="0"/>
                <a:latin typeface="Modern Love" panose="04090805081005020601" pitchFamily="82" charset="0"/>
              </a:rPr>
              <a:t> – now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CBF5609-F9C8-A5F2-54BF-7DE071F29F43}"/>
              </a:ext>
            </a:extLst>
          </p:cNvPr>
          <p:cNvSpPr/>
          <p:nvPr/>
        </p:nvSpPr>
        <p:spPr>
          <a:xfrm>
            <a:off x="5574227" y="1630752"/>
            <a:ext cx="5776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Max – in the past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5806638" y="7648046"/>
            <a:ext cx="10583086" cy="1949443"/>
            <a:chOff x="2219127" y="5866607"/>
            <a:chExt cx="16034680" cy="396406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2219127" y="5866607"/>
              <a:ext cx="16034680" cy="3964066"/>
            </a:xfrm>
            <a:prstGeom prst="wedgeEllipseCallout">
              <a:avLst>
                <a:gd name="adj1" fmla="val -89930"/>
                <a:gd name="adj2" fmla="val -91864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3720008" y="6602841"/>
              <a:ext cx="12808102" cy="2440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Max </a:t>
              </a:r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was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smart.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2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FC4CBA-B8E4-3F90-E0C6-C336AF3CF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984CF369-ABF8-14B7-109C-16524E8E2717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92BA0E9-74ED-3F02-B900-6EEC22EC69FC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1B8CDDE7-628A-A4DF-152A-30666598B914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1371600" y="8518188"/>
            <a:ext cx="16266943" cy="1626869"/>
            <a:chOff x="-433836" y="5800455"/>
            <a:chExt cx="21292574" cy="396406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-433836" y="5800455"/>
              <a:ext cx="21292574" cy="3964066"/>
            </a:xfrm>
            <a:prstGeom prst="wedgeEllipseCallout">
              <a:avLst>
                <a:gd name="adj1" fmla="val -55342"/>
                <a:gd name="adj2" fmla="val -85163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1959967" y="6202914"/>
              <a:ext cx="17181766" cy="2924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Yesterday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, Nam </a:t>
              </a:r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was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at the beach. </a:t>
              </a:r>
            </a:p>
          </p:txBody>
        </p:sp>
      </p:grpSp>
      <p:sp>
        <p:nvSpPr>
          <p:cNvPr id="4" name="Freeform 2">
            <a:extLst>
              <a:ext uri="{FF2B5EF4-FFF2-40B4-BE49-F238E27FC236}">
                <a16:creationId xmlns:a16="http://schemas.microsoft.com/office/drawing/2014/main" id="{73111996-660D-B7FB-19C4-EECEF056A9CF}"/>
              </a:ext>
            </a:extLst>
          </p:cNvPr>
          <p:cNvSpPr/>
          <p:nvPr/>
        </p:nvSpPr>
        <p:spPr>
          <a:xfrm>
            <a:off x="10546697" y="1124789"/>
            <a:ext cx="7441273" cy="6555548"/>
          </a:xfrm>
          <a:custGeom>
            <a:avLst/>
            <a:gdLst/>
            <a:ahLst/>
            <a:cxnLst/>
            <a:rect l="l" t="t" r="r" b="b"/>
            <a:pathLst>
              <a:path w="9195084" h="8229600">
                <a:moveTo>
                  <a:pt x="0" y="0"/>
                </a:moveTo>
                <a:lnTo>
                  <a:pt x="9195084" y="0"/>
                </a:lnTo>
                <a:lnTo>
                  <a:pt x="9195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76708B-F0D3-A708-E86A-4F2E4EF050E9}"/>
              </a:ext>
            </a:extLst>
          </p:cNvPr>
          <p:cNvSpPr/>
          <p:nvPr/>
        </p:nvSpPr>
        <p:spPr>
          <a:xfrm>
            <a:off x="14206932" y="4560952"/>
            <a:ext cx="1959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today</a:t>
            </a:r>
            <a:endParaRPr lang="en-US" sz="5400" b="0" cap="none" spc="0" dirty="0">
              <a:ln w="0"/>
              <a:latin typeface="Modern Love" panose="04090805081005020601" pitchFamily="82" charset="0"/>
            </a:endParaRPr>
          </a:p>
        </p:txBody>
      </p:sp>
      <p:pic>
        <p:nvPicPr>
          <p:cNvPr id="15" name="Graphic 14" descr="Close with solid fill">
            <a:extLst>
              <a:ext uri="{FF2B5EF4-FFF2-40B4-BE49-F238E27FC236}">
                <a16:creationId xmlns:a16="http://schemas.microsoft.com/office/drawing/2014/main" id="{A0CC39C5-3E89-3849-CB01-15EDA810C2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544381" y="3135247"/>
            <a:ext cx="1425705" cy="142570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FE276CE-7009-65B5-EE3B-AD029D338958}"/>
              </a:ext>
            </a:extLst>
          </p:cNvPr>
          <p:cNvSpPr/>
          <p:nvPr/>
        </p:nvSpPr>
        <p:spPr>
          <a:xfrm>
            <a:off x="12953785" y="2978597"/>
            <a:ext cx="1574267" cy="1613119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6655DAD-2396-3CEC-39BF-CDA350CCA9AF}"/>
              </a:ext>
            </a:extLst>
          </p:cNvPr>
          <p:cNvSpPr/>
          <p:nvPr/>
        </p:nvSpPr>
        <p:spPr>
          <a:xfrm>
            <a:off x="6063743" y="3756979"/>
            <a:ext cx="6694005" cy="31347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CBF5609-F9C8-A5F2-54BF-7DE071F29F43}"/>
              </a:ext>
            </a:extLst>
          </p:cNvPr>
          <p:cNvSpPr/>
          <p:nvPr/>
        </p:nvSpPr>
        <p:spPr>
          <a:xfrm>
            <a:off x="6063743" y="2410930"/>
            <a:ext cx="489621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Yesterday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23D743C-32B1-55FD-F52A-12F6045711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3845" y="1701657"/>
            <a:ext cx="4339504" cy="5944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9542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terday Nam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8C6B92-4D21-3482-A39B-ABF3A5C4C1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2" name="Group 15">
            <a:extLst>
              <a:ext uri="{FF2B5EF4-FFF2-40B4-BE49-F238E27FC236}">
                <a16:creationId xmlns:a16="http://schemas.microsoft.com/office/drawing/2014/main" id="{D858FE92-1D1F-8E34-B083-52D2D9327B75}"/>
              </a:ext>
            </a:extLst>
          </p:cNvPr>
          <p:cNvGrpSpPr/>
          <p:nvPr/>
        </p:nvGrpSpPr>
        <p:grpSpPr>
          <a:xfrm>
            <a:off x="-457200" y="9872042"/>
            <a:ext cx="19637614" cy="1518386"/>
            <a:chOff x="0" y="0"/>
            <a:chExt cx="5172046" cy="399904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D39FA0A1-36FB-38CE-F338-83F05D7F04DC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FB59FC0E-F02A-13F4-32E8-CB4681CA58E2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">
            <a:extLst>
              <a:ext uri="{FF2B5EF4-FFF2-40B4-BE49-F238E27FC236}">
                <a16:creationId xmlns:a16="http://schemas.microsoft.com/office/drawing/2014/main" id="{B1FB3735-4836-B6C4-EA4C-B38258BC4905}"/>
              </a:ext>
            </a:extLst>
          </p:cNvPr>
          <p:cNvSpPr/>
          <p:nvPr/>
        </p:nvSpPr>
        <p:spPr>
          <a:xfrm>
            <a:off x="11125200" y="1400197"/>
            <a:ext cx="6140903" cy="6801126"/>
          </a:xfrm>
          <a:custGeom>
            <a:avLst/>
            <a:gdLst/>
            <a:ahLst/>
            <a:cxnLst/>
            <a:rect l="l" t="t" r="r" b="b"/>
            <a:pathLst>
              <a:path w="4144154" h="4114800">
                <a:moveTo>
                  <a:pt x="0" y="0"/>
                </a:moveTo>
                <a:lnTo>
                  <a:pt x="4144155" y="0"/>
                </a:lnTo>
                <a:lnTo>
                  <a:pt x="41441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6655DAD-2396-3CEC-39BF-CDA350CCA9AF}"/>
              </a:ext>
            </a:extLst>
          </p:cNvPr>
          <p:cNvSpPr/>
          <p:nvPr/>
        </p:nvSpPr>
        <p:spPr>
          <a:xfrm>
            <a:off x="5850065" y="6972300"/>
            <a:ext cx="5687006" cy="18531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CBF5609-F9C8-A5F2-54BF-7DE071F29F43}"/>
              </a:ext>
            </a:extLst>
          </p:cNvPr>
          <p:cNvSpPr/>
          <p:nvPr/>
        </p:nvSpPr>
        <p:spPr>
          <a:xfrm>
            <a:off x="6432372" y="5695895"/>
            <a:ext cx="452239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FF00"/>
                </a:solidFill>
                <a:latin typeface="Modern Love" panose="04090805081005020601" pitchFamily="82" charset="0"/>
              </a:rPr>
              <a:t>last week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76708B-F0D3-A708-E86A-4F2E4EF050E9}"/>
              </a:ext>
            </a:extLst>
          </p:cNvPr>
          <p:cNvSpPr/>
          <p:nvPr/>
        </p:nvSpPr>
        <p:spPr>
          <a:xfrm>
            <a:off x="7339488" y="7099688"/>
            <a:ext cx="3003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this week</a:t>
            </a:r>
            <a:endParaRPr lang="en-US" sz="5400" b="0" cap="none" spc="0" dirty="0">
              <a:ln w="0"/>
              <a:latin typeface="Modern Love" panose="04090805081005020601" pitchFamily="8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91338D-4CBC-EBCE-81D1-9B17D9067EC9}"/>
              </a:ext>
            </a:extLst>
          </p:cNvPr>
          <p:cNvSpPr/>
          <p:nvPr/>
        </p:nvSpPr>
        <p:spPr>
          <a:xfrm>
            <a:off x="11537071" y="6220168"/>
            <a:ext cx="5455529" cy="50570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C47BBFF-D8E9-1B8A-FD87-2C4BB4648212}"/>
              </a:ext>
            </a:extLst>
          </p:cNvPr>
          <p:cNvGrpSpPr/>
          <p:nvPr/>
        </p:nvGrpSpPr>
        <p:grpSpPr>
          <a:xfrm>
            <a:off x="914400" y="1576253"/>
            <a:ext cx="5612281" cy="3850922"/>
            <a:chOff x="977365" y="1569846"/>
            <a:chExt cx="5612281" cy="385092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94A9DFD-0367-C819-7730-F4688093B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77365" y="1569846"/>
              <a:ext cx="5612281" cy="385092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D593F47-7ED1-2CE2-843D-00BB74F32887}"/>
                </a:ext>
              </a:extLst>
            </p:cNvPr>
            <p:cNvSpPr/>
            <p:nvPr/>
          </p:nvSpPr>
          <p:spPr>
            <a:xfrm>
              <a:off x="1111849" y="1696012"/>
              <a:ext cx="942244" cy="9468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1371600" y="8355403"/>
            <a:ext cx="16266943" cy="1626869"/>
            <a:chOff x="-433836" y="5800455"/>
            <a:chExt cx="21292574" cy="396406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-433836" y="5800455"/>
              <a:ext cx="21292574" cy="3964066"/>
            </a:xfrm>
            <a:prstGeom prst="wedgeEllipseCallout">
              <a:avLst>
                <a:gd name="adj1" fmla="val -55342"/>
                <a:gd name="adj2" fmla="val -85163"/>
              </a:avLst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1742730" y="6166233"/>
              <a:ext cx="18252749" cy="2924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Last week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, Nam </a:t>
              </a:r>
              <a:r>
                <a:rPr lang="en-US" sz="72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wasn’t</a:t>
              </a:r>
              <a:r>
                <a:rPr lang="en-US" sz="72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at guitar class.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108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t week, Nam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  <p:bldP spid="31" grpId="0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FC4CBA-B8E4-3F90-E0C6-C336AF3C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9493"/>
            <a:ext cx="18288000" cy="95575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984CF369-ABF8-14B7-109C-16524E8E2717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892BA0E9-74ED-3F02-B900-6EEC22EC69FC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CFDB5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1B8CDDE7-628A-A4DF-152A-30666598B914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D4192-CE20-EA58-4F9D-001789B38217}"/>
              </a:ext>
            </a:extLst>
          </p:cNvPr>
          <p:cNvGrpSpPr/>
          <p:nvPr/>
        </p:nvGrpSpPr>
        <p:grpSpPr>
          <a:xfrm>
            <a:off x="1371600" y="7790994"/>
            <a:ext cx="16266943" cy="2354063"/>
            <a:chOff x="-433836" y="5800455"/>
            <a:chExt cx="21292574" cy="3964066"/>
          </a:xfrm>
          <a:solidFill>
            <a:schemeClr val="accent6">
              <a:lumMod val="50000"/>
            </a:schemeClr>
          </a:solidFill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D718FBF-DD6D-A5D1-39A9-EC2B1902DD48}"/>
                </a:ext>
              </a:extLst>
            </p:cNvPr>
            <p:cNvSpPr/>
            <p:nvPr/>
          </p:nvSpPr>
          <p:spPr>
            <a:xfrm>
              <a:off x="-433836" y="5800455"/>
              <a:ext cx="21292574" cy="3964066"/>
            </a:xfrm>
            <a:prstGeom prst="wedgeEllipseCallout">
              <a:avLst>
                <a:gd name="adj1" fmla="val -56249"/>
                <a:gd name="adj2" fmla="val -64697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1ED0E4-555B-9429-B8DD-E419F5BB28B2}"/>
                </a:ext>
              </a:extLst>
            </p:cNvPr>
            <p:cNvSpPr/>
            <p:nvPr/>
          </p:nvSpPr>
          <p:spPr>
            <a:xfrm>
              <a:off x="1860225" y="6134867"/>
              <a:ext cx="17181766" cy="18657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Yesterday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, she </a:t>
              </a:r>
              <a:r>
                <a:rPr lang="en-US" sz="66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was</a:t>
              </a:r>
              <a:r>
                <a:rPr lang="en-US" sz="66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at the park. </a:t>
              </a:r>
            </a:p>
          </p:txBody>
        </p:sp>
      </p:grpSp>
      <p:sp>
        <p:nvSpPr>
          <p:cNvPr id="4" name="Freeform 2">
            <a:extLst>
              <a:ext uri="{FF2B5EF4-FFF2-40B4-BE49-F238E27FC236}">
                <a16:creationId xmlns:a16="http://schemas.microsoft.com/office/drawing/2014/main" id="{73111996-660D-B7FB-19C4-EECEF056A9CF}"/>
              </a:ext>
            </a:extLst>
          </p:cNvPr>
          <p:cNvSpPr/>
          <p:nvPr/>
        </p:nvSpPr>
        <p:spPr>
          <a:xfrm>
            <a:off x="10546697" y="1124789"/>
            <a:ext cx="7441273" cy="6555548"/>
          </a:xfrm>
          <a:custGeom>
            <a:avLst/>
            <a:gdLst/>
            <a:ahLst/>
            <a:cxnLst/>
            <a:rect l="l" t="t" r="r" b="b"/>
            <a:pathLst>
              <a:path w="9195084" h="8229600">
                <a:moveTo>
                  <a:pt x="0" y="0"/>
                </a:moveTo>
                <a:lnTo>
                  <a:pt x="9195084" y="0"/>
                </a:lnTo>
                <a:lnTo>
                  <a:pt x="9195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76708B-F0D3-A708-E86A-4F2E4EF050E9}"/>
              </a:ext>
            </a:extLst>
          </p:cNvPr>
          <p:cNvSpPr/>
          <p:nvPr/>
        </p:nvSpPr>
        <p:spPr>
          <a:xfrm>
            <a:off x="14206932" y="4560952"/>
            <a:ext cx="1959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Modern Love" panose="04090805081005020601" pitchFamily="82" charset="0"/>
              </a:rPr>
              <a:t>today</a:t>
            </a:r>
            <a:endParaRPr lang="en-US" sz="5400" b="0" cap="none" spc="0" dirty="0">
              <a:ln w="0"/>
              <a:latin typeface="Modern Love" panose="04090805081005020601" pitchFamily="82" charset="0"/>
            </a:endParaRPr>
          </a:p>
        </p:txBody>
      </p:sp>
      <p:pic>
        <p:nvPicPr>
          <p:cNvPr id="15" name="Graphic 14" descr="Close with solid fill">
            <a:extLst>
              <a:ext uri="{FF2B5EF4-FFF2-40B4-BE49-F238E27FC236}">
                <a16:creationId xmlns:a16="http://schemas.microsoft.com/office/drawing/2014/main" id="{A0CC39C5-3E89-3849-CB01-15EDA810C2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544381" y="3135247"/>
            <a:ext cx="1425705" cy="142570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FE276CE-7009-65B5-EE3B-AD029D338958}"/>
              </a:ext>
            </a:extLst>
          </p:cNvPr>
          <p:cNvSpPr/>
          <p:nvPr/>
        </p:nvSpPr>
        <p:spPr>
          <a:xfrm>
            <a:off x="12953785" y="2978597"/>
            <a:ext cx="1574267" cy="1613119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A6655DAD-2396-3CEC-39BF-CDA350CCA9AF}"/>
              </a:ext>
            </a:extLst>
          </p:cNvPr>
          <p:cNvSpPr/>
          <p:nvPr/>
        </p:nvSpPr>
        <p:spPr>
          <a:xfrm>
            <a:off x="6934200" y="3756979"/>
            <a:ext cx="5823548" cy="18082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CBF5609-F9C8-A5F2-54BF-7DE071F29F43}"/>
              </a:ext>
            </a:extLst>
          </p:cNvPr>
          <p:cNvSpPr/>
          <p:nvPr/>
        </p:nvSpPr>
        <p:spPr>
          <a:xfrm>
            <a:off x="6763886" y="2648983"/>
            <a:ext cx="40694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Yesterday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5B9FA2-6614-2AA2-E48B-443508B6E8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963" y="2020293"/>
            <a:ext cx="6108770" cy="4235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43F877E2-CE77-CE37-E08A-60990765B83C}"/>
              </a:ext>
            </a:extLst>
          </p:cNvPr>
          <p:cNvSpPr/>
          <p:nvPr/>
        </p:nvSpPr>
        <p:spPr>
          <a:xfrm rot="16200000">
            <a:off x="3131625" y="6285874"/>
            <a:ext cx="1995517" cy="6387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4B85FE-8DA2-A7AF-14F8-E1BA1F8EBC2E}"/>
              </a:ext>
            </a:extLst>
          </p:cNvPr>
          <p:cNvSpPr/>
          <p:nvPr/>
        </p:nvSpPr>
        <p:spPr>
          <a:xfrm>
            <a:off x="3282775" y="8823370"/>
            <a:ext cx="13126398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She </a:t>
            </a:r>
            <a:r>
              <a:rPr lang="en-US" sz="66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wasn</a:t>
            </a:r>
            <a:r>
              <a:rPr lang="en-US" sz="6600" b="1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’t</a:t>
            </a:r>
            <a:r>
              <a:rPr lang="en-US" sz="660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 at the beach. </a:t>
            </a:r>
          </a:p>
        </p:txBody>
      </p:sp>
    </p:spTree>
    <p:extLst>
      <p:ext uri="{BB962C8B-B14F-4D97-AF65-F5344CB8AC3E}">
        <p14:creationId xmlns:p14="http://schemas.microsoft.com/office/powerpoint/2010/main" val="147750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sterday she was .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B8FE9-6808-D771-0A2E-5DC1A5AFB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298828" y="1355544"/>
            <a:ext cx="7467600" cy="2597412"/>
            <a:chOff x="10521" y="1285654"/>
            <a:chExt cx="5927565" cy="5036333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42967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Answer</a:t>
              </a:r>
            </a:p>
          </p:txBody>
        </p: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5DB07A18-31B5-3828-3999-2008DFF4E4C0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BA375318-4A8A-2C9B-7365-A79819DB974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3611D1F0-13F4-84AE-7293-6856BDF5170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BE66B8-3B4C-F051-118D-A6BD8A6513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4518" y="3149855"/>
            <a:ext cx="11149378" cy="6482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472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37076E-6E73-B5A5-EA5F-83791A8DD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" y="723348"/>
            <a:ext cx="18278701" cy="95636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60E69A-4779-5378-D44F-7948ABA85E11}"/>
              </a:ext>
            </a:extLst>
          </p:cNvPr>
          <p:cNvGrpSpPr/>
          <p:nvPr/>
        </p:nvGrpSpPr>
        <p:grpSpPr>
          <a:xfrm>
            <a:off x="4191000" y="1183448"/>
            <a:ext cx="10108242" cy="1497235"/>
            <a:chOff x="-937044" y="1285654"/>
            <a:chExt cx="6875131" cy="3012444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386121DA-E592-45E6-45EE-EFFF0EBEC772}"/>
                </a:ext>
              </a:extLst>
            </p:cNvPr>
            <p:cNvSpPr/>
            <p:nvPr/>
          </p:nvSpPr>
          <p:spPr>
            <a:xfrm>
              <a:off x="-937044" y="1285654"/>
              <a:ext cx="6875131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FC59DC95-18F9-E905-1130-D4DC5E6B2638}"/>
                </a:ext>
              </a:extLst>
            </p:cNvPr>
            <p:cNvSpPr txBox="1"/>
            <p:nvPr/>
          </p:nvSpPr>
          <p:spPr>
            <a:xfrm>
              <a:off x="-723410" y="1686765"/>
              <a:ext cx="6470261" cy="24769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6600" u="sng" dirty="0">
                  <a:latin typeface="KG Primary Penmanship Bold"/>
                </a:rPr>
                <a:t>Game</a:t>
              </a:r>
              <a:r>
                <a:rPr lang="en-US" sz="6600" dirty="0">
                  <a:latin typeface="KG Primary Penmanship Bold"/>
                </a:rPr>
                <a:t>: </a:t>
              </a:r>
              <a:r>
                <a:rPr lang="en-US" sz="8000" b="1" dirty="0">
                  <a:solidFill>
                    <a:srgbClr val="C00000"/>
                  </a:solidFill>
                  <a:latin typeface="KG Primary Penmanship Bold"/>
                </a:rPr>
                <a:t>TIC – TAC - TOE</a:t>
              </a:r>
              <a:endParaRPr lang="en-US" sz="7200" b="1" dirty="0">
                <a:solidFill>
                  <a:srgbClr val="C00000"/>
                </a:solidFill>
                <a:latin typeface="KG Primary Penmanship Bold"/>
              </a:endParaRPr>
            </a:p>
          </p:txBody>
        </p:sp>
      </p:grpSp>
      <p:grpSp>
        <p:nvGrpSpPr>
          <p:cNvPr id="6" name="Group 15">
            <a:extLst>
              <a:ext uri="{FF2B5EF4-FFF2-40B4-BE49-F238E27FC236}">
                <a16:creationId xmlns:a16="http://schemas.microsoft.com/office/drawing/2014/main" id="{7A9DA670-3C08-E13F-E1E3-02D2223BAE05}"/>
              </a:ext>
            </a:extLst>
          </p:cNvPr>
          <p:cNvGrpSpPr/>
          <p:nvPr/>
        </p:nvGrpSpPr>
        <p:grpSpPr>
          <a:xfrm>
            <a:off x="-457200" y="9872042"/>
            <a:ext cx="19637614" cy="1518386"/>
            <a:chOff x="0" y="0"/>
            <a:chExt cx="5172046" cy="399904"/>
          </a:xfrm>
        </p:grpSpPr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4FE04AAC-454E-9526-10C0-E11B9D4C3BFB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5788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7">
              <a:extLst>
                <a:ext uri="{FF2B5EF4-FFF2-40B4-BE49-F238E27FC236}">
                  <a16:creationId xmlns:a16="http://schemas.microsoft.com/office/drawing/2014/main" id="{34E209ED-9537-870E-C0A7-95E166059A36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Rectangle 24">
            <a:hlinkClick r:id="rId11" action="ppaction://hlinksldjump"/>
            <a:extLst>
              <a:ext uri="{FF2B5EF4-FFF2-40B4-BE49-F238E27FC236}">
                <a16:creationId xmlns:a16="http://schemas.microsoft.com/office/drawing/2014/main" id="{FBB85153-3D7E-31DD-DFB7-6CBE68FB1FB5}"/>
              </a:ext>
            </a:extLst>
          </p:cNvPr>
          <p:cNvSpPr/>
          <p:nvPr/>
        </p:nvSpPr>
        <p:spPr>
          <a:xfrm>
            <a:off x="3909277" y="3145068"/>
            <a:ext cx="3581399" cy="21195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12" action="ppaction://hlinksldjump"/>
            <a:extLst>
              <a:ext uri="{FF2B5EF4-FFF2-40B4-BE49-F238E27FC236}">
                <a16:creationId xmlns:a16="http://schemas.microsoft.com/office/drawing/2014/main" id="{059CE78F-8FAA-556F-58D2-CC287F586A5F}"/>
              </a:ext>
            </a:extLst>
          </p:cNvPr>
          <p:cNvSpPr/>
          <p:nvPr/>
        </p:nvSpPr>
        <p:spPr>
          <a:xfrm>
            <a:off x="7484738" y="5233141"/>
            <a:ext cx="3581399" cy="21195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13" action="ppaction://hlinksldjump"/>
            <a:extLst>
              <a:ext uri="{FF2B5EF4-FFF2-40B4-BE49-F238E27FC236}">
                <a16:creationId xmlns:a16="http://schemas.microsoft.com/office/drawing/2014/main" id="{43E10DCD-DC32-C635-14DB-6E8C74AA8A30}"/>
              </a:ext>
            </a:extLst>
          </p:cNvPr>
          <p:cNvSpPr/>
          <p:nvPr/>
        </p:nvSpPr>
        <p:spPr>
          <a:xfrm>
            <a:off x="7515257" y="3138491"/>
            <a:ext cx="3581399" cy="21195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hlinkClick r:id="rId14" action="ppaction://hlinksldjump"/>
            <a:extLst>
              <a:ext uri="{FF2B5EF4-FFF2-40B4-BE49-F238E27FC236}">
                <a16:creationId xmlns:a16="http://schemas.microsoft.com/office/drawing/2014/main" id="{E75F573B-0D2D-1491-068C-AB969A728124}"/>
              </a:ext>
            </a:extLst>
          </p:cNvPr>
          <p:cNvSpPr/>
          <p:nvPr/>
        </p:nvSpPr>
        <p:spPr>
          <a:xfrm>
            <a:off x="11080955" y="3113545"/>
            <a:ext cx="3581399" cy="21195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15" action="ppaction://hlinksldjump"/>
            <a:extLst>
              <a:ext uri="{FF2B5EF4-FFF2-40B4-BE49-F238E27FC236}">
                <a16:creationId xmlns:a16="http://schemas.microsoft.com/office/drawing/2014/main" id="{FD4306B3-72A6-E040-69AE-F396C6D80736}"/>
              </a:ext>
            </a:extLst>
          </p:cNvPr>
          <p:cNvSpPr/>
          <p:nvPr/>
        </p:nvSpPr>
        <p:spPr>
          <a:xfrm>
            <a:off x="3933858" y="5233767"/>
            <a:ext cx="3581399" cy="2119596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hlinkClick r:id="rId16" action="ppaction://hlinksldjump"/>
            <a:extLst>
              <a:ext uri="{FF2B5EF4-FFF2-40B4-BE49-F238E27FC236}">
                <a16:creationId xmlns:a16="http://schemas.microsoft.com/office/drawing/2014/main" id="{EDE944F3-4562-5027-BEC0-44F49F685A71}"/>
              </a:ext>
            </a:extLst>
          </p:cNvPr>
          <p:cNvSpPr/>
          <p:nvPr/>
        </p:nvSpPr>
        <p:spPr>
          <a:xfrm>
            <a:off x="11072075" y="5235003"/>
            <a:ext cx="3581399" cy="211959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rId17" action="ppaction://hlinksldjump"/>
            <a:extLst>
              <a:ext uri="{FF2B5EF4-FFF2-40B4-BE49-F238E27FC236}">
                <a16:creationId xmlns:a16="http://schemas.microsoft.com/office/drawing/2014/main" id="{6B030DCC-DAF1-6A09-31F7-3B8C4B81BAE0}"/>
              </a:ext>
            </a:extLst>
          </p:cNvPr>
          <p:cNvSpPr/>
          <p:nvPr/>
        </p:nvSpPr>
        <p:spPr>
          <a:xfrm>
            <a:off x="3923476" y="7350457"/>
            <a:ext cx="3581399" cy="21195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hlinkClick r:id="rId18" action="ppaction://hlinksldjump"/>
            <a:extLst>
              <a:ext uri="{FF2B5EF4-FFF2-40B4-BE49-F238E27FC236}">
                <a16:creationId xmlns:a16="http://schemas.microsoft.com/office/drawing/2014/main" id="{974096B6-2F3B-62A0-CE16-B965682FD033}"/>
              </a:ext>
            </a:extLst>
          </p:cNvPr>
          <p:cNvSpPr/>
          <p:nvPr/>
        </p:nvSpPr>
        <p:spPr>
          <a:xfrm>
            <a:off x="7491837" y="7336045"/>
            <a:ext cx="3581399" cy="21195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19" action="ppaction://hlinksldjump"/>
            <a:extLst>
              <a:ext uri="{FF2B5EF4-FFF2-40B4-BE49-F238E27FC236}">
                <a16:creationId xmlns:a16="http://schemas.microsoft.com/office/drawing/2014/main" id="{FBAFFDA5-F1FA-4F06-80C7-C88BE7805C45}"/>
              </a:ext>
            </a:extLst>
          </p:cNvPr>
          <p:cNvSpPr/>
          <p:nvPr/>
        </p:nvSpPr>
        <p:spPr>
          <a:xfrm>
            <a:off x="11054732" y="7320973"/>
            <a:ext cx="3581399" cy="2119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">
            <a:hlinkClick r:id="rId20" action="ppaction://hlinksldjump"/>
            <a:extLst>
              <a:ext uri="{FF2B5EF4-FFF2-40B4-BE49-F238E27FC236}">
                <a16:creationId xmlns:a16="http://schemas.microsoft.com/office/drawing/2014/main" id="{7F169621-C8CD-2D15-5366-5EB79C9CEC6C}"/>
              </a:ext>
            </a:extLst>
          </p:cNvPr>
          <p:cNvSpPr/>
          <p:nvPr/>
        </p:nvSpPr>
        <p:spPr>
          <a:xfrm>
            <a:off x="16078200" y="7688407"/>
            <a:ext cx="1843418" cy="2598593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B8FE9-6808-D771-0A2E-5DC1A5AFB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938842" y="2649013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5DB07A18-31B5-3828-3999-2008DFF4E4C0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BA375318-4A8A-2C9B-7365-A79819DB974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3611D1F0-13F4-84AE-7293-6856BDF5170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BE66B8-3B4C-F051-118D-A6BD8A6513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0988" y="1196208"/>
            <a:ext cx="8420936" cy="4896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041BB-214B-1E03-3272-297A5841E754}"/>
              </a:ext>
            </a:extLst>
          </p:cNvPr>
          <p:cNvSpPr/>
          <p:nvPr/>
        </p:nvSpPr>
        <p:spPr>
          <a:xfrm>
            <a:off x="812321" y="7337014"/>
            <a:ext cx="16663358" cy="110799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dirty="0">
                <a:ln w="0"/>
                <a:latin typeface="Abadi Extra Light" panose="020B0204020104020204" pitchFamily="34" charset="0"/>
              </a:rPr>
              <a:t>The man was ………………………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148FBE-1BA4-CB12-D0D4-2C905C971284}"/>
              </a:ext>
            </a:extLst>
          </p:cNvPr>
          <p:cNvSpPr/>
          <p:nvPr/>
        </p:nvSpPr>
        <p:spPr>
          <a:xfrm>
            <a:off x="9416276" y="1198304"/>
            <a:ext cx="4299724" cy="183213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8E84CA-4F49-453F-1955-5498118D0002}"/>
              </a:ext>
            </a:extLst>
          </p:cNvPr>
          <p:cNvSpPr txBox="1"/>
          <p:nvPr/>
        </p:nvSpPr>
        <p:spPr>
          <a:xfrm>
            <a:off x="7728519" y="7387452"/>
            <a:ext cx="98222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at the beach yesterday.</a:t>
            </a:r>
            <a:endParaRPr lang="en-US" sz="6600" dirty="0"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29" name="Freeform 3">
            <a:hlinkClick r:id="rId13" action="ppaction://hlinksldjump"/>
            <a:extLst>
              <a:ext uri="{FF2B5EF4-FFF2-40B4-BE49-F238E27FC236}">
                <a16:creationId xmlns:a16="http://schemas.microsoft.com/office/drawing/2014/main" id="{99FBF17A-367D-809D-6B78-5AD872A268D0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B8FE9-6808-D771-0A2E-5DC1A5AFB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938842" y="2649013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5DB07A18-31B5-3828-3999-2008DFF4E4C0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BA375318-4A8A-2C9B-7365-A79819DB974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3611D1F0-13F4-84AE-7293-6856BDF5170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BE66B8-3B4C-F051-118D-A6BD8A6513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0988" y="1196208"/>
            <a:ext cx="8420936" cy="4896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6148FBE-1BA4-CB12-D0D4-2C905C971284}"/>
              </a:ext>
            </a:extLst>
          </p:cNvPr>
          <p:cNvSpPr/>
          <p:nvPr/>
        </p:nvSpPr>
        <p:spPr>
          <a:xfrm>
            <a:off x="9753601" y="2095500"/>
            <a:ext cx="7497464" cy="417766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5CDEEE-4635-ABF1-2511-68CCF5B69A0A}"/>
              </a:ext>
            </a:extLst>
          </p:cNvPr>
          <p:cNvSpPr/>
          <p:nvPr/>
        </p:nvSpPr>
        <p:spPr>
          <a:xfrm>
            <a:off x="938842" y="7194340"/>
            <a:ext cx="16663358" cy="110799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dirty="0">
                <a:ln w="0"/>
                <a:latin typeface="Abadi Extra Light" panose="020B0204020104020204" pitchFamily="34" charset="0"/>
              </a:rPr>
              <a:t>The family wasn’t …………………………..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BB9A4-EC7E-3ED2-5E1C-713238211AFA}"/>
              </a:ext>
            </a:extLst>
          </p:cNvPr>
          <p:cNvSpPr txBox="1"/>
          <p:nvPr/>
        </p:nvSpPr>
        <p:spPr>
          <a:xfrm>
            <a:off x="8370325" y="7202030"/>
            <a:ext cx="98222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at the park yesterday.</a:t>
            </a:r>
            <a:endParaRPr lang="en-US" sz="6600" dirty="0"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16" name="Freeform 3">
            <a:hlinkClick r:id="rId13" action="ppaction://hlinksldjump"/>
            <a:extLst>
              <a:ext uri="{FF2B5EF4-FFF2-40B4-BE49-F238E27FC236}">
                <a16:creationId xmlns:a16="http://schemas.microsoft.com/office/drawing/2014/main" id="{D4E1886D-B788-9462-63E1-D5D33C114CAE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BE513-39CC-590A-2F6D-2D535C07C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" y="734712"/>
            <a:ext cx="18278212" cy="88389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5BC6AC1-F964-A49E-EBAB-3D10DD5621FE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16D7FA-A6FD-B386-81A6-0575988D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E64E44-00A4-3643-4C57-85FE5D63CD35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5EFDE23-2279-DFD5-616B-482D1C76D26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3B05EB3D-2081-745E-6F9A-760F940DC68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6ADD9A82-02BB-79A7-D152-A70B4138564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32043A16-261C-EC9B-B00E-5CB3E6D32C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463C16-28E0-1D18-2230-E72DE000A5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9553" y="3528805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18">
            <a:extLst>
              <a:ext uri="{FF2B5EF4-FFF2-40B4-BE49-F238E27FC236}">
                <a16:creationId xmlns:a16="http://schemas.microsoft.com/office/drawing/2014/main" id="{2DE3FD86-A571-F942-E123-F991121AFBDD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1F9F5F6F-E2A5-5B24-E76B-65BD8E3E0E8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FBDFA200-E2F8-4DAE-00FF-3CCF7341039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E56CD2BF-557F-C782-59E5-4851BE050C16}"/>
              </a:ext>
            </a:extLst>
          </p:cNvPr>
          <p:cNvGrpSpPr/>
          <p:nvPr/>
        </p:nvGrpSpPr>
        <p:grpSpPr>
          <a:xfrm>
            <a:off x="4953001" y="1326338"/>
            <a:ext cx="8458200" cy="1758155"/>
            <a:chOff x="0" y="0"/>
            <a:chExt cx="3377661" cy="252866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F5A523B-5172-4BAD-8DD4-18930BC34D56}"/>
                </a:ext>
              </a:extLst>
            </p:cNvPr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8107E6FC-61FC-3F9E-6DE1-43431DC39D61}"/>
                </a:ext>
              </a:extLst>
            </p:cNvPr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62DF47E-4540-485C-8798-707B4A7F8702}"/>
              </a:ext>
            </a:extLst>
          </p:cNvPr>
          <p:cNvSpPr txBox="1"/>
          <p:nvPr/>
        </p:nvSpPr>
        <p:spPr>
          <a:xfrm>
            <a:off x="2404767" y="973730"/>
            <a:ext cx="13198198" cy="2118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0800" b="1" dirty="0"/>
              <a:t>HELLO SONG</a:t>
            </a:r>
            <a:endParaRPr lang="en-US" sz="12926" b="1" dirty="0"/>
          </a:p>
        </p:txBody>
      </p:sp>
    </p:spTree>
    <p:extLst>
      <p:ext uri="{BB962C8B-B14F-4D97-AF65-F5344CB8AC3E}">
        <p14:creationId xmlns:p14="http://schemas.microsoft.com/office/powerpoint/2010/main" val="361640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B8FE9-6808-D771-0A2E-5DC1A5AFB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938842" y="2649013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5DB07A18-31B5-3828-3999-2008DFF4E4C0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BA375318-4A8A-2C9B-7365-A79819DB974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3611D1F0-13F4-84AE-7293-6856BDF5170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BE66B8-3B4C-F051-118D-A6BD8A6513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5495" y="1183448"/>
            <a:ext cx="8420936" cy="4896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041BB-214B-1E03-3272-297A5841E754}"/>
              </a:ext>
            </a:extLst>
          </p:cNvPr>
          <p:cNvSpPr/>
          <p:nvPr/>
        </p:nvSpPr>
        <p:spPr>
          <a:xfrm>
            <a:off x="850421" y="7336912"/>
            <a:ext cx="16587158" cy="110799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dirty="0">
                <a:ln w="0"/>
                <a:latin typeface="Abadi Extra Light" panose="020B0204020104020204" pitchFamily="34" charset="0"/>
              </a:rPr>
              <a:t>The weather was ……………………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148FBE-1BA4-CB12-D0D4-2C905C971284}"/>
              </a:ext>
            </a:extLst>
          </p:cNvPr>
          <p:cNvSpPr/>
          <p:nvPr/>
        </p:nvSpPr>
        <p:spPr>
          <a:xfrm>
            <a:off x="12649200" y="726131"/>
            <a:ext cx="2232630" cy="172466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04277-A5E3-7429-CF14-910538A88109}"/>
              </a:ext>
            </a:extLst>
          </p:cNvPr>
          <p:cNvSpPr txBox="1"/>
          <p:nvPr/>
        </p:nvSpPr>
        <p:spPr>
          <a:xfrm>
            <a:off x="9085126" y="7319116"/>
            <a:ext cx="98222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sunny yesterday.</a:t>
            </a:r>
            <a:endParaRPr lang="en-US" sz="6600" dirty="0"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16" name="Freeform 3">
            <a:hlinkClick r:id="rId13" action="ppaction://hlinksldjump"/>
            <a:extLst>
              <a:ext uri="{FF2B5EF4-FFF2-40B4-BE49-F238E27FC236}">
                <a16:creationId xmlns:a16="http://schemas.microsoft.com/office/drawing/2014/main" id="{83DB1510-485C-AA3C-96B4-5FCF49788347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0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B8FE9-6808-D771-0A2E-5DC1A5AFB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938842" y="2649013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5DB07A18-31B5-3828-3999-2008DFF4E4C0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BA375318-4A8A-2C9B-7365-A79819DB974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3611D1F0-13F4-84AE-7293-6856BDF5170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BE66B8-3B4C-F051-118D-A6BD8A6513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5495" y="1183448"/>
            <a:ext cx="8420936" cy="4896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6148FBE-1BA4-CB12-D0D4-2C905C971284}"/>
              </a:ext>
            </a:extLst>
          </p:cNvPr>
          <p:cNvSpPr/>
          <p:nvPr/>
        </p:nvSpPr>
        <p:spPr>
          <a:xfrm>
            <a:off x="12649200" y="726131"/>
            <a:ext cx="2232630" cy="172466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5CDEEE-4635-ABF1-2511-68CCF5B69A0A}"/>
              </a:ext>
            </a:extLst>
          </p:cNvPr>
          <p:cNvSpPr/>
          <p:nvPr/>
        </p:nvSpPr>
        <p:spPr>
          <a:xfrm>
            <a:off x="1003816" y="7303950"/>
            <a:ext cx="16663358" cy="110799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dirty="0">
                <a:ln w="0"/>
                <a:latin typeface="Abadi Extra Light" panose="020B0204020104020204" pitchFamily="34" charset="0"/>
              </a:rPr>
              <a:t>The weather wasn’t ………………………….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0E22E1-E095-22B9-8627-F4F23D2D6825}"/>
              </a:ext>
            </a:extLst>
          </p:cNvPr>
          <p:cNvSpPr txBox="1"/>
          <p:nvPr/>
        </p:nvSpPr>
        <p:spPr>
          <a:xfrm>
            <a:off x="8915400" y="7312531"/>
            <a:ext cx="705464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rainy yesterday.</a:t>
            </a:r>
            <a:endParaRPr lang="en-US" sz="6600" dirty="0"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16" name="Freeform 3">
            <a:hlinkClick r:id="rId13" action="ppaction://hlinksldjump"/>
            <a:extLst>
              <a:ext uri="{FF2B5EF4-FFF2-40B4-BE49-F238E27FC236}">
                <a16:creationId xmlns:a16="http://schemas.microsoft.com/office/drawing/2014/main" id="{1E6366C3-84A8-793B-9B67-3B214F20CFA1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B8FE9-6808-D771-0A2E-5DC1A5AFB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938842" y="2649013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5DB07A18-31B5-3828-3999-2008DFF4E4C0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BA375318-4A8A-2C9B-7365-A79819DB974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3611D1F0-13F4-84AE-7293-6856BDF5170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BE66B8-3B4C-F051-118D-A6BD8A6513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5495" y="1183448"/>
            <a:ext cx="8420936" cy="4896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041BB-214B-1E03-3272-297A5841E754}"/>
              </a:ext>
            </a:extLst>
          </p:cNvPr>
          <p:cNvSpPr/>
          <p:nvPr/>
        </p:nvSpPr>
        <p:spPr>
          <a:xfrm>
            <a:off x="762000" y="7063901"/>
            <a:ext cx="16763999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8000" dirty="0">
                <a:ln w="0"/>
                <a:latin typeface="Abadi Extra Light" panose="020B0204020104020204" pitchFamily="34" charset="0"/>
              </a:rPr>
              <a:t>The man was ………………………...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40B17E-023E-E8F8-CA5E-2226CCEE2814}"/>
              </a:ext>
            </a:extLst>
          </p:cNvPr>
          <p:cNvSpPr/>
          <p:nvPr/>
        </p:nvSpPr>
        <p:spPr>
          <a:xfrm>
            <a:off x="9270521" y="1701158"/>
            <a:ext cx="2232630" cy="202395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802874-F88B-EA04-A5F8-0D4D867DB7A1}"/>
              </a:ext>
            </a:extLst>
          </p:cNvPr>
          <p:cNvSpPr txBox="1"/>
          <p:nvPr/>
        </p:nvSpPr>
        <p:spPr>
          <a:xfrm>
            <a:off x="8163869" y="7171622"/>
            <a:ext cx="98175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cold yesterday. </a:t>
            </a:r>
            <a:endParaRPr lang="en-US" sz="6600" dirty="0"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17" name="Freeform 3">
            <a:hlinkClick r:id="rId13" action="ppaction://hlinksldjump"/>
            <a:extLst>
              <a:ext uri="{FF2B5EF4-FFF2-40B4-BE49-F238E27FC236}">
                <a16:creationId xmlns:a16="http://schemas.microsoft.com/office/drawing/2014/main" id="{D4543670-2EE9-6F98-ACF9-317FEA64B414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B8FE9-6808-D771-0A2E-5DC1A5AFB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938842" y="2649013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5DB07A18-31B5-3828-3999-2008DFF4E4C0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BA375318-4A8A-2C9B-7365-A79819DB974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3611D1F0-13F4-84AE-7293-6856BDF5170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BE66B8-3B4C-F051-118D-A6BD8A6513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5495" y="1183448"/>
            <a:ext cx="8420936" cy="4896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041BB-214B-1E03-3272-297A5841E754}"/>
              </a:ext>
            </a:extLst>
          </p:cNvPr>
          <p:cNvSpPr/>
          <p:nvPr/>
        </p:nvSpPr>
        <p:spPr>
          <a:xfrm>
            <a:off x="1004050" y="7240323"/>
            <a:ext cx="16763999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8000" dirty="0">
                <a:ln w="0"/>
                <a:latin typeface="Abadi Extra Light" panose="020B0204020104020204" pitchFamily="34" charset="0"/>
              </a:rPr>
              <a:t>The man wasn’t ………………………...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40B17E-023E-E8F8-CA5E-2226CCEE2814}"/>
              </a:ext>
            </a:extLst>
          </p:cNvPr>
          <p:cNvSpPr/>
          <p:nvPr/>
        </p:nvSpPr>
        <p:spPr>
          <a:xfrm>
            <a:off x="9270521" y="1701158"/>
            <a:ext cx="2232630" cy="202395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802874-F88B-EA04-A5F8-0D4D867DB7A1}"/>
              </a:ext>
            </a:extLst>
          </p:cNvPr>
          <p:cNvSpPr txBox="1"/>
          <p:nvPr/>
        </p:nvSpPr>
        <p:spPr>
          <a:xfrm>
            <a:off x="8944803" y="7348044"/>
            <a:ext cx="98175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hot yesterday. </a:t>
            </a:r>
            <a:endParaRPr lang="en-US" sz="6600" dirty="0"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4" name="Freeform 3">
            <a:hlinkClick r:id="rId13" action="ppaction://hlinksldjump"/>
            <a:extLst>
              <a:ext uri="{FF2B5EF4-FFF2-40B4-BE49-F238E27FC236}">
                <a16:creationId xmlns:a16="http://schemas.microsoft.com/office/drawing/2014/main" id="{D0C8D4B9-DAC1-6A0E-3523-79B39CC3A04A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0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B8FE9-6808-D771-0A2E-5DC1A5AFB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938842" y="2649013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5DB07A18-31B5-3828-3999-2008DFF4E4C0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BA375318-4A8A-2C9B-7365-A79819DB974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3611D1F0-13F4-84AE-7293-6856BDF5170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BE66B8-3B4C-F051-118D-A6BD8A6513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5496" y="1134147"/>
            <a:ext cx="8420936" cy="4896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041BB-214B-1E03-3272-297A5841E754}"/>
              </a:ext>
            </a:extLst>
          </p:cNvPr>
          <p:cNvSpPr/>
          <p:nvPr/>
        </p:nvSpPr>
        <p:spPr>
          <a:xfrm>
            <a:off x="532774" y="6788986"/>
            <a:ext cx="17221200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8000" dirty="0">
                <a:ln w="0"/>
                <a:latin typeface="Abadi Extra Light" panose="020B0204020104020204" pitchFamily="34" charset="0"/>
              </a:rPr>
              <a:t>The sandwich was …………………….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40B17E-023E-E8F8-CA5E-2226CCEE2814}"/>
              </a:ext>
            </a:extLst>
          </p:cNvPr>
          <p:cNvSpPr/>
          <p:nvPr/>
        </p:nvSpPr>
        <p:spPr>
          <a:xfrm>
            <a:off x="14859000" y="3300844"/>
            <a:ext cx="1891626" cy="16751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3E8D0D-DC1E-59CD-219B-D165C0944B85}"/>
              </a:ext>
            </a:extLst>
          </p:cNvPr>
          <p:cNvSpPr txBox="1"/>
          <p:nvPr/>
        </p:nvSpPr>
        <p:spPr>
          <a:xfrm>
            <a:off x="9143374" y="6922435"/>
            <a:ext cx="59442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big yesterday. </a:t>
            </a:r>
            <a:endParaRPr lang="en-US" sz="6600" dirty="0"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16" name="Freeform 3">
            <a:hlinkClick r:id="rId13" action="ppaction://hlinksldjump"/>
            <a:extLst>
              <a:ext uri="{FF2B5EF4-FFF2-40B4-BE49-F238E27FC236}">
                <a16:creationId xmlns:a16="http://schemas.microsoft.com/office/drawing/2014/main" id="{3391D8D9-3B1F-3D51-B97D-751EAE83637E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B8FE9-6808-D771-0A2E-5DC1A5AFB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938842" y="2649013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5DB07A18-31B5-3828-3999-2008DFF4E4C0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BA375318-4A8A-2C9B-7365-A79819DB974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3611D1F0-13F4-84AE-7293-6856BDF5170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BE66B8-3B4C-F051-118D-A6BD8A6513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5496" y="1134147"/>
            <a:ext cx="8420936" cy="4896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041BB-214B-1E03-3272-297A5841E754}"/>
              </a:ext>
            </a:extLst>
          </p:cNvPr>
          <p:cNvSpPr/>
          <p:nvPr/>
        </p:nvSpPr>
        <p:spPr>
          <a:xfrm>
            <a:off x="532774" y="6788986"/>
            <a:ext cx="17221200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8000" dirty="0">
                <a:ln w="0"/>
                <a:latin typeface="Abadi Extra Light" panose="020B0204020104020204" pitchFamily="34" charset="0"/>
              </a:rPr>
              <a:t>The sandwich wasn’t …………………….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40B17E-023E-E8F8-CA5E-2226CCEE2814}"/>
              </a:ext>
            </a:extLst>
          </p:cNvPr>
          <p:cNvSpPr/>
          <p:nvPr/>
        </p:nvSpPr>
        <p:spPr>
          <a:xfrm>
            <a:off x="14859000" y="3300844"/>
            <a:ext cx="1891626" cy="16751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3E8D0D-DC1E-59CD-219B-D165C0944B85}"/>
              </a:ext>
            </a:extLst>
          </p:cNvPr>
          <p:cNvSpPr txBox="1"/>
          <p:nvPr/>
        </p:nvSpPr>
        <p:spPr>
          <a:xfrm>
            <a:off x="9601200" y="6934725"/>
            <a:ext cx="70110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small yesterday. </a:t>
            </a:r>
            <a:endParaRPr lang="en-US" sz="6600" dirty="0"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16" name="Freeform 3">
            <a:hlinkClick r:id="rId13" action="ppaction://hlinksldjump"/>
            <a:extLst>
              <a:ext uri="{FF2B5EF4-FFF2-40B4-BE49-F238E27FC236}">
                <a16:creationId xmlns:a16="http://schemas.microsoft.com/office/drawing/2014/main" id="{7859F85F-E290-C1AB-4E44-B04029BEAA2A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7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B8FE9-6808-D771-0A2E-5DC1A5AFB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938842" y="2649013"/>
            <a:ext cx="74676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Look and Say</a:t>
              </a:r>
            </a:p>
          </p:txBody>
        </p:sp>
      </p:grpSp>
      <p:grpSp>
        <p:nvGrpSpPr>
          <p:cNvPr id="5" name="Group 18">
            <a:extLst>
              <a:ext uri="{FF2B5EF4-FFF2-40B4-BE49-F238E27FC236}">
                <a16:creationId xmlns:a16="http://schemas.microsoft.com/office/drawing/2014/main" id="{5DB07A18-31B5-3828-3999-2008DFF4E4C0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BA375318-4A8A-2C9B-7365-A79819DB9749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3611D1F0-13F4-84AE-7293-6856BDF51705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BE66B8-3B4C-F051-118D-A6BD8A6513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5496" y="1134147"/>
            <a:ext cx="8420936" cy="4896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041BB-214B-1E03-3272-297A5841E754}"/>
              </a:ext>
            </a:extLst>
          </p:cNvPr>
          <p:cNvSpPr/>
          <p:nvPr/>
        </p:nvSpPr>
        <p:spPr>
          <a:xfrm>
            <a:off x="533400" y="7094690"/>
            <a:ext cx="17297400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lgDashDot"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8000" dirty="0">
                <a:ln w="0"/>
                <a:latin typeface="Abadi Extra Light" panose="020B0204020104020204" pitchFamily="34" charset="0"/>
              </a:rPr>
              <a:t>The boy was ……………………………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40B17E-023E-E8F8-CA5E-2226CCEE2814}"/>
              </a:ext>
            </a:extLst>
          </p:cNvPr>
          <p:cNvSpPr/>
          <p:nvPr/>
        </p:nvSpPr>
        <p:spPr>
          <a:xfrm>
            <a:off x="12954000" y="3614580"/>
            <a:ext cx="1891626" cy="167517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03434B-A453-C9D4-1813-ADAEC7ABA8C6}"/>
              </a:ext>
            </a:extLst>
          </p:cNvPr>
          <p:cNvSpPr txBox="1"/>
          <p:nvPr/>
        </p:nvSpPr>
        <p:spPr>
          <a:xfrm>
            <a:off x="7239000" y="7202411"/>
            <a:ext cx="98175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hungry yesterday.</a:t>
            </a:r>
            <a:endParaRPr lang="en-US" sz="6600" dirty="0">
              <a:solidFill>
                <a:srgbClr val="0070C0"/>
              </a:solidFill>
              <a:latin typeface="Modern Love" panose="04090805081005020601" pitchFamily="82" charset="0"/>
            </a:endParaRPr>
          </a:p>
        </p:txBody>
      </p:sp>
      <p:sp>
        <p:nvSpPr>
          <p:cNvPr id="17" name="Freeform 3">
            <a:hlinkClick r:id="rId13" action="ppaction://hlinksldjump"/>
            <a:extLst>
              <a:ext uri="{FF2B5EF4-FFF2-40B4-BE49-F238E27FC236}">
                <a16:creationId xmlns:a16="http://schemas.microsoft.com/office/drawing/2014/main" id="{B2330B7F-81D8-859A-35E7-135FA103E055}"/>
              </a:ext>
            </a:extLst>
          </p:cNvPr>
          <p:cNvSpPr/>
          <p:nvPr/>
        </p:nvSpPr>
        <p:spPr>
          <a:xfrm>
            <a:off x="16687800" y="8915654"/>
            <a:ext cx="1219200" cy="1379328"/>
          </a:xfrm>
          <a:custGeom>
            <a:avLst/>
            <a:gdLst/>
            <a:ahLst/>
            <a:cxnLst/>
            <a:rect l="l" t="t" r="r" b="b"/>
            <a:pathLst>
              <a:path w="3170110" h="4114800">
                <a:moveTo>
                  <a:pt x="0" y="0"/>
                </a:moveTo>
                <a:lnTo>
                  <a:pt x="3170110" y="0"/>
                </a:lnTo>
                <a:lnTo>
                  <a:pt x="31701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61E63C-656F-30FE-F507-436AB4880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" y="734712"/>
            <a:ext cx="18278212" cy="964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7625" y="600445"/>
            <a:ext cx="7924800" cy="7924800"/>
          </a:xfrm>
          <a:prstGeom prst="rect">
            <a:avLst/>
          </a:prstGeom>
        </p:spPr>
      </p:pic>
      <p:grpSp>
        <p:nvGrpSpPr>
          <p:cNvPr id="16" name="Group 18">
            <a:extLst>
              <a:ext uri="{FF2B5EF4-FFF2-40B4-BE49-F238E27FC236}">
                <a16:creationId xmlns:a16="http://schemas.microsoft.com/office/drawing/2014/main" id="{65B3E8FB-74FB-CD6B-A1EC-076423C7624D}"/>
              </a:ext>
            </a:extLst>
          </p:cNvPr>
          <p:cNvGrpSpPr/>
          <p:nvPr/>
        </p:nvGrpSpPr>
        <p:grpSpPr>
          <a:xfrm>
            <a:off x="-609600" y="9883070"/>
            <a:ext cx="19637614" cy="1518386"/>
            <a:chOff x="0" y="0"/>
            <a:chExt cx="5172046" cy="399904"/>
          </a:xfrm>
        </p:grpSpPr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0BBF0D59-3FB7-F417-17CA-408ED1E93FF8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97A8807B-4DA8-E687-7102-1A00C896B53E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023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B529BB-EDBB-9210-C53D-CAD840D7A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78721" y="2084946"/>
            <a:ext cx="13181135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11500" dirty="0">
                <a:solidFill>
                  <a:schemeClr val="accent4">
                    <a:lumMod val="50000"/>
                  </a:schemeClr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620757" y="4714108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3920" b="-60014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6954651" y="4494912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t="-2342" b="-47752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456635" y="4515468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l="-24906" r="-24906"/>
              </a:stretch>
            </a:blipFill>
            <a:ln w="76200"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99823">
            <a:off x="1377155" y="181810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4370134" y="1357928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053594" y="8496667"/>
            <a:ext cx="4489113" cy="887095"/>
          </a:xfrm>
          <a:prstGeom prst="rect">
            <a:avLst/>
          </a:prstGeom>
          <a:solidFill>
            <a:srgbClr val="7030A0"/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574002" y="8500898"/>
            <a:ext cx="4489113" cy="887095"/>
          </a:xfrm>
          <a:prstGeom prst="rect">
            <a:avLst/>
          </a:prstGeom>
          <a:solidFill>
            <a:srgbClr val="7030A0"/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070091" y="8492431"/>
            <a:ext cx="4489113" cy="887095"/>
          </a:xfrm>
          <a:prstGeom prst="rect">
            <a:avLst/>
          </a:prstGeom>
          <a:solidFill>
            <a:srgbClr val="7030A0"/>
          </a:solidFill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Julie</a:t>
            </a:r>
          </a:p>
        </p:txBody>
      </p:sp>
      <p:grpSp>
        <p:nvGrpSpPr>
          <p:cNvPr id="6" name="Group 18">
            <a:extLst>
              <a:ext uri="{FF2B5EF4-FFF2-40B4-BE49-F238E27FC236}">
                <a16:creationId xmlns:a16="http://schemas.microsoft.com/office/drawing/2014/main" id="{BB6952D0-3E96-29AB-20CD-FAE2B005B9FE}"/>
              </a:ext>
            </a:extLst>
          </p:cNvPr>
          <p:cNvGrpSpPr/>
          <p:nvPr/>
        </p:nvGrpSpPr>
        <p:grpSpPr>
          <a:xfrm>
            <a:off x="-567418" y="9835725"/>
            <a:ext cx="19637614" cy="1518386"/>
            <a:chOff x="0" y="0"/>
            <a:chExt cx="5172046" cy="399904"/>
          </a:xfrm>
        </p:grpSpPr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C33E7C96-9D55-461F-51C9-E3B2AE25C888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A71D5020-A5ED-8F4A-7B3E-0B8EB6F09F62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75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C738776-6ADA-56BE-FA42-C7B8D7DF8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348"/>
            <a:ext cx="18288000" cy="92498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rgbClr val="7030A0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8">
            <a:extLst>
              <a:ext uri="{FF2B5EF4-FFF2-40B4-BE49-F238E27FC236}">
                <a16:creationId xmlns:a16="http://schemas.microsoft.com/office/drawing/2014/main" id="{B13AFE22-A883-F41F-CEB4-A66514BAAC93}"/>
              </a:ext>
            </a:extLst>
          </p:cNvPr>
          <p:cNvGrpSpPr/>
          <p:nvPr/>
        </p:nvGrpSpPr>
        <p:grpSpPr>
          <a:xfrm>
            <a:off x="-534264" y="9719010"/>
            <a:ext cx="19637614" cy="1518386"/>
            <a:chOff x="0" y="0"/>
            <a:chExt cx="5172046" cy="399904"/>
          </a:xfrm>
        </p:grpSpPr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FB01A977-6B81-F0C8-72FA-8F7775EF9B80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B490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F690AF5B-2429-CB8D-C28C-76AC05A8ADD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AB0353-ABB7-585E-6745-B0F564BBD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034"/>
            <a:ext cx="18288000" cy="882425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D2E8D1E-84EB-4631-15C2-654CE83F11BA}"/>
              </a:ext>
            </a:extLst>
          </p:cNvPr>
          <p:cNvGrpSpPr/>
          <p:nvPr/>
        </p:nvGrpSpPr>
        <p:grpSpPr>
          <a:xfrm>
            <a:off x="10179" y="-44657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AB7B40-16E7-7284-83FA-99AE1A85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5DAC43-CCBB-56F5-4534-42AF701C268D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CD35D37-34EE-1EEB-CAB6-E32EE29F12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88CF60C-BA3D-D5EE-0B5D-4C42E4D1C39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D967D3D5-B775-7C4C-6CE7-5BC0C39AB56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06FC7283-DAD6-C37D-1157-4ED13B4C183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Picture 7">
            <a:extLst>
              <a:ext uri="{FF2B5EF4-FFF2-40B4-BE49-F238E27FC236}">
                <a16:creationId xmlns:a16="http://schemas.microsoft.com/office/drawing/2014/main" id="{501F1417-A4EB-37B2-18E2-AB3393FE38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0566192-333A-99F6-0233-8FEDD796FE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4F83D7E-480C-4700-E989-57C9DB1ED58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3" name="Group 20">
            <a:extLst>
              <a:ext uri="{FF2B5EF4-FFF2-40B4-BE49-F238E27FC236}">
                <a16:creationId xmlns:a16="http://schemas.microsoft.com/office/drawing/2014/main" id="{CD5AB417-720A-5C46-9EA8-533633FF774E}"/>
              </a:ext>
            </a:extLst>
          </p:cNvPr>
          <p:cNvGrpSpPr/>
          <p:nvPr/>
        </p:nvGrpSpPr>
        <p:grpSpPr>
          <a:xfrm>
            <a:off x="-609600" y="9527807"/>
            <a:ext cx="19637614" cy="1518386"/>
            <a:chOff x="0" y="0"/>
            <a:chExt cx="5172046" cy="399904"/>
          </a:xfrm>
        </p:grpSpPr>
        <p:sp>
          <p:nvSpPr>
            <p:cNvPr id="5" name="Freeform 21">
              <a:extLst>
                <a:ext uri="{FF2B5EF4-FFF2-40B4-BE49-F238E27FC236}">
                  <a16:creationId xmlns:a16="http://schemas.microsoft.com/office/drawing/2014/main" id="{A2CF2742-D67E-89B6-3871-721573683F6A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E351E718-B24B-A225-8242-175D3973C48F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ABA2E7E1-5B52-9C2E-F4D1-B032D32B1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872341">
            <a:off x="446452" y="7758652"/>
            <a:ext cx="3368967" cy="2425656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787B8BE7-8012-34EE-D552-A022F1BAF5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10ED439-CECA-2E9D-72C8-102579B3D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8" y="734712"/>
            <a:ext cx="18278212" cy="913614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880979" y="1215835"/>
            <a:ext cx="6477000" cy="1447799"/>
            <a:chOff x="0" y="0"/>
            <a:chExt cx="3377661" cy="2528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77660" cy="252866"/>
            </a:xfrm>
            <a:custGeom>
              <a:avLst/>
              <a:gdLst/>
              <a:ahLst/>
              <a:cxnLst/>
              <a:rect l="l" t="t" r="r" b="b"/>
              <a:pathLst>
                <a:path w="3377660" h="252866">
                  <a:moveTo>
                    <a:pt x="8452" y="0"/>
                  </a:moveTo>
                  <a:lnTo>
                    <a:pt x="3369209" y="0"/>
                  </a:lnTo>
                  <a:cubicBezTo>
                    <a:pt x="3373877" y="0"/>
                    <a:pt x="3377660" y="3784"/>
                    <a:pt x="3377660" y="8452"/>
                  </a:cubicBezTo>
                  <a:lnTo>
                    <a:pt x="3377660" y="244414"/>
                  </a:lnTo>
                  <a:cubicBezTo>
                    <a:pt x="3377660" y="249082"/>
                    <a:pt x="3373877" y="252866"/>
                    <a:pt x="3369209" y="252866"/>
                  </a:cubicBezTo>
                  <a:lnTo>
                    <a:pt x="8452" y="252866"/>
                  </a:lnTo>
                  <a:cubicBezTo>
                    <a:pt x="3784" y="252866"/>
                    <a:pt x="0" y="249082"/>
                    <a:pt x="0" y="244414"/>
                  </a:cubicBezTo>
                  <a:lnTo>
                    <a:pt x="0" y="8452"/>
                  </a:lnTo>
                  <a:cubicBezTo>
                    <a:pt x="0" y="3784"/>
                    <a:pt x="3784" y="0"/>
                    <a:pt x="8452" y="0"/>
                  </a:cubicBezTo>
                  <a:close/>
                </a:path>
              </a:pathLst>
            </a:custGeom>
            <a:solidFill>
              <a:srgbClr val="FFF2E3"/>
            </a:solidFill>
            <a:ln w="57150" cap="sq">
              <a:solidFill>
                <a:srgbClr val="FF7C9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377661" cy="3004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594978" y="1414408"/>
            <a:ext cx="11309799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+mj-lt"/>
              </a:rPr>
              <a:t>Sing and Do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-674807" y="-782672"/>
            <a:ext cx="19637614" cy="1506020"/>
            <a:chOff x="0" y="0"/>
            <a:chExt cx="5172046" cy="3966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72046" cy="396647"/>
            </a:xfrm>
            <a:custGeom>
              <a:avLst/>
              <a:gdLst/>
              <a:ahLst/>
              <a:cxnLst/>
              <a:rect l="l" t="t" r="r" b="b"/>
              <a:pathLst>
                <a:path w="5172046" h="396647">
                  <a:moveTo>
                    <a:pt x="0" y="0"/>
                  </a:moveTo>
                  <a:lnTo>
                    <a:pt x="5172046" y="0"/>
                  </a:lnTo>
                  <a:lnTo>
                    <a:pt x="5172046" y="396647"/>
                  </a:lnTo>
                  <a:lnTo>
                    <a:pt x="0" y="396647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172046" cy="44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696930" y="9589682"/>
            <a:ext cx="19637614" cy="1518386"/>
            <a:chOff x="0" y="0"/>
            <a:chExt cx="5172046" cy="3999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FF7C9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Track 135_How do we get to the hospital">
            <a:hlinkClick r:id="" action="ppaction://media"/>
            <a:extLst>
              <a:ext uri="{FF2B5EF4-FFF2-40B4-BE49-F238E27FC236}">
                <a16:creationId xmlns:a16="http://schemas.microsoft.com/office/drawing/2014/main" id="{0489C801-E931-358F-8B06-D9B7C86EF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0367" y="2937022"/>
            <a:ext cx="11811000" cy="664368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9F446D-3B52-01AC-4C95-68C8286B38B3}"/>
              </a:ext>
            </a:extLst>
          </p:cNvPr>
          <p:cNvGrpSpPr/>
          <p:nvPr/>
        </p:nvGrpSpPr>
        <p:grpSpPr>
          <a:xfrm>
            <a:off x="24581" y="-121728"/>
            <a:ext cx="18288000" cy="2415143"/>
            <a:chOff x="-42836" y="-56804"/>
            <a:chExt cx="18288000" cy="24151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D1ECA3C-D940-AA82-EBF2-05E0B2E3E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4650A1C-2E3B-0B55-163F-26F3558252F3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BF0EF63-D386-9B3B-11CB-CDB4F9EEE057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7" name="Picture 6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8D4ADB71-FB3B-902B-D8AC-DD769B987E2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8" name="Picture 7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046E9BA4-0088-D4F0-AE32-0B6125A8AD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9" name="Picture 8" descr="Text&#10;&#10;Description automatically generated">
                <a:extLst>
                  <a:ext uri="{FF2B5EF4-FFF2-40B4-BE49-F238E27FC236}">
                    <a16:creationId xmlns:a16="http://schemas.microsoft.com/office/drawing/2014/main" id="{2576CC79-2199-D76C-392B-A5529F1774B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BD3EA4-DF92-B894-EA2C-81398CE6AB7D}"/>
              </a:ext>
            </a:extLst>
          </p:cNvPr>
          <p:cNvGrpSpPr/>
          <p:nvPr/>
        </p:nvGrpSpPr>
        <p:grpSpPr>
          <a:xfrm>
            <a:off x="10849532" y="1205981"/>
            <a:ext cx="3178218" cy="1457653"/>
            <a:chOff x="12496801" y="1039345"/>
            <a:chExt cx="3657600" cy="1769876"/>
          </a:xfrm>
          <a:solidFill>
            <a:srgbClr val="C00000"/>
          </a:solidFill>
        </p:grpSpPr>
        <p:grpSp>
          <p:nvGrpSpPr>
            <p:cNvPr id="21" name="Group 7">
              <a:extLst>
                <a:ext uri="{FF2B5EF4-FFF2-40B4-BE49-F238E27FC236}">
                  <a16:creationId xmlns:a16="http://schemas.microsoft.com/office/drawing/2014/main" id="{26BC4880-8539-4C64-F526-79C93CF8F133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3E4E98E5-81D2-63FA-0BF5-DAB5AAB44A49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3E011E11-0042-4EB7-3409-AF32E4A14F97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49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F1610D-D450-A64E-405E-277295D97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7034"/>
            <a:ext cx="18288000" cy="88242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CDD4AE-855C-141D-0742-CE813B23AAEF}"/>
              </a:ext>
            </a:extLst>
          </p:cNvPr>
          <p:cNvGrpSpPr/>
          <p:nvPr/>
        </p:nvGrpSpPr>
        <p:grpSpPr>
          <a:xfrm>
            <a:off x="144143" y="1600740"/>
            <a:ext cx="7615558" cy="2559577"/>
            <a:chOff x="67424" y="1595922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F08F609E-9815-1185-40B7-49D91CA98011}"/>
                </a:ext>
              </a:extLst>
            </p:cNvPr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4676DABF-BAB0-9619-A188-14E7E346A4BA}"/>
                </a:ext>
              </a:extLst>
            </p:cNvPr>
            <p:cNvSpPr txBox="1"/>
            <p:nvPr/>
          </p:nvSpPr>
          <p:spPr>
            <a:xfrm>
              <a:off x="252166" y="2673270"/>
              <a:ext cx="5558079" cy="144892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8000" b="1" dirty="0">
                  <a:solidFill>
                    <a:srgbClr val="C00000"/>
                  </a:solidFill>
                </a:rPr>
                <a:t>Listen and Point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359ECE-F4A1-E067-38B3-1F4CCD736788}"/>
              </a:ext>
            </a:extLst>
          </p:cNvPr>
          <p:cNvGrpSpPr/>
          <p:nvPr/>
        </p:nvGrpSpPr>
        <p:grpSpPr>
          <a:xfrm>
            <a:off x="2351752" y="4680704"/>
            <a:ext cx="3178218" cy="1457653"/>
            <a:chOff x="12496801" y="1039345"/>
            <a:chExt cx="3657600" cy="1769876"/>
          </a:xfrm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23C8D47C-E017-FF4D-BC65-5977F7DF263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87850FF0-E145-7B76-0930-A63011DDC75F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00A4AA4D-70EF-607E-C580-EB58BA37D01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88</a:t>
              </a:r>
            </a:p>
          </p:txBody>
        </p:sp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id="{33A110B3-6B18-3B29-6500-5D865C595CA7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9D86DCD9-9465-ECBD-459C-2E9EC8DE25FE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FBC32689-C545-2463-3733-10E5C387A60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C20D240-47EF-6098-9407-A6F59E44F9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657" y="1436926"/>
            <a:ext cx="9836964" cy="7413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Track 143 03">
            <a:hlinkClick r:id="" action="ppaction://media"/>
            <a:extLst>
              <a:ext uri="{FF2B5EF4-FFF2-40B4-BE49-F238E27FC236}">
                <a16:creationId xmlns:a16="http://schemas.microsoft.com/office/drawing/2014/main" id="{CC01D66B-1E79-956E-AA0D-37EB96067D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2"/>
                </p14:media>
              </p:ext>
            </p:extLst>
          </p:nvPr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09509" y="6528859"/>
            <a:ext cx="1646237" cy="16462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173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F1610D-D450-A64E-405E-277295D973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27034"/>
            <a:ext cx="18288000" cy="88242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CDD4AE-855C-141D-0742-CE813B23AAEF}"/>
              </a:ext>
            </a:extLst>
          </p:cNvPr>
          <p:cNvGrpSpPr/>
          <p:nvPr/>
        </p:nvGrpSpPr>
        <p:grpSpPr>
          <a:xfrm>
            <a:off x="3591949" y="1004460"/>
            <a:ext cx="8879355" cy="2836952"/>
            <a:chOff x="67424" y="1595922"/>
            <a:chExt cx="5927565" cy="5029481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F08F609E-9815-1185-40B7-49D91CA98011}"/>
                </a:ext>
              </a:extLst>
            </p:cNvPr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4676DABF-BAB0-9619-A188-14E7E346A4BA}"/>
                </a:ext>
              </a:extLst>
            </p:cNvPr>
            <p:cNvSpPr txBox="1"/>
            <p:nvPr/>
          </p:nvSpPr>
          <p:spPr>
            <a:xfrm>
              <a:off x="252167" y="2260277"/>
              <a:ext cx="5558079" cy="436512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8000" b="1" dirty="0">
                  <a:solidFill>
                    <a:srgbClr val="C00000"/>
                  </a:solidFill>
                </a:rPr>
                <a:t>Listen and Answer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359ECE-F4A1-E067-38B3-1F4CCD736788}"/>
              </a:ext>
            </a:extLst>
          </p:cNvPr>
          <p:cNvGrpSpPr/>
          <p:nvPr/>
        </p:nvGrpSpPr>
        <p:grpSpPr>
          <a:xfrm>
            <a:off x="12821628" y="1246020"/>
            <a:ext cx="3178218" cy="1457653"/>
            <a:chOff x="12496801" y="1039345"/>
            <a:chExt cx="3657600" cy="1769876"/>
          </a:xfrm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23C8D47C-E017-FF4D-BC65-5977F7DF263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87850FF0-E145-7B76-0930-A63011DDC75F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00A4AA4D-70EF-607E-C580-EB58BA37D01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88</a:t>
              </a:r>
            </a:p>
          </p:txBody>
        </p:sp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id="{33A110B3-6B18-3B29-6500-5D865C595CA7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9D86DCD9-9465-ECBD-459C-2E9EC8DE25FE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FBC32689-C545-2463-3733-10E5C387A60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48E54A6-7A14-777D-73E9-D399BC5FB2C1}"/>
              </a:ext>
            </a:extLst>
          </p:cNvPr>
          <p:cNvSpPr/>
          <p:nvPr/>
        </p:nvSpPr>
        <p:spPr>
          <a:xfrm>
            <a:off x="2173123" y="2902527"/>
            <a:ext cx="262924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" panose="04090805081005020601" pitchFamily="82" charset="0"/>
              </a:rPr>
              <a:t>old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AA9843-246A-4CD8-912B-0C8AD35DB832}"/>
              </a:ext>
            </a:extLst>
          </p:cNvPr>
          <p:cNvSpPr/>
          <p:nvPr/>
        </p:nvSpPr>
        <p:spPr>
          <a:xfrm>
            <a:off x="8141378" y="3054288"/>
            <a:ext cx="529523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" panose="04090805081005020601" pitchFamily="82" charset="0"/>
              </a:rPr>
              <a:t>young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CAF24E-14D1-C693-98B3-EFCAFAFC07DD}"/>
              </a:ext>
            </a:extLst>
          </p:cNvPr>
          <p:cNvSpPr/>
          <p:nvPr/>
        </p:nvSpPr>
        <p:spPr>
          <a:xfrm>
            <a:off x="2847930" y="5082035"/>
            <a:ext cx="887935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" panose="04090805081005020601" pitchFamily="82" charset="0"/>
              </a:rPr>
              <a:t>handsome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963E06-2E21-5D6E-0C05-571162D11AED}"/>
              </a:ext>
            </a:extLst>
          </p:cNvPr>
          <p:cNvSpPr/>
          <p:nvPr/>
        </p:nvSpPr>
        <p:spPr>
          <a:xfrm>
            <a:off x="12908864" y="4949689"/>
            <a:ext cx="506241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" panose="04090805081005020601" pitchFamily="82" charset="0"/>
              </a:rPr>
              <a:t>pretty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DFEFFA-C35A-3660-169E-2753DB13E893}"/>
              </a:ext>
            </a:extLst>
          </p:cNvPr>
          <p:cNvSpPr/>
          <p:nvPr/>
        </p:nvSpPr>
        <p:spPr>
          <a:xfrm>
            <a:off x="1613507" y="7108851"/>
            <a:ext cx="357322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" panose="04090805081005020601" pitchFamily="82" charset="0"/>
              </a:rPr>
              <a:t>cute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710C3C-ADF6-7A59-4627-1E4C7EA887B7}"/>
              </a:ext>
            </a:extLst>
          </p:cNvPr>
          <p:cNvSpPr/>
          <p:nvPr/>
        </p:nvSpPr>
        <p:spPr>
          <a:xfrm>
            <a:off x="7934783" y="7109782"/>
            <a:ext cx="550182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dern Love" panose="04090805081005020601" pitchFamily="82" charset="0"/>
              </a:rPr>
              <a:t>smart</a:t>
            </a:r>
          </a:p>
        </p:txBody>
      </p:sp>
    </p:spTree>
    <p:extLst>
      <p:ext uri="{BB962C8B-B14F-4D97-AF65-F5344CB8AC3E}">
        <p14:creationId xmlns:p14="http://schemas.microsoft.com/office/powerpoint/2010/main" val="326090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nds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et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u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m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4" grpId="0"/>
      <p:bldP spid="15" grpId="0"/>
      <p:bldP spid="19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F1610D-D450-A64E-405E-277295D973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27034"/>
            <a:ext cx="18288000" cy="88242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CDD4AE-855C-141D-0742-CE813B23AAEF}"/>
              </a:ext>
            </a:extLst>
          </p:cNvPr>
          <p:cNvGrpSpPr/>
          <p:nvPr/>
        </p:nvGrpSpPr>
        <p:grpSpPr>
          <a:xfrm>
            <a:off x="144143" y="1600741"/>
            <a:ext cx="5494657" cy="1790160"/>
            <a:chOff x="67424" y="1595922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F08F609E-9815-1185-40B7-49D91CA98011}"/>
                </a:ext>
              </a:extLst>
            </p:cNvPr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4676DABF-BAB0-9619-A188-14E7E346A4BA}"/>
                </a:ext>
              </a:extLst>
            </p:cNvPr>
            <p:cNvSpPr txBox="1"/>
            <p:nvPr/>
          </p:nvSpPr>
          <p:spPr>
            <a:xfrm>
              <a:off x="252166" y="2354509"/>
              <a:ext cx="5558079" cy="144892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8000" b="1" dirty="0">
                  <a:solidFill>
                    <a:srgbClr val="C00000"/>
                  </a:solidFill>
                </a:rPr>
                <a:t>Let’s check!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359ECE-F4A1-E067-38B3-1F4CCD736788}"/>
              </a:ext>
            </a:extLst>
          </p:cNvPr>
          <p:cNvGrpSpPr/>
          <p:nvPr/>
        </p:nvGrpSpPr>
        <p:grpSpPr>
          <a:xfrm>
            <a:off x="1457618" y="3822232"/>
            <a:ext cx="3178218" cy="1457653"/>
            <a:chOff x="12496801" y="1039345"/>
            <a:chExt cx="3657600" cy="1769876"/>
          </a:xfrm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23C8D47C-E017-FF4D-BC65-5977F7DF263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87850FF0-E145-7B76-0930-A63011DDC75F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00A4AA4D-70EF-607E-C580-EB58BA37D01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88</a:t>
              </a:r>
            </a:p>
          </p:txBody>
        </p:sp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id="{33A110B3-6B18-3B29-6500-5D865C595CA7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9D86DCD9-9465-ECBD-459C-2E9EC8DE25FE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FBC32689-C545-2463-3733-10E5C387A60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C20D240-47EF-6098-9407-A6F59E44F9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5849" y="1058086"/>
            <a:ext cx="10999621" cy="8289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529514-02DD-1FBD-03AC-BEEA574DA938}"/>
                  </a:ext>
                </a:extLst>
              </p14:cNvPr>
              <p14:cNvContentPartPr/>
              <p14:nvPr/>
            </p14:nvContentPartPr>
            <p14:xfrm>
              <a:off x="10372541" y="3754757"/>
              <a:ext cx="215640" cy="60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529514-02DD-1FBD-03AC-BEEA574DA93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282901" y="3575117"/>
                <a:ext cx="39528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22F948-CDF6-3FB6-A08C-CAE7302B5601}"/>
                  </a:ext>
                </a:extLst>
              </p14:cNvPr>
              <p14:cNvContentPartPr/>
              <p14:nvPr/>
            </p14:nvContentPartPr>
            <p14:xfrm>
              <a:off x="10795541" y="4099637"/>
              <a:ext cx="705600" cy="39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22F948-CDF6-3FB6-A08C-CAE7302B560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705541" y="3919637"/>
                <a:ext cx="88524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5FFABB2-10FA-80DF-B2BA-358210FDE34B}"/>
                  </a:ext>
                </a:extLst>
              </p14:cNvPr>
              <p14:cNvContentPartPr/>
              <p14:nvPr/>
            </p14:nvContentPartPr>
            <p14:xfrm>
              <a:off x="9232781" y="4430477"/>
              <a:ext cx="969480" cy="43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5FFABB2-10FA-80DF-B2BA-358210FDE34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142781" y="4250837"/>
                <a:ext cx="114912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B29E759-5098-BABE-F41A-A9D339F73275}"/>
                  </a:ext>
                </a:extLst>
              </p14:cNvPr>
              <p14:cNvContentPartPr/>
              <p14:nvPr/>
            </p14:nvContentPartPr>
            <p14:xfrm>
              <a:off x="15692261" y="4413917"/>
              <a:ext cx="672120" cy="20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B29E759-5098-BABE-F41A-A9D339F7327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602621" y="4234277"/>
                <a:ext cx="85176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8F9F830-AC0B-A7B7-A7CC-16319F8C8A03}"/>
                  </a:ext>
                </a:extLst>
              </p14:cNvPr>
              <p14:cNvContentPartPr/>
              <p14:nvPr/>
            </p14:nvContentPartPr>
            <p14:xfrm>
              <a:off x="14767781" y="8412077"/>
              <a:ext cx="359640" cy="43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8F9F830-AC0B-A7B7-A7CC-16319F8C8A0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678141" y="8232437"/>
                <a:ext cx="53928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118B90F-E715-87A6-7EFE-353493B2C36A}"/>
                  </a:ext>
                </a:extLst>
              </p14:cNvPr>
              <p14:cNvContentPartPr/>
              <p14:nvPr/>
            </p14:nvContentPartPr>
            <p14:xfrm>
              <a:off x="14531981" y="8722757"/>
              <a:ext cx="525240" cy="57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118B90F-E715-87A6-7EFE-353493B2C36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441981" y="8542757"/>
                <a:ext cx="704880" cy="41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424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nds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et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u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m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F1610D-D450-A64E-405E-277295D97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7034"/>
            <a:ext cx="18288000" cy="88242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CDD4AE-855C-141D-0742-CE813B23AAEF}"/>
              </a:ext>
            </a:extLst>
          </p:cNvPr>
          <p:cNvGrpSpPr/>
          <p:nvPr/>
        </p:nvGrpSpPr>
        <p:grpSpPr>
          <a:xfrm>
            <a:off x="144143" y="1600740"/>
            <a:ext cx="7615558" cy="2559577"/>
            <a:chOff x="67424" y="1595922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F08F609E-9815-1185-40B7-49D91CA98011}"/>
                </a:ext>
              </a:extLst>
            </p:cNvPr>
            <p:cNvSpPr/>
            <p:nvPr/>
          </p:nvSpPr>
          <p:spPr>
            <a:xfrm>
              <a:off x="67424" y="1595922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4676DABF-BAB0-9619-A188-14E7E346A4BA}"/>
                </a:ext>
              </a:extLst>
            </p:cNvPr>
            <p:cNvSpPr txBox="1"/>
            <p:nvPr/>
          </p:nvSpPr>
          <p:spPr>
            <a:xfrm>
              <a:off x="252166" y="2673270"/>
              <a:ext cx="5558079" cy="13040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</a:rPr>
                <a:t>Listen and Repeat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359ECE-F4A1-E067-38B3-1F4CCD736788}"/>
              </a:ext>
            </a:extLst>
          </p:cNvPr>
          <p:cNvGrpSpPr/>
          <p:nvPr/>
        </p:nvGrpSpPr>
        <p:grpSpPr>
          <a:xfrm>
            <a:off x="2351752" y="4680704"/>
            <a:ext cx="3178218" cy="1457653"/>
            <a:chOff x="12496801" y="1039345"/>
            <a:chExt cx="3657600" cy="1769876"/>
          </a:xfrm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23C8D47C-E017-FF4D-BC65-5977F7DF263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87850FF0-E145-7B76-0930-A63011DDC75F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00A4AA4D-70EF-607E-C580-EB58BA37D01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88</a:t>
              </a:r>
            </a:p>
          </p:txBody>
        </p:sp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id="{33A110B3-6B18-3B29-6500-5D865C595CA7}"/>
              </a:ext>
            </a:extLst>
          </p:cNvPr>
          <p:cNvGrpSpPr/>
          <p:nvPr/>
        </p:nvGrpSpPr>
        <p:grpSpPr>
          <a:xfrm>
            <a:off x="-674807" y="9551286"/>
            <a:ext cx="19637614" cy="1518386"/>
            <a:chOff x="0" y="0"/>
            <a:chExt cx="5172046" cy="399904"/>
          </a:xfrm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9D86DCD9-9465-ECBD-459C-2E9EC8DE25FE}"/>
                </a:ext>
              </a:extLst>
            </p:cNvPr>
            <p:cNvSpPr/>
            <p:nvPr/>
          </p:nvSpPr>
          <p:spPr>
            <a:xfrm>
              <a:off x="0" y="0"/>
              <a:ext cx="5172046" cy="399904"/>
            </a:xfrm>
            <a:custGeom>
              <a:avLst/>
              <a:gdLst/>
              <a:ahLst/>
              <a:cxnLst/>
              <a:rect l="l" t="t" r="r" b="b"/>
              <a:pathLst>
                <a:path w="5172046" h="399904">
                  <a:moveTo>
                    <a:pt x="0" y="0"/>
                  </a:moveTo>
                  <a:lnTo>
                    <a:pt x="5172046" y="0"/>
                  </a:lnTo>
                  <a:lnTo>
                    <a:pt x="5172046" y="399904"/>
                  </a:lnTo>
                  <a:lnTo>
                    <a:pt x="0" y="399904"/>
                  </a:lnTo>
                  <a:close/>
                </a:path>
              </a:pathLst>
            </a:custGeom>
            <a:solidFill>
              <a:srgbClr val="7FC8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FBC32689-C545-2463-3733-10E5C387A60B}"/>
                </a:ext>
              </a:extLst>
            </p:cNvPr>
            <p:cNvSpPr txBox="1"/>
            <p:nvPr/>
          </p:nvSpPr>
          <p:spPr>
            <a:xfrm>
              <a:off x="0" y="-47625"/>
              <a:ext cx="5172046" cy="447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C20D240-47EF-6098-9407-A6F59E44F9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657" y="1436926"/>
            <a:ext cx="9836964" cy="7413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Track 143 03">
            <a:hlinkClick r:id="" action="ppaction://media"/>
            <a:extLst>
              <a:ext uri="{FF2B5EF4-FFF2-40B4-BE49-F238E27FC236}">
                <a16:creationId xmlns:a16="http://schemas.microsoft.com/office/drawing/2014/main" id="{CC01D66B-1E79-956E-AA0D-37EB96067D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52"/>
                </p14:media>
              </p:ext>
            </p:extLst>
          </p:nvPr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09509" y="6528859"/>
            <a:ext cx="1646237" cy="16462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346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2152</TotalTime>
  <Words>1312</Words>
  <Application>Microsoft Office PowerPoint</Application>
  <PresentationFormat>Custom</PresentationFormat>
  <Paragraphs>194</Paragraphs>
  <Slides>39</Slides>
  <Notes>36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Arimo Bold</vt:lpstr>
      <vt:lpstr>Calibri</vt:lpstr>
      <vt:lpstr>Nunito Sans Regular</vt:lpstr>
      <vt:lpstr>Fredoka One</vt:lpstr>
      <vt:lpstr>Architects Daughter</vt:lpstr>
      <vt:lpstr>Abadi Extra Light</vt:lpstr>
      <vt:lpstr>Jumble</vt:lpstr>
      <vt:lpstr>Tenor Sans</vt:lpstr>
      <vt:lpstr>MyriadPro-Light</vt:lpstr>
      <vt:lpstr>Arial</vt:lpstr>
      <vt:lpstr>KG Primary Penmanship Bold</vt:lpstr>
      <vt:lpstr>Symbol</vt:lpstr>
      <vt:lpstr>Modern Love</vt:lpstr>
      <vt:lpstr>Times New Roman</vt:lpstr>
      <vt:lpstr>Sniglet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43</cp:revision>
  <dcterms:created xsi:type="dcterms:W3CDTF">2006-08-16T00:00:00Z</dcterms:created>
  <dcterms:modified xsi:type="dcterms:W3CDTF">2023-11-03T02:31:03Z</dcterms:modified>
  <dc:identifier>DAFV1pFi9-g</dc:identifier>
</cp:coreProperties>
</file>