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4" r:id="rId2"/>
    <p:sldId id="442" r:id="rId3"/>
    <p:sldId id="490" r:id="rId4"/>
    <p:sldId id="491" r:id="rId5"/>
    <p:sldId id="529" r:id="rId6"/>
    <p:sldId id="454" r:id="rId7"/>
    <p:sldId id="494" r:id="rId8"/>
    <p:sldId id="521" r:id="rId9"/>
    <p:sldId id="530" r:id="rId10"/>
    <p:sldId id="523" r:id="rId11"/>
    <p:sldId id="479" r:id="rId12"/>
    <p:sldId id="500" r:id="rId13"/>
    <p:sldId id="512" r:id="rId14"/>
    <p:sldId id="337" r:id="rId15"/>
    <p:sldId id="524" r:id="rId16"/>
    <p:sldId id="525" r:id="rId17"/>
    <p:sldId id="526" r:id="rId18"/>
    <p:sldId id="527" r:id="rId19"/>
    <p:sldId id="528" r:id="rId20"/>
    <p:sldId id="513" r:id="rId21"/>
    <p:sldId id="280" r:id="rId22"/>
    <p:sldId id="272" r:id="rId23"/>
  </p:sldIdLst>
  <p:sldSz cx="18288000" cy="10287000"/>
  <p:notesSz cx="6858000" cy="9144000"/>
  <p:embeddedFontLst>
    <p:embeddedFont>
      <p:font typeface="Abadi Extra Light" panose="020B0204020104020204" pitchFamily="34" charset="0"/>
      <p:regular r:id="rId25"/>
    </p:embeddedFont>
    <p:embeddedFont>
      <p:font typeface="ADLaM Display" panose="02010000000000000000" pitchFamily="2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Jumble" panose="02000503000000020004" pitchFamily="2" charset="0"/>
      <p:regular r:id="rId33"/>
    </p:embeddedFont>
    <p:embeddedFont>
      <p:font typeface="Modern Love" panose="04090805081005020601" pitchFamily="82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Sans Regular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Tenor Sans" panose="020B0604020202020204" charset="0"/>
      <p:regular r:id="rId41"/>
    </p:embeddedFont>
    <p:embeddedFont>
      <p:font typeface="Tw Cen MT" panose="020B0602020104020603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CFFCC"/>
    <a:srgbClr val="FF00FF"/>
    <a:srgbClr val="66FF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9" d="100"/>
          <a:sy n="39" d="100"/>
        </p:scale>
        <p:origin x="180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0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 about your family’s day.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aloud the example speech bubble and elicit sentences from the children.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3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4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8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25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76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to spin the wheel. </a:t>
            </a:r>
          </a:p>
          <a:p>
            <a:r>
              <a:rPr lang="en-US" dirty="0"/>
              <a:t>The children talk about what their family do at different times of a day.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97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5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Warmer – Track 124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happy it’s the weekend!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78.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photos in Exercise 1.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tell you the hobbies they can see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cooking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playing soccer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fishing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playing chess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Ask children about their hobbies,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like cooking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predict which hobbies Khang, Young, Ken, and Maria like doing.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1811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Listen and match. What do they like? – Track 129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they are going to hear a recording about what the four children like doing. They must listen and match the children with the hobbies.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write 1–4 in their notebooks.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0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129. Children point to the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7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again, pausing after each dialogue for children to write the correct letter next to the numbers..</a:t>
            </a:r>
          </a:p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2479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9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 and answer.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photos and texts. Ask a few questions,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does Quang like doing?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children to read the speech bubbles for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that they are going to ask and answer questions about what they like doing, and choose pen pals for their partners.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they must choose from the hobbies that the children in Exercise 2 have.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ask and answer, using the speech bubbles as a model.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3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4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6.png"/><Relationship Id="rId5" Type="http://schemas.openxmlformats.org/officeDocument/2006/relationships/image" Target="../media/image8.png"/><Relationship Id="rId10" Type="http://schemas.openxmlformats.org/officeDocument/2006/relationships/image" Target="../media/image55.jpeg"/><Relationship Id="rId4" Type="http://schemas.openxmlformats.org/officeDocument/2006/relationships/image" Target="../media/image7.png"/><Relationship Id="rId9" Type="http://schemas.openxmlformats.org/officeDocument/2006/relationships/image" Target="../media/image54.jpeg"/><Relationship Id="rId14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13.png"/><Relationship Id="rId3" Type="http://schemas.openxmlformats.org/officeDocument/2006/relationships/image" Target="../media/image60.png"/><Relationship Id="rId21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sv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24" Type="http://schemas.openxmlformats.org/officeDocument/2006/relationships/image" Target="../media/image10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74.png"/><Relationship Id="rId10" Type="http://schemas.openxmlformats.org/officeDocument/2006/relationships/image" Target="../media/image67.svg"/><Relationship Id="rId19" Type="http://schemas.openxmlformats.org/officeDocument/2006/relationships/image" Target="../media/image14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sv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4.sv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7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1.sv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4.sv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AAD4A-E036-EE40-11CD-5BA02C2B5921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354A752-3107-5464-F3F2-7952C55792A7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21178" y="1396354"/>
            <a:ext cx="81990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Ask and Answer!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5070" y="1375965"/>
            <a:ext cx="1397084" cy="13970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6F9609-93B8-9942-0DA8-36156E45B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917" y="2838504"/>
            <a:ext cx="3810000" cy="38416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13B28E8-6417-C1D7-34AD-ADE98E2D67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2595" y="6807369"/>
            <a:ext cx="3747788" cy="26607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84AFA64-BE69-8DFB-A73D-91407F8E357A}"/>
              </a:ext>
            </a:extLst>
          </p:cNvPr>
          <p:cNvGrpSpPr/>
          <p:nvPr/>
        </p:nvGrpSpPr>
        <p:grpSpPr>
          <a:xfrm>
            <a:off x="9217702" y="1099946"/>
            <a:ext cx="3173587" cy="1508384"/>
            <a:chOff x="12819539" y="1106323"/>
            <a:chExt cx="2915137" cy="1297406"/>
          </a:xfrm>
          <a:solidFill>
            <a:srgbClr val="00B050"/>
          </a:solidFill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13B0B808-669B-D52F-57F6-BC74B7554411}"/>
                </a:ext>
              </a:extLst>
            </p:cNvPr>
            <p:cNvGrpSpPr/>
            <p:nvPr/>
          </p:nvGrpSpPr>
          <p:grpSpPr>
            <a:xfrm>
              <a:off x="12819539" y="1106323"/>
              <a:ext cx="2915137" cy="1201675"/>
              <a:chOff x="573876" y="75568"/>
              <a:chExt cx="5183542" cy="1355790"/>
            </a:xfrm>
            <a:grpFill/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43EEC052-C33C-49A3-E528-06E1874F3004}"/>
                  </a:ext>
                </a:extLst>
              </p:cNvPr>
              <p:cNvSpPr/>
              <p:nvPr/>
            </p:nvSpPr>
            <p:spPr>
              <a:xfrm>
                <a:off x="573876" y="75568"/>
                <a:ext cx="5183542" cy="13557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066A6B05-F9FF-0F3A-48F3-8133E230606D}"/>
                </a:ext>
              </a:extLst>
            </p:cNvPr>
            <p:cNvSpPr txBox="1"/>
            <p:nvPr/>
          </p:nvSpPr>
          <p:spPr>
            <a:xfrm>
              <a:off x="13431032" y="1293637"/>
              <a:ext cx="1786772" cy="11100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81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C90147C-372F-EA66-688C-5DEF366617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2877433"/>
            <a:ext cx="3709951" cy="3880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91F3109-4BF2-E3CA-6D0F-714137DC25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6210" y="2881365"/>
            <a:ext cx="4040354" cy="3926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C6B0CA-6FF9-CF97-B4D3-30ACEE2BE5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26023" y="2838504"/>
            <a:ext cx="4090937" cy="4064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7808F6A-B6A7-5D60-03F6-72F18F1C5F1F}"/>
              </a:ext>
            </a:extLst>
          </p:cNvPr>
          <p:cNvGrpSpPr/>
          <p:nvPr/>
        </p:nvGrpSpPr>
        <p:grpSpPr>
          <a:xfrm>
            <a:off x="34538" y="6896093"/>
            <a:ext cx="6024378" cy="1119765"/>
            <a:chOff x="7026774" y="6866890"/>
            <a:chExt cx="9743245" cy="2054415"/>
          </a:xfrm>
          <a:solidFill>
            <a:schemeClr val="accent6">
              <a:lumMod val="50000"/>
            </a:schemeClr>
          </a:solidFill>
        </p:grpSpPr>
        <p:sp>
          <p:nvSpPr>
            <p:cNvPr id="45" name="Speech Bubble: Oval 44">
              <a:extLst>
                <a:ext uri="{FF2B5EF4-FFF2-40B4-BE49-F238E27FC236}">
                  <a16:creationId xmlns:a16="http://schemas.microsoft.com/office/drawing/2014/main" id="{ECBC5B35-AA3F-A818-BB96-658963319BB9}"/>
                </a:ext>
              </a:extLst>
            </p:cNvPr>
            <p:cNvSpPr/>
            <p:nvPr/>
          </p:nvSpPr>
          <p:spPr>
            <a:xfrm>
              <a:off x="7026774" y="7273674"/>
              <a:ext cx="9743245" cy="1647631"/>
            </a:xfrm>
            <a:prstGeom prst="wedgeEllipseCallout">
              <a:avLst>
                <a:gd name="adj1" fmla="val 63493"/>
                <a:gd name="adj2" fmla="val 65941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7E07E93-A0B4-6452-84C4-CDF0394398EF}"/>
                </a:ext>
              </a:extLst>
            </p:cNvPr>
            <p:cNvSpPr/>
            <p:nvPr/>
          </p:nvSpPr>
          <p:spPr>
            <a:xfrm>
              <a:off x="9380853" y="6866890"/>
              <a:ext cx="5670406" cy="20328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want a pen pal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428002-8743-16B6-D169-46B58BE67DD8}"/>
              </a:ext>
            </a:extLst>
          </p:cNvPr>
          <p:cNvGrpSpPr/>
          <p:nvPr/>
        </p:nvGrpSpPr>
        <p:grpSpPr>
          <a:xfrm>
            <a:off x="10363598" y="7287122"/>
            <a:ext cx="7950360" cy="1179834"/>
            <a:chOff x="7026774" y="7273675"/>
            <a:chExt cx="9881639" cy="1709540"/>
          </a:xfrm>
          <a:solidFill>
            <a:srgbClr val="0070C0"/>
          </a:solidFill>
        </p:grpSpPr>
        <p:sp>
          <p:nvSpPr>
            <p:cNvPr id="51" name="Speech Bubble: Oval 50">
              <a:extLst>
                <a:ext uri="{FF2B5EF4-FFF2-40B4-BE49-F238E27FC236}">
                  <a16:creationId xmlns:a16="http://schemas.microsoft.com/office/drawing/2014/main" id="{0AE0E29E-F1A8-5B4A-8168-380EB6B8AC3A}"/>
                </a:ext>
              </a:extLst>
            </p:cNvPr>
            <p:cNvSpPr/>
            <p:nvPr/>
          </p:nvSpPr>
          <p:spPr>
            <a:xfrm>
              <a:off x="7026774" y="7273675"/>
              <a:ext cx="9881639" cy="1647631"/>
            </a:xfrm>
            <a:prstGeom prst="wedgeEllipseCallout">
              <a:avLst>
                <a:gd name="adj1" fmla="val -59935"/>
                <a:gd name="adj2" fmla="val 6706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0E38B40-8E4F-2877-7751-05633B3724D3}"/>
                </a:ext>
              </a:extLst>
            </p:cNvPr>
            <p:cNvSpPr/>
            <p:nvPr/>
          </p:nvSpPr>
          <p:spPr>
            <a:xfrm>
              <a:off x="7259907" y="7458598"/>
              <a:ext cx="9648506" cy="1524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What do you like doing?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39A320-0997-138A-3015-E7F04BD383AC}"/>
              </a:ext>
            </a:extLst>
          </p:cNvPr>
          <p:cNvGrpSpPr/>
          <p:nvPr/>
        </p:nvGrpSpPr>
        <p:grpSpPr>
          <a:xfrm>
            <a:off x="41315" y="9258300"/>
            <a:ext cx="6024378" cy="898046"/>
            <a:chOff x="7037734" y="7279076"/>
            <a:chExt cx="9743245" cy="1647631"/>
          </a:xfrm>
          <a:solidFill>
            <a:schemeClr val="accent6">
              <a:lumMod val="50000"/>
            </a:schemeClr>
          </a:solidFill>
        </p:grpSpPr>
        <p:sp>
          <p:nvSpPr>
            <p:cNvPr id="54" name="Speech Bubble: Oval 53">
              <a:extLst>
                <a:ext uri="{FF2B5EF4-FFF2-40B4-BE49-F238E27FC236}">
                  <a16:creationId xmlns:a16="http://schemas.microsoft.com/office/drawing/2014/main" id="{36B21F80-AD4A-D471-AB2D-2E859FC2DE21}"/>
                </a:ext>
              </a:extLst>
            </p:cNvPr>
            <p:cNvSpPr/>
            <p:nvPr/>
          </p:nvSpPr>
          <p:spPr>
            <a:xfrm>
              <a:off x="7037734" y="7279076"/>
              <a:ext cx="9743245" cy="1647631"/>
            </a:xfrm>
            <a:prstGeom prst="wedgeEllipseCallout">
              <a:avLst>
                <a:gd name="adj1" fmla="val 63003"/>
                <a:gd name="adj2" fmla="val -88433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4D3A26-6D16-C234-7AF7-8DD1F0D90F31}"/>
                </a:ext>
              </a:extLst>
            </p:cNvPr>
            <p:cNvSpPr/>
            <p:nvPr/>
          </p:nvSpPr>
          <p:spPr>
            <a:xfrm>
              <a:off x="9545468" y="7279076"/>
              <a:ext cx="5019370" cy="1524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like fishing.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AA2F4-907D-0105-ECBA-DD29C6F99E20}"/>
              </a:ext>
            </a:extLst>
          </p:cNvPr>
          <p:cNvGrpSpPr/>
          <p:nvPr/>
        </p:nvGrpSpPr>
        <p:grpSpPr>
          <a:xfrm>
            <a:off x="9036210" y="8556294"/>
            <a:ext cx="8870790" cy="1855829"/>
            <a:chOff x="7026774" y="7273674"/>
            <a:chExt cx="9881639" cy="2689033"/>
          </a:xfrm>
          <a:solidFill>
            <a:srgbClr val="0070C0"/>
          </a:solidFill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A68F5074-D44E-86B6-F68A-F14B61C4299D}"/>
                </a:ext>
              </a:extLst>
            </p:cNvPr>
            <p:cNvSpPr/>
            <p:nvPr/>
          </p:nvSpPr>
          <p:spPr>
            <a:xfrm>
              <a:off x="7026774" y="7273674"/>
              <a:ext cx="9881639" cy="2689033"/>
            </a:xfrm>
            <a:prstGeom prst="wedgeEllipseCallout">
              <a:avLst>
                <a:gd name="adj1" fmla="val -44014"/>
                <a:gd name="adj2" fmla="val -4610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9F8F83F-F084-5B06-0DB0-AEF2363F55A8}"/>
                </a:ext>
              </a:extLst>
            </p:cNvPr>
            <p:cNvSpPr/>
            <p:nvPr/>
          </p:nvSpPr>
          <p:spPr>
            <a:xfrm>
              <a:off x="7879975" y="7567348"/>
              <a:ext cx="8249826" cy="22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Write an email to Lan or Vinh.</a:t>
              </a:r>
            </a:p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like fishing.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086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3938712-4854-0FE2-4141-D5947AE16794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61B51857-DEA1-B71F-301A-92F18D001E72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838200" y="449439"/>
            <a:ext cx="68580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Work in Pairs.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3" name="Picture 2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D0C688A-B309-E389-2C60-36391BE5C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6445" y="4490080"/>
            <a:ext cx="4522710" cy="3210894"/>
          </a:xfrm>
          <a:prstGeom prst="rect">
            <a:avLst/>
          </a:prstGeom>
        </p:spPr>
      </p:pic>
      <p:pic>
        <p:nvPicPr>
          <p:cNvPr id="25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991D5DFB-CDEA-14ED-6F8B-FAF7EC94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63714" y="1069272"/>
            <a:ext cx="1729109" cy="172910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FDCC6B-9809-EF76-0490-5FA4846C3DE9}"/>
              </a:ext>
            </a:extLst>
          </p:cNvPr>
          <p:cNvGrpSpPr/>
          <p:nvPr/>
        </p:nvGrpSpPr>
        <p:grpSpPr>
          <a:xfrm>
            <a:off x="7534082" y="1183449"/>
            <a:ext cx="3981875" cy="1690572"/>
            <a:chOff x="12496801" y="1039345"/>
            <a:chExt cx="3657600" cy="1947793"/>
          </a:xfrm>
          <a:solidFill>
            <a:schemeClr val="accent6">
              <a:lumMod val="50000"/>
            </a:schemeClr>
          </a:solidFill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A597FACE-CF88-6BB5-48A5-B95061164FAD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EDDA42C7-9178-6272-DD8B-2D892955B01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17C2F7FD-3BEF-1484-031C-9F12EC5B40C7}"/>
                </a:ext>
              </a:extLst>
            </p:cNvPr>
            <p:cNvSpPr txBox="1"/>
            <p:nvPr/>
          </p:nvSpPr>
          <p:spPr>
            <a:xfrm>
              <a:off x="13424619" y="1424365"/>
              <a:ext cx="1786772" cy="15627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688C8-A39F-7E2E-5AEE-5C8C208237F7}"/>
              </a:ext>
            </a:extLst>
          </p:cNvPr>
          <p:cNvGrpSpPr/>
          <p:nvPr/>
        </p:nvGrpSpPr>
        <p:grpSpPr>
          <a:xfrm>
            <a:off x="304800" y="3199981"/>
            <a:ext cx="6024378" cy="1119765"/>
            <a:chOff x="7026774" y="6866890"/>
            <a:chExt cx="9743245" cy="2054415"/>
          </a:xfrm>
          <a:solidFill>
            <a:schemeClr val="accent6">
              <a:lumMod val="50000"/>
            </a:schemeClr>
          </a:solidFill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9785880-C972-CDEC-4495-9FB2B35FC858}"/>
                </a:ext>
              </a:extLst>
            </p:cNvPr>
            <p:cNvSpPr/>
            <p:nvPr/>
          </p:nvSpPr>
          <p:spPr>
            <a:xfrm>
              <a:off x="7026774" y="7273674"/>
              <a:ext cx="9743245" cy="1647631"/>
            </a:xfrm>
            <a:prstGeom prst="wedgeEllipseCallout">
              <a:avLst>
                <a:gd name="adj1" fmla="val 63493"/>
                <a:gd name="adj2" fmla="val 65941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89AA11-D26A-912A-4277-150475EBA481}"/>
                </a:ext>
              </a:extLst>
            </p:cNvPr>
            <p:cNvSpPr/>
            <p:nvPr/>
          </p:nvSpPr>
          <p:spPr>
            <a:xfrm>
              <a:off x="9380853" y="6866890"/>
              <a:ext cx="5670406" cy="20328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want a pen pal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BFB62-D156-C6AC-1E8B-A8D07C157608}"/>
              </a:ext>
            </a:extLst>
          </p:cNvPr>
          <p:cNvGrpSpPr/>
          <p:nvPr/>
        </p:nvGrpSpPr>
        <p:grpSpPr>
          <a:xfrm>
            <a:off x="9617643" y="3448689"/>
            <a:ext cx="7950360" cy="1179834"/>
            <a:chOff x="7026774" y="7273675"/>
            <a:chExt cx="9881639" cy="1709540"/>
          </a:xfrm>
          <a:solidFill>
            <a:srgbClr val="0070C0"/>
          </a:solidFill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B73312DD-3F49-F55F-C0B0-A41FCE581343}"/>
                </a:ext>
              </a:extLst>
            </p:cNvPr>
            <p:cNvSpPr/>
            <p:nvPr/>
          </p:nvSpPr>
          <p:spPr>
            <a:xfrm>
              <a:off x="7026774" y="7273675"/>
              <a:ext cx="9881639" cy="1647631"/>
            </a:xfrm>
            <a:prstGeom prst="wedgeEllipseCallout">
              <a:avLst>
                <a:gd name="adj1" fmla="val -28647"/>
                <a:gd name="adj2" fmla="val 109429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ECB8E3-33BF-FE79-9116-3CC4583CB018}"/>
                </a:ext>
              </a:extLst>
            </p:cNvPr>
            <p:cNvSpPr/>
            <p:nvPr/>
          </p:nvSpPr>
          <p:spPr>
            <a:xfrm>
              <a:off x="7259907" y="7458598"/>
              <a:ext cx="9648506" cy="1524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What do you like doing?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D68A41-0F2D-46A3-F7D6-BC521367F318}"/>
              </a:ext>
            </a:extLst>
          </p:cNvPr>
          <p:cNvGrpSpPr/>
          <p:nvPr/>
        </p:nvGrpSpPr>
        <p:grpSpPr>
          <a:xfrm>
            <a:off x="73911" y="7658248"/>
            <a:ext cx="6024378" cy="898046"/>
            <a:chOff x="7037734" y="7279076"/>
            <a:chExt cx="9743245" cy="1647631"/>
          </a:xfrm>
          <a:solidFill>
            <a:schemeClr val="accent6">
              <a:lumMod val="50000"/>
            </a:schemeClr>
          </a:solidFill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5F729FE0-14E8-9A39-C7C0-10E0D50ED7E4}"/>
                </a:ext>
              </a:extLst>
            </p:cNvPr>
            <p:cNvSpPr/>
            <p:nvPr/>
          </p:nvSpPr>
          <p:spPr>
            <a:xfrm>
              <a:off x="7037734" y="7279076"/>
              <a:ext cx="9743245" cy="1647631"/>
            </a:xfrm>
            <a:prstGeom prst="wedgeEllipseCallout">
              <a:avLst>
                <a:gd name="adj1" fmla="val 63003"/>
                <a:gd name="adj2" fmla="val -88433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0E9CF6-4F5D-D50B-6B14-DB4A37054C01}"/>
                </a:ext>
              </a:extLst>
            </p:cNvPr>
            <p:cNvSpPr/>
            <p:nvPr/>
          </p:nvSpPr>
          <p:spPr>
            <a:xfrm>
              <a:off x="9545468" y="7279076"/>
              <a:ext cx="5019370" cy="1524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like fishing.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965CB9-001B-7695-A3E9-2AFBE264B705}"/>
              </a:ext>
            </a:extLst>
          </p:cNvPr>
          <p:cNvGrpSpPr/>
          <p:nvPr/>
        </p:nvGrpSpPr>
        <p:grpSpPr>
          <a:xfrm>
            <a:off x="9341917" y="7658248"/>
            <a:ext cx="8870790" cy="1855829"/>
            <a:chOff x="7026774" y="7273674"/>
            <a:chExt cx="9881639" cy="2689033"/>
          </a:xfrm>
          <a:solidFill>
            <a:srgbClr val="0070C0"/>
          </a:solidFill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200E4152-6564-FCFC-9E2B-EE637AA79339}"/>
                </a:ext>
              </a:extLst>
            </p:cNvPr>
            <p:cNvSpPr/>
            <p:nvPr/>
          </p:nvSpPr>
          <p:spPr>
            <a:xfrm>
              <a:off x="7026774" y="7273674"/>
              <a:ext cx="9881639" cy="2689033"/>
            </a:xfrm>
            <a:prstGeom prst="wedgeEllipseCallout">
              <a:avLst>
                <a:gd name="adj1" fmla="val -34039"/>
                <a:gd name="adj2" fmla="val -94849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06BCF6-6B84-CDD6-2AE5-0AD959382625}"/>
                </a:ext>
              </a:extLst>
            </p:cNvPr>
            <p:cNvSpPr/>
            <p:nvPr/>
          </p:nvSpPr>
          <p:spPr>
            <a:xfrm>
              <a:off x="7879975" y="7567348"/>
              <a:ext cx="8249826" cy="2274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Write an email to Lan or Vinh.</a:t>
              </a:r>
            </a:p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They like fishing.</a:t>
              </a:r>
              <a:endPara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5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DE252-8A74-8E45-4011-058273751D82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A66295C-B93A-414C-2D63-FFAEF249F14B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37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A4C4140-7874-87D0-6A73-37B364A3C8A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7781E233-D985-A2F4-8A29-3C4BD04E13D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E9C55C-5A96-6559-E87C-FFF71C58797F}"/>
              </a:ext>
            </a:extLst>
          </p:cNvPr>
          <p:cNvSpPr/>
          <p:nvPr/>
        </p:nvSpPr>
        <p:spPr>
          <a:xfrm>
            <a:off x="-42836" y="2455150"/>
            <a:ext cx="184421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1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Tw Cen MT" panose="020B0602020104020603" pitchFamily="34" charset="0"/>
              </a:rPr>
              <a:t>Let’s spin the wheel and talk about your family!</a:t>
            </a:r>
            <a:endParaRPr lang="en-US" sz="4130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25D902-B238-A2D6-E065-5DE55253A46D}"/>
              </a:ext>
            </a:extLst>
          </p:cNvPr>
          <p:cNvGrpSpPr/>
          <p:nvPr/>
        </p:nvGrpSpPr>
        <p:grpSpPr>
          <a:xfrm>
            <a:off x="703834" y="4876089"/>
            <a:ext cx="8538799" cy="2658287"/>
            <a:chOff x="-1200187" y="3612781"/>
            <a:chExt cx="6303065" cy="1800232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939CA6F-F282-4F62-DB1B-0A1BE56030B9}"/>
                </a:ext>
              </a:extLst>
            </p:cNvPr>
            <p:cNvSpPr/>
            <p:nvPr/>
          </p:nvSpPr>
          <p:spPr>
            <a:xfrm>
              <a:off x="-1200187" y="3612781"/>
              <a:ext cx="6303065" cy="1800232"/>
            </a:xfrm>
            <a:prstGeom prst="wedgeEllipseCallout">
              <a:avLst>
                <a:gd name="adj1" fmla="val -48837"/>
                <a:gd name="adj2" fmla="val -69025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EFD6FC-2D02-6296-1689-62DDA791AEC6}"/>
                </a:ext>
              </a:extLst>
            </p:cNvPr>
            <p:cNvSpPr/>
            <p:nvPr/>
          </p:nvSpPr>
          <p:spPr>
            <a:xfrm>
              <a:off x="-573046" y="3633024"/>
              <a:ext cx="5003764" cy="15632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My sister </a:t>
              </a:r>
            </a:p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likes cooking.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46A70F-F6EC-0F45-F1E8-CAA0FE69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895" y="3636590"/>
            <a:ext cx="7772400" cy="61734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6B2D3D-ADE3-6FAC-DEFC-14EABDB60208}"/>
              </a:ext>
            </a:extLst>
          </p:cNvPr>
          <p:cNvGrpSpPr/>
          <p:nvPr/>
        </p:nvGrpSpPr>
        <p:grpSpPr>
          <a:xfrm>
            <a:off x="10632632" y="3780370"/>
            <a:ext cx="5907360" cy="5942082"/>
            <a:chOff x="8810167" y="3004259"/>
            <a:chExt cx="6646856" cy="64767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4E491A-8A1F-4EC5-8B3D-3F351267C321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A5AC20-C0C8-0A6E-08E3-38523EB2FE5D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38" name="Picture 37" descr="Picture1.png">
                  <a:extLst>
                    <a:ext uri="{FF2B5EF4-FFF2-40B4-BE49-F238E27FC236}">
                      <a16:creationId xmlns:a16="http://schemas.microsoft.com/office/drawing/2014/main" id="{3BF73719-E60B-F61B-B0A5-4475E279F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F1A6464A-BA1A-EBBB-A03E-0B0FFC36D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365028F-48AE-C882-69E9-17BC18411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0635A5B-02AB-F31C-735E-2BA27E14C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38B646E-7ED5-F7A9-F321-D78FB441F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F28A751-5D9E-45F0-E454-252DA8320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80D3942-8583-CDB2-D291-44B76A972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AB8FA9-9E39-D2C0-20B4-9B134B3CB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13A2E51-34BA-8C55-33A4-A65697270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4C6CD31-D8D8-7EF7-D2BE-9017C7ACC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5495E3-6107-FA26-E317-1EF174EEDB85}"/>
                </a:ext>
              </a:extLst>
            </p:cNvPr>
            <p:cNvSpPr/>
            <p:nvPr/>
          </p:nvSpPr>
          <p:spPr>
            <a:xfrm>
              <a:off x="9079449" y="6002307"/>
              <a:ext cx="1900564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B15ADF-E7A6-F092-7FCF-E1DD4C8AE3F1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6157E7-04AE-2B66-1564-B87992EE2EBC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42F880-4421-2BF6-999B-1A205FAF91C2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9A102F-9BFE-58D1-3ED8-DF03AC733FBF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3D8635-A327-30AE-B58D-6AAFC2E5C299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4F6A48-4374-DF52-6E1C-F466EA7130D5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FC9CE1B-D625-67C5-80FA-2E2FC43B6A97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3283F6-8030-40A0-B272-1AA6F7A00909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  <p:sp>
        <p:nvSpPr>
          <p:cNvPr id="40" name="Line 3">
            <a:extLst>
              <a:ext uri="{FF2B5EF4-FFF2-40B4-BE49-F238E27FC236}">
                <a16:creationId xmlns:a16="http://schemas.microsoft.com/office/drawing/2014/main" id="{BECBB5A7-58D6-DE0B-B073-21AE48222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29613" y="7680242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B4B386E0-6785-8559-9EC9-44E5F02A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464" y="814800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WordArt 37">
            <a:extLst>
              <a:ext uri="{FF2B5EF4-FFF2-40B4-BE49-F238E27FC236}">
                <a16:creationId xmlns:a16="http://schemas.microsoft.com/office/drawing/2014/main" id="{9BD50280-DCBE-F5DF-5FB4-A3218945AA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3395" y="828639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92667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22E02A56-80B6-35B2-CED9-AB1B26D6822E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3" name="Freeform 3">
              <a:extLst>
                <a:ext uri="{FF2B5EF4-FFF2-40B4-BE49-F238E27FC236}">
                  <a16:creationId xmlns:a16="http://schemas.microsoft.com/office/drawing/2014/main" id="{2DD2B576-5BB1-F811-BAF1-84CC3F4AB027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8BC188-A7AD-D6F7-8C09-1AA23217A0E9}"/>
              </a:ext>
            </a:extLst>
          </p:cNvPr>
          <p:cNvGrpSpPr/>
          <p:nvPr/>
        </p:nvGrpSpPr>
        <p:grpSpPr>
          <a:xfrm>
            <a:off x="8810167" y="2852539"/>
            <a:ext cx="7166392" cy="7092119"/>
            <a:chOff x="8810167" y="3004259"/>
            <a:chExt cx="6646856" cy="64767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88E147-3F64-D0C9-4FCC-EF360630ECC1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687285B-3E57-D18D-561B-76F97A8112EF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60" name="Picture 59" descr="Picture1.png">
                  <a:extLst>
                    <a:ext uri="{FF2B5EF4-FFF2-40B4-BE49-F238E27FC236}">
                      <a16:creationId xmlns:a16="http://schemas.microsoft.com/office/drawing/2014/main" id="{DB62A57A-288B-80DF-7A17-09CB8DD76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7F1296FD-A43F-0EE3-C661-DD8EC83B0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33CD923-207C-9D93-0101-D47C21803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3532506-080B-2223-F52E-697361CF5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C91E656-C3CA-CDB9-E7AD-17190199E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72580A6-0E26-3A67-B278-C8157C5FE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84B48EA-07EA-BE28-D16B-455F5CAD2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0CD4158-5FBB-36BA-73DF-B166E2588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39B885DB-BD8B-DABE-4C15-83FF98B6A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8AD5834-B84C-B55A-07CC-DBB2B135D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CE7CCF-E39A-A6F8-456B-26730BC4A3F5}"/>
                </a:ext>
              </a:extLst>
            </p:cNvPr>
            <p:cNvSpPr/>
            <p:nvPr/>
          </p:nvSpPr>
          <p:spPr>
            <a:xfrm>
              <a:off x="9237121" y="6002307"/>
              <a:ext cx="1585217" cy="843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EE84D4-2477-7648-BAED-E0EF1C4FD177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0632DF-F1ED-68CE-2F73-829BB24B1814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540EF7-6CFF-C281-15E8-548B20E9C89C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705259-027B-DFE0-01A4-DDCCA7E5C18E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4B4891-0A1B-0B1C-C54D-4D6010A215FF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856DE8-88BB-0AEA-3F6D-31EF9BB151D4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81B5E3-D3F9-B603-4E61-DEE280C6044C}"/>
                </a:ext>
              </a:extLst>
            </p:cNvPr>
            <p:cNvSpPr/>
            <p:nvPr/>
          </p:nvSpPr>
          <p:spPr>
            <a:xfrm rot="934229">
              <a:off x="13497390" y="6157097"/>
              <a:ext cx="1566662" cy="8432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20060E-48AB-ABF1-D78D-33AEE027D2F3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B22F213-32C0-B148-2020-624CA9AF0155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D62123EA-86D6-0FB5-476B-40B507868EE9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38605-48BB-E3CF-1F4B-A1AC3F75EBC8}"/>
              </a:ext>
            </a:extLst>
          </p:cNvPr>
          <p:cNvGrpSpPr/>
          <p:nvPr/>
        </p:nvGrpSpPr>
        <p:grpSpPr>
          <a:xfrm>
            <a:off x="8534400" y="2890293"/>
            <a:ext cx="7352017" cy="6906457"/>
            <a:chOff x="8810167" y="3004259"/>
            <a:chExt cx="6646856" cy="64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3F1666-A654-4139-9D56-32E61BE98BCC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EB3D38F-A51C-D222-79E0-D90992771875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59" name="Picture 58" descr="Picture1.png">
                  <a:extLst>
                    <a:ext uri="{FF2B5EF4-FFF2-40B4-BE49-F238E27FC236}">
                      <a16:creationId xmlns:a16="http://schemas.microsoft.com/office/drawing/2014/main" id="{714BD381-A186-F6B1-947D-09757B318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603A74A4-5C0A-52FB-6CF3-D052FD794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4BEB68-1954-01B8-16BE-0DA7A3A85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4BB4136-919D-414E-1BBE-D520A33F9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954EA72-A24D-829E-EF56-012DF9A09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F1BBCCA-6C55-6670-C258-6315DF897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7F0CA68-5A46-51DA-CA83-F666A3B7F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BC8796F-D987-4765-FC29-09BBBF2B8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7D22FA21-67F6-8BD1-B1D7-85C6E1F6D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D81B637-B28D-2988-127F-1F3CFE56F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7F2964-7741-8553-13F6-05BE2C7EBD96}"/>
                </a:ext>
              </a:extLst>
            </p:cNvPr>
            <p:cNvSpPr/>
            <p:nvPr/>
          </p:nvSpPr>
          <p:spPr>
            <a:xfrm>
              <a:off x="9467276" y="6002307"/>
              <a:ext cx="1124910" cy="8658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88D9F3-BFDA-7E03-4EEA-F600F6BAE35D}"/>
                </a:ext>
              </a:extLst>
            </p:cNvPr>
            <p:cNvSpPr/>
            <p:nvPr/>
          </p:nvSpPr>
          <p:spPr>
            <a:xfrm rot="1749869">
              <a:off x="9150519" y="4728252"/>
              <a:ext cx="2394249" cy="8658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0FD134-EDFB-E7CC-0A96-3AF9700A9158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28ED90-74A7-EA05-BD60-66EA76188BA0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D93311-8012-F70D-DFCE-850AFD8D904F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A0C87D-646B-4B3D-4322-9B5FE615CB3C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98940C-F784-B491-4795-FD8EF0D7A9E6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8B15AB-698E-49CD-56F0-AE4ABEB93E77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FF1899-C156-3063-6F85-FE61B1AA5864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64E3F9AB-959E-1B80-4CAF-2295EB25288C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BDD26159-8224-B5A6-3B86-43868D8C2F8E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1510FC-8FA8-0090-13E7-15864DC33F5D}"/>
              </a:ext>
            </a:extLst>
          </p:cNvPr>
          <p:cNvGrpSpPr/>
          <p:nvPr/>
        </p:nvGrpSpPr>
        <p:grpSpPr>
          <a:xfrm>
            <a:off x="8894617" y="2922463"/>
            <a:ext cx="7042725" cy="6605159"/>
            <a:chOff x="8810167" y="3004259"/>
            <a:chExt cx="6646856" cy="64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ABC908F-3988-A18D-73BA-269FD490B63A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36AB39E-3E8E-F466-8B2C-DE9F78184F14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59" name="Picture 58" descr="Picture1.png">
                  <a:extLst>
                    <a:ext uri="{FF2B5EF4-FFF2-40B4-BE49-F238E27FC236}">
                      <a16:creationId xmlns:a16="http://schemas.microsoft.com/office/drawing/2014/main" id="{98BEEA32-B809-3155-B452-6611DB065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ED8B8EC-8819-86C3-19F3-F5AB95C546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9E128A2-67C1-406D-CFFD-E4D66AF83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2CDCF99-0A5C-3B4F-1C1F-D3C3F3500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E372AF6-29BE-EDD2-4149-3FEC15490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1217A1-97C7-F7F9-60EF-987AD1D7E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CE0F13E-0D3B-9842-98B1-7E555635D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138B933-C352-BD4F-EE66-90C69F11E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CE2D844-189E-5B0E-B095-AD58485A6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4BC1847-A715-9EE1-0C21-ADF21222A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C4672D-C8ED-F8BE-7377-ABC25D5CEDFC}"/>
                </a:ext>
              </a:extLst>
            </p:cNvPr>
            <p:cNvSpPr/>
            <p:nvPr/>
          </p:nvSpPr>
          <p:spPr>
            <a:xfrm>
              <a:off x="8853181" y="6002307"/>
              <a:ext cx="2353103" cy="9053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1227-2FAF-A353-AFA1-BF310AFEDBF9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31AF4E4-D8A0-8E90-4759-7925D87FFB85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408081-755F-C287-55D3-AE113DDCD6EF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85767A8-E2E6-A356-26ED-1103B3BB6274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FCB165-D438-AE5E-EEA9-2311AF3325AD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8B6D98-1AAD-E86D-C130-FD395DDAFF7D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F0707E-6C1C-E355-E4AD-235746A9078E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B9E220-8F15-41A7-6A56-94C9092FBAD4}"/>
                </a:ext>
              </a:extLst>
            </p:cNvPr>
            <p:cNvSpPr/>
            <p:nvPr/>
          </p:nvSpPr>
          <p:spPr>
            <a:xfrm rot="2615465">
              <a:off x="12763682" y="7161800"/>
              <a:ext cx="1594171" cy="9053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3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EE31A7D-6A8D-4BFF-ABC3-D4383AC8EF7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3EDC2B20-7108-C40A-1A22-8BF4F455ED77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D1C42-5297-1E86-D3FC-5E1973B454AB}"/>
              </a:ext>
            </a:extLst>
          </p:cNvPr>
          <p:cNvGrpSpPr/>
          <p:nvPr/>
        </p:nvGrpSpPr>
        <p:grpSpPr>
          <a:xfrm>
            <a:off x="8945133" y="2922463"/>
            <a:ext cx="6764612" cy="6605159"/>
            <a:chOff x="8810167" y="3004259"/>
            <a:chExt cx="6646856" cy="64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D83EFC-F7C6-6912-7B7F-56514821846C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70EE5B9-6C1C-9246-9125-9F4944F42A70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59" name="Picture 58" descr="Picture1.png">
                  <a:extLst>
                    <a:ext uri="{FF2B5EF4-FFF2-40B4-BE49-F238E27FC236}">
                      <a16:creationId xmlns:a16="http://schemas.microsoft.com/office/drawing/2014/main" id="{A1119881-C5A2-2EA0-B0A3-10EF20252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1F867E12-A402-70D6-86EB-19428111E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B6010E5-2A24-E30F-8398-E89CF5E28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E7F983A-4338-3DA6-B0C7-0687A7E5A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1793842-1EAA-76AD-146F-9628DCBC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346DA37-62EF-80E8-D98E-D417C991A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7EC6AB7-DF86-EB3D-CB74-3C9CF1CDC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CF0064B-CEB2-091B-9A53-B49FE1AE2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2C817E3-ABD6-A33D-9EF5-8F2FDEA8E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3FE0B74-EA75-6F85-025B-A40C5DEC1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3F585D-2470-309F-BB33-F20250E34ABD}"/>
                </a:ext>
              </a:extLst>
            </p:cNvPr>
            <p:cNvSpPr/>
            <p:nvPr/>
          </p:nvSpPr>
          <p:spPr>
            <a:xfrm>
              <a:off x="8886022" y="6002307"/>
              <a:ext cx="2287422" cy="9053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984AA2-833F-74E2-DBF5-4873A2E49543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74029E-60E5-9E95-02DC-3C6ECA5DB6DE}"/>
                </a:ext>
              </a:extLst>
            </p:cNvPr>
            <p:cNvSpPr/>
            <p:nvPr/>
          </p:nvSpPr>
          <p:spPr>
            <a:xfrm rot="19505743">
              <a:off x="9782267" y="7055427"/>
              <a:ext cx="1823398" cy="9959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4574F2-5252-5147-E608-482331B080A4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EB9AA0-AB1D-4A2B-6A2B-23E3F619F638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61AFF22-B045-0551-65C0-931F2972EDC1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7DA57C-758B-5DDD-E227-79E2335A8E0F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FA3ABB-37BE-6EA2-E29F-8DA866287865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EEB854-7FD9-D663-8265-A1DFEFF52446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4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73C6BB0E-CC40-CD21-4B00-A7698CD1E965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5768B5EF-F22D-2B13-5AF1-167432CF964A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DBF3F4-46DF-796E-B411-79038599FD98}"/>
              </a:ext>
            </a:extLst>
          </p:cNvPr>
          <p:cNvGrpSpPr/>
          <p:nvPr/>
        </p:nvGrpSpPr>
        <p:grpSpPr>
          <a:xfrm>
            <a:off x="8996752" y="2962619"/>
            <a:ext cx="6633992" cy="6524847"/>
            <a:chOff x="8810167" y="3004259"/>
            <a:chExt cx="6646856" cy="64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7563A5-68C8-9E7F-CF86-66F19EB40DBC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8C979AA-369C-0205-2A41-2BDB52649554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59" name="Picture 58" descr="Picture1.png">
                  <a:extLst>
                    <a:ext uri="{FF2B5EF4-FFF2-40B4-BE49-F238E27FC236}">
                      <a16:creationId xmlns:a16="http://schemas.microsoft.com/office/drawing/2014/main" id="{A17BB686-0841-7131-BB7A-B671F203E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05702F5-719D-1589-6F31-7BA8EA750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A508D17-A940-EC20-CDC2-9ED908D0C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4F1CDDC-2EDC-EE46-FF43-6DAA592EB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8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F1F175F-D411-94E7-5DB8-B6C5574AF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DBD2976-E2C8-4B97-C2CF-FD87EFB9A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5C8C3F4-36A1-C279-A6ED-2AC365193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5976F34C-7FB2-9F60-57EC-78FC8CBF3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2E202B6-E11E-1644-BB1A-E61554EC2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C8AC486-22FB-3866-9EE9-E18507051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71B425-C4F2-2DF7-8915-15C5B172959F}"/>
                </a:ext>
              </a:extLst>
            </p:cNvPr>
            <p:cNvSpPr/>
            <p:nvPr/>
          </p:nvSpPr>
          <p:spPr>
            <a:xfrm>
              <a:off x="9200013" y="6002307"/>
              <a:ext cx="1659436" cy="9165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0310F7-8E47-8389-77C4-B648EB446BE6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753EEE-3A2B-ED0E-77C7-AAA9656AB3AF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57FE34-E6F4-22D6-4FAC-3DD379F67CE2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1A11D8-80B7-CEF8-C004-30C13A308D6F}"/>
                </a:ext>
              </a:extLst>
            </p:cNvPr>
            <p:cNvSpPr/>
            <p:nvPr/>
          </p:nvSpPr>
          <p:spPr>
            <a:xfrm rot="4387855">
              <a:off x="10680198" y="3839091"/>
              <a:ext cx="1676655" cy="9251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B542A7-D689-B9E9-BD7A-222B1C90EFD0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22561C-AC08-2993-B308-546C1E4F6030}"/>
                </a:ext>
              </a:extLst>
            </p:cNvPr>
            <p:cNvSpPr/>
            <p:nvPr/>
          </p:nvSpPr>
          <p:spPr>
            <a:xfrm rot="19505743">
              <a:off x="13117638" y="4569685"/>
              <a:ext cx="1654327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65FAEE-A600-7DC4-6DBB-2A25311D4F89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E03A66-74BC-61D8-8EC8-18A541762117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8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55790950-909A-324D-C79F-91261D7B3893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C7079C00-87F9-5C61-B3C3-C2E690E8ABB2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F3699E9-8616-83B2-615C-DCF613E6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043" y="2724258"/>
            <a:ext cx="8745365" cy="70015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7625" cmpd="dbl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AB15A7C-29F3-8AC8-9F3C-30274293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41" y="7086785"/>
            <a:ext cx="4897746" cy="160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24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1142EA20-34F9-C9AC-4462-048453DAD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0572" y="7225174"/>
            <a:ext cx="2906529" cy="132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DEB76AED-7F5E-3574-E1BF-755F8E0671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9423" y="6982109"/>
            <a:ext cx="2488087" cy="1245222"/>
          </a:xfrm>
          <a:prstGeom prst="line">
            <a:avLst/>
          </a:prstGeom>
          <a:noFill/>
          <a:ln w="1333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BDBA-7EAF-04A4-0DA8-1E1176129FC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245DB8-D9C0-EB4E-2307-7556B629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C16A0C-1C63-67CE-B122-84C170E80EAB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8DA561-609C-488D-C0B1-8B85DE3447F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380E21-3685-4E06-04EB-C736211BE6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30D98-BC2D-7AC7-8A54-B8188E9C47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7A72FBE9-2B01-2B3D-EC46-63530604B1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5" name="TextBox 6">
            <a:extLst>
              <a:ext uri="{FF2B5EF4-FFF2-40B4-BE49-F238E27FC236}">
                <a16:creationId xmlns:a16="http://schemas.microsoft.com/office/drawing/2014/main" id="{9DE6B658-F043-B9C7-8433-9EA00336DF80}"/>
              </a:ext>
            </a:extLst>
          </p:cNvPr>
          <p:cNvSpPr txBox="1"/>
          <p:nvPr/>
        </p:nvSpPr>
        <p:spPr>
          <a:xfrm>
            <a:off x="293298" y="564548"/>
            <a:ext cx="17830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solidFill>
                  <a:schemeClr val="bg1"/>
                </a:solidFill>
                <a:latin typeface="KG Primary Penmanship Bold"/>
              </a:rPr>
              <a:t>Game</a:t>
            </a:r>
            <a:r>
              <a:rPr lang="en-US" sz="8000" dirty="0">
                <a:solidFill>
                  <a:schemeClr val="bg1"/>
                </a:solidFill>
                <a:latin typeface="KG Primary Penmanship Bold"/>
              </a:rPr>
              <a:t>:</a:t>
            </a:r>
            <a:r>
              <a:rPr lang="en-US" sz="8000" dirty="0">
                <a:latin typeface="KG Primary Penmanship Bold"/>
              </a:rPr>
              <a:t>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FAMILY!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3BC2CD-7FD0-DF8D-2152-E54A2365BF37}"/>
              </a:ext>
            </a:extLst>
          </p:cNvPr>
          <p:cNvGrpSpPr/>
          <p:nvPr/>
        </p:nvGrpSpPr>
        <p:grpSpPr>
          <a:xfrm>
            <a:off x="9017633" y="2937819"/>
            <a:ext cx="6786392" cy="6557654"/>
            <a:chOff x="8810167" y="3004259"/>
            <a:chExt cx="6646856" cy="64767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E9BA3A5-8900-2B22-8638-7DB103DE80AA}"/>
                </a:ext>
              </a:extLst>
            </p:cNvPr>
            <p:cNvGrpSpPr/>
            <p:nvPr/>
          </p:nvGrpSpPr>
          <p:grpSpPr>
            <a:xfrm>
              <a:off x="8810167" y="3004259"/>
              <a:ext cx="6646856" cy="6441907"/>
              <a:chOff x="7973395" y="1638300"/>
              <a:chExt cx="7821444" cy="778760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6503D5-2463-3317-BB62-9728C2DAC1F9}"/>
                  </a:ext>
                </a:extLst>
              </p:cNvPr>
              <p:cNvGrpSpPr/>
              <p:nvPr/>
            </p:nvGrpSpPr>
            <p:grpSpPr>
              <a:xfrm>
                <a:off x="7973395" y="1638300"/>
                <a:ext cx="7821444" cy="7787602"/>
                <a:chOff x="7973395" y="1638300"/>
                <a:chExt cx="7821444" cy="7787602"/>
              </a:xfrm>
            </p:grpSpPr>
            <p:pic>
              <p:nvPicPr>
                <p:cNvPr id="59" name="Picture 58" descr="Picture1.png">
                  <a:extLst>
                    <a:ext uri="{FF2B5EF4-FFF2-40B4-BE49-F238E27FC236}">
                      <a16:creationId xmlns:a16="http://schemas.microsoft.com/office/drawing/2014/main" id="{F2C18110-94E5-EFD1-90B6-1191CAA004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3395" y="1638300"/>
                  <a:ext cx="7821444" cy="7787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4BE1C2A6-000E-4291-F2DB-3E28C42B6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36148" y="2019300"/>
                  <a:ext cx="1219200" cy="166898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9AEF7AC-8394-F3DB-B346-0137F1CA5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150756" y="5441762"/>
                <a:ext cx="1300209" cy="10335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DCF2697-9FB6-0D86-4DB3-E40B7AE28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8626" y="3498970"/>
                <a:ext cx="1108973" cy="97799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16B71DB-6F34-6808-254C-5E41086C4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35216" y="3470843"/>
                <a:ext cx="1327468" cy="97798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86948B7-F4A2-DD8D-63B5-F93A0B44C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7677" y="5527194"/>
                <a:ext cx="1300209" cy="1149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A49C981-6A57-B363-8EC6-D8537468E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041410">
                <a:off x="9375720" y="7265715"/>
                <a:ext cx="1417963" cy="1104909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B4D1951-B6E1-9A9A-C787-2141833DF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90699" y="7667028"/>
                <a:ext cx="1300208" cy="14964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3382F90-F188-27D8-9E2C-B240B04A3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977971">
                <a:off x="13057812" y="7158711"/>
                <a:ext cx="1425898" cy="1149233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F2DF6CE-BB62-649B-690F-B8F6D8431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269738" y="2081603"/>
                <a:ext cx="1147710" cy="1424745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64BB8F-0294-D9F4-A15C-248F531ED86F}"/>
                </a:ext>
              </a:extLst>
            </p:cNvPr>
            <p:cNvSpPr/>
            <p:nvPr/>
          </p:nvSpPr>
          <p:spPr>
            <a:xfrm>
              <a:off x="9309709" y="6002307"/>
              <a:ext cx="1440044" cy="91193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aunt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556ADB-F137-CE55-492F-C1019A81F9A4}"/>
                </a:ext>
              </a:extLst>
            </p:cNvPr>
            <p:cNvSpPr/>
            <p:nvPr/>
          </p:nvSpPr>
          <p:spPr>
            <a:xfrm rot="1749869">
              <a:off x="9150519" y="4637599"/>
              <a:ext cx="2394249" cy="10471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dad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FCFCC-7EA4-464D-9B1D-41A4C0C8D641}"/>
                </a:ext>
              </a:extLst>
            </p:cNvPr>
            <p:cNvSpPr/>
            <p:nvPr/>
          </p:nvSpPr>
          <p:spPr>
            <a:xfrm rot="19505743">
              <a:off x="9384284" y="7029791"/>
              <a:ext cx="2619362" cy="104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brother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0468A5-5F6E-225F-86A3-8BBC8D5DDD47}"/>
                </a:ext>
              </a:extLst>
            </p:cNvPr>
            <p:cNvSpPr/>
            <p:nvPr/>
          </p:nvSpPr>
          <p:spPr>
            <a:xfrm rot="16744134">
              <a:off x="10591288" y="7648737"/>
              <a:ext cx="2729439" cy="9350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grandma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A784D4-8A01-9297-0195-5724398096FF}"/>
                </a:ext>
              </a:extLst>
            </p:cNvPr>
            <p:cNvSpPr/>
            <p:nvPr/>
          </p:nvSpPr>
          <p:spPr>
            <a:xfrm rot="4387855">
              <a:off x="10579332" y="3782195"/>
              <a:ext cx="1878386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mom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39C176-5301-45FF-110E-0958044D996E}"/>
                </a:ext>
              </a:extLst>
            </p:cNvPr>
            <p:cNvSpPr/>
            <p:nvPr/>
          </p:nvSpPr>
          <p:spPr>
            <a:xfrm rot="7028032">
              <a:off x="11928705" y="3804518"/>
              <a:ext cx="2037621" cy="10389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friend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1DF805-A7E3-4FE5-59A7-E88C0A0570E5}"/>
                </a:ext>
              </a:extLst>
            </p:cNvPr>
            <p:cNvSpPr/>
            <p:nvPr/>
          </p:nvSpPr>
          <p:spPr>
            <a:xfrm rot="19505743">
              <a:off x="13117638" y="4616920"/>
              <a:ext cx="1654327" cy="9119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sister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9ED666-1A64-9209-F3E3-4E54BAF12045}"/>
                </a:ext>
              </a:extLst>
            </p:cNvPr>
            <p:cNvSpPr/>
            <p:nvPr/>
          </p:nvSpPr>
          <p:spPr>
            <a:xfrm rot="934229">
              <a:off x="13319183" y="6075499"/>
              <a:ext cx="1923074" cy="1006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uncle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5BE65F-9906-5A55-EDC7-1DCC66027DB2}"/>
                </a:ext>
              </a:extLst>
            </p:cNvPr>
            <p:cNvSpPr/>
            <p:nvPr/>
          </p:nvSpPr>
          <p:spPr>
            <a:xfrm rot="2615465">
              <a:off x="12301515" y="7161605"/>
              <a:ext cx="2518501" cy="9057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grandpa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8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4400" y="-4836629"/>
            <a:ext cx="19960258" cy="19960258"/>
          </a:xfrm>
          <a:custGeom>
            <a:avLst/>
            <a:gdLst/>
            <a:ahLst/>
            <a:cxnLst/>
            <a:rect l="l" t="t" r="r" b="b"/>
            <a:pathLst>
              <a:path w="19960258" h="19960258">
                <a:moveTo>
                  <a:pt x="0" y="0"/>
                </a:moveTo>
                <a:lnTo>
                  <a:pt x="19960258" y="0"/>
                </a:lnTo>
                <a:lnTo>
                  <a:pt x="19960258" y="19960258"/>
                </a:lnTo>
                <a:lnTo>
                  <a:pt x="0" y="19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0515604">
            <a:off x="326245" y="6048899"/>
            <a:ext cx="3957074" cy="1088149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828800" y="2551349"/>
            <a:ext cx="1535399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600" spc="157" dirty="0">
                <a:solidFill>
                  <a:srgbClr val="333034"/>
                </a:solidFill>
                <a:latin typeface="Jumble" panose="02000503000000020004" pitchFamily="2" charset="0"/>
              </a:rPr>
              <a:t>Do they like fishing?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C07E16-3F46-70B6-7030-9F785031389F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156EF4-F25C-5E88-B85D-5B17B172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906638-A1BF-F39A-5B5D-DAA0E3B2C1C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846F33-A546-4DB3-5EDD-3FB639490B6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5FA024B-D7F4-C1C2-6DC0-CCBB12CCC0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E9D766C-FAD7-B9E2-2D3C-307F0E95375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272BE13-5E5B-9F6D-AA32-1BE7481D56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6E5F2D0B-E081-5E3A-A1FC-6EF810D8C66B}"/>
              </a:ext>
            </a:extLst>
          </p:cNvPr>
          <p:cNvSpPr txBox="1"/>
          <p:nvPr/>
        </p:nvSpPr>
        <p:spPr>
          <a:xfrm>
            <a:off x="4843758" y="1671635"/>
            <a:ext cx="844314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C00000"/>
                </a:solidFill>
                <a:latin typeface="Nunito"/>
              </a:rPr>
              <a:t>Unit 10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52713D64-EF6A-046E-6806-395D06DF8381}"/>
              </a:ext>
            </a:extLst>
          </p:cNvPr>
          <p:cNvSpPr txBox="1"/>
          <p:nvPr/>
        </p:nvSpPr>
        <p:spPr>
          <a:xfrm>
            <a:off x="2792815" y="4658334"/>
            <a:ext cx="1274985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20"/>
              </a:lnSpc>
            </a:pPr>
            <a:r>
              <a:rPr lang="en-US" sz="6000" b="1" dirty="0">
                <a:solidFill>
                  <a:srgbClr val="0070C0"/>
                </a:solidFill>
                <a:latin typeface="Modern Love" panose="04090805081005020601" pitchFamily="82" charset="0"/>
              </a:rPr>
              <a:t>Lesson 6 – Skills Time! – Period 1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B0DE68F0-461E-6C09-A559-AF63970F5E7C}"/>
              </a:ext>
            </a:extLst>
          </p:cNvPr>
          <p:cNvSpPr/>
          <p:nvPr/>
        </p:nvSpPr>
        <p:spPr>
          <a:xfrm>
            <a:off x="3352800" y="5578108"/>
            <a:ext cx="11340435" cy="4436270"/>
          </a:xfrm>
          <a:custGeom>
            <a:avLst/>
            <a:gdLst/>
            <a:ahLst/>
            <a:cxnLst/>
            <a:rect l="l" t="t" r="r" b="b"/>
            <a:pathLst>
              <a:path w="15065629" h="8229600">
                <a:moveTo>
                  <a:pt x="0" y="0"/>
                </a:moveTo>
                <a:lnTo>
                  <a:pt x="15065629" y="0"/>
                </a:lnTo>
                <a:lnTo>
                  <a:pt x="150656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A701BDB4-9A42-54CC-377F-7B95889D4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3802" y="1131059"/>
            <a:ext cx="1235400" cy="1655435"/>
          </a:xfrm>
          <a:prstGeom prst="rect">
            <a:avLst/>
          </a:prstGeom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id="{6324D9D8-D1E9-41EA-B86E-647E1BFDD368}"/>
              </a:ext>
            </a:extLst>
          </p:cNvPr>
          <p:cNvGrpSpPr/>
          <p:nvPr/>
        </p:nvGrpSpPr>
        <p:grpSpPr>
          <a:xfrm>
            <a:off x="15545185" y="791072"/>
            <a:ext cx="2752994" cy="1510614"/>
            <a:chOff x="0" y="0"/>
            <a:chExt cx="5507640" cy="3144349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E8052CAF-A243-4384-2565-16BD70C9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DB7F7F19-179D-DBD8-2A34-B2A5F032F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23" name="Freeform 3">
            <a:extLst>
              <a:ext uri="{FF2B5EF4-FFF2-40B4-BE49-F238E27FC236}">
                <a16:creationId xmlns:a16="http://schemas.microsoft.com/office/drawing/2014/main" id="{75BA3AB5-6321-45F1-D1B3-ADC2FA6223D0}"/>
              </a:ext>
            </a:extLst>
          </p:cNvPr>
          <p:cNvSpPr/>
          <p:nvPr/>
        </p:nvSpPr>
        <p:spPr>
          <a:xfrm rot="1354747">
            <a:off x="13522660" y="6242131"/>
            <a:ext cx="4241160" cy="988038"/>
          </a:xfrm>
          <a:custGeom>
            <a:avLst/>
            <a:gdLst/>
            <a:ahLst/>
            <a:cxnLst/>
            <a:rect l="l" t="t" r="r" b="b"/>
            <a:pathLst>
              <a:path w="9111294" h="1971353">
                <a:moveTo>
                  <a:pt x="0" y="0"/>
                </a:moveTo>
                <a:lnTo>
                  <a:pt x="9111295" y="0"/>
                </a:lnTo>
                <a:lnTo>
                  <a:pt x="9111295" y="1971353"/>
                </a:lnTo>
                <a:lnTo>
                  <a:pt x="0" y="197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862F0-CD9A-7896-9B0C-AC0744062F2E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C9922B-31EF-8A48-4295-8CFE323B3720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2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F0DB926-2F54-C2BC-5983-F1374E2B515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4331358" y="157764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AE116DA3-1BD5-6628-DBB1-D635982D3C1B}"/>
              </a:ext>
            </a:extLst>
          </p:cNvPr>
          <p:cNvSpPr/>
          <p:nvPr/>
        </p:nvSpPr>
        <p:spPr>
          <a:xfrm>
            <a:off x="-300564" y="666855"/>
            <a:ext cx="18889127" cy="9620146"/>
          </a:xfrm>
          <a:custGeom>
            <a:avLst/>
            <a:gdLst/>
            <a:ahLst/>
            <a:cxnLst/>
            <a:rect l="l" t="t" r="r" b="b"/>
            <a:pathLst>
              <a:path w="5490351" h="278384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rgbClr val="DCCBBC"/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6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1181100"/>
            <a:ext cx="17678400" cy="8839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984794" y="7353300"/>
            <a:ext cx="1917005" cy="2553464"/>
          </a:xfrm>
          <a:custGeom>
            <a:avLst/>
            <a:gdLst/>
            <a:ahLst/>
            <a:cxnLst/>
            <a:rect l="l" t="t" r="r" b="b"/>
            <a:pathLst>
              <a:path w="2984055" h="3696464">
                <a:moveTo>
                  <a:pt x="0" y="0"/>
                </a:moveTo>
                <a:lnTo>
                  <a:pt x="2984055" y="0"/>
                </a:lnTo>
                <a:lnTo>
                  <a:pt x="2984055" y="3696464"/>
                </a:lnTo>
                <a:lnTo>
                  <a:pt x="0" y="369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291842" y="1262360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368995" y="4991100"/>
            <a:ext cx="2374205" cy="5029200"/>
          </a:xfrm>
          <a:custGeom>
            <a:avLst/>
            <a:gdLst/>
            <a:ahLst/>
            <a:cxnLst/>
            <a:rect l="l" t="t" r="r" b="b"/>
            <a:pathLst>
              <a:path w="3009059" h="5726583">
                <a:moveTo>
                  <a:pt x="0" y="0"/>
                </a:moveTo>
                <a:lnTo>
                  <a:pt x="3009060" y="0"/>
                </a:lnTo>
                <a:lnTo>
                  <a:pt x="3009060" y="5726583"/>
                </a:lnTo>
                <a:lnTo>
                  <a:pt x="0" y="5726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1028700"/>
            <a:ext cx="17830800" cy="8991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10245DD7-0DA7-C5DB-A6B8-091D73123085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C2488E-3352-ED74-1095-142C0AF98794}"/>
              </a:ext>
            </a:extLst>
          </p:cNvPr>
          <p:cNvGrpSpPr/>
          <p:nvPr/>
        </p:nvGrpSpPr>
        <p:grpSpPr>
          <a:xfrm>
            <a:off x="-457200" y="749635"/>
            <a:ext cx="19050000" cy="9956465"/>
            <a:chOff x="0" y="0"/>
            <a:chExt cx="5490351" cy="27838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755C849-F17D-A559-D4E0-C4FB9FFD8C62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CA4A5E-FA5A-642C-D9E8-35B66F5F8129}"/>
              </a:ext>
            </a:extLst>
          </p:cNvPr>
          <p:cNvGrpSpPr/>
          <p:nvPr/>
        </p:nvGrpSpPr>
        <p:grpSpPr>
          <a:xfrm>
            <a:off x="5220228" y="1076189"/>
            <a:ext cx="8427041" cy="1553622"/>
            <a:chOff x="10521" y="1285654"/>
            <a:chExt cx="5927565" cy="301244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7780CDC-7FD5-0A4E-AF13-4915B2186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A53AE91-DDE3-9C70-4990-DF506F2DDEC3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Watch a video</a:t>
              </a:r>
            </a:p>
          </p:txBody>
        </p:sp>
      </p:grpSp>
      <p:pic>
        <p:nvPicPr>
          <p:cNvPr id="4" name="Track 124_I'm happy it's the weekend!">
            <a:hlinkClick r:id="" action="ppaction://media"/>
            <a:extLst>
              <a:ext uri="{FF2B5EF4-FFF2-40B4-BE49-F238E27FC236}">
                <a16:creationId xmlns:a16="http://schemas.microsoft.com/office/drawing/2014/main" id="{BB0925F1-179A-3817-984A-76E2CED6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7724" y="3011232"/>
            <a:ext cx="12812047" cy="720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7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1B63EE4-0043-ED01-7594-C2D747B03FFB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D7A5A04-34CD-1AB8-255B-6DBD8BFE9C40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371600" y="1450181"/>
            <a:ext cx="13411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Listen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6200" y="1383783"/>
            <a:ext cx="1397084" cy="13970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F154A-9146-34C7-7FB7-796CC8D2D261}"/>
              </a:ext>
            </a:extLst>
          </p:cNvPr>
          <p:cNvGrpSpPr/>
          <p:nvPr/>
        </p:nvGrpSpPr>
        <p:grpSpPr>
          <a:xfrm>
            <a:off x="10210800" y="1117290"/>
            <a:ext cx="3276601" cy="1726159"/>
            <a:chOff x="12819538" y="1106323"/>
            <a:chExt cx="3009762" cy="1484721"/>
          </a:xfrm>
          <a:solidFill>
            <a:srgbClr val="00B050"/>
          </a:solidFill>
        </p:grpSpPr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C6440E15-8BE8-E135-D8C0-D3DA04433F56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D67D0B43-CC9A-C828-5471-27596341B712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7263955B-0AB0-C117-2969-51A0DAD0698D}"/>
                </a:ext>
              </a:extLst>
            </p:cNvPr>
            <p:cNvSpPr txBox="1"/>
            <p:nvPr/>
          </p:nvSpPr>
          <p:spPr>
            <a:xfrm>
              <a:off x="13424619" y="1424365"/>
              <a:ext cx="1786772" cy="11666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4C83CEA-D5E6-09CE-0BE9-BE6B37262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3452851"/>
            <a:ext cx="16805293" cy="500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351-1CAA-6098-7D69-13AB01319261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72A1359-31C2-D115-57B2-8A40BF70B2CE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990600" y="1212615"/>
            <a:ext cx="8382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Listen and Write.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08674" y="1239156"/>
            <a:ext cx="1397084" cy="1397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39EAA6-753E-25AA-9313-0FD867F2E620}"/>
              </a:ext>
            </a:extLst>
          </p:cNvPr>
          <p:cNvGrpSpPr/>
          <p:nvPr/>
        </p:nvGrpSpPr>
        <p:grpSpPr>
          <a:xfrm>
            <a:off x="1705831" y="3030227"/>
            <a:ext cx="13325756" cy="1115034"/>
            <a:chOff x="545195" y="2114607"/>
            <a:chExt cx="5887485" cy="259903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7A39A7-1289-FA04-06D7-9036A13444CD}"/>
                </a:ext>
              </a:extLst>
            </p:cNvPr>
            <p:cNvSpPr/>
            <p:nvPr/>
          </p:nvSpPr>
          <p:spPr>
            <a:xfrm>
              <a:off x="545195" y="2114607"/>
              <a:ext cx="5887485" cy="259903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4407E9-A2A6-07B5-1F86-04ABDDF3D6A2}"/>
                </a:ext>
              </a:extLst>
            </p:cNvPr>
            <p:cNvSpPr/>
            <p:nvPr/>
          </p:nvSpPr>
          <p:spPr>
            <a:xfrm>
              <a:off x="728108" y="2338029"/>
              <a:ext cx="5551240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Khang: </a:t>
              </a:r>
              <a:r>
                <a:rPr lang="en-US" sz="540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…………………………………………….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EBDC6-29BA-E3FD-7442-BF3C221B7C46}"/>
              </a:ext>
            </a:extLst>
          </p:cNvPr>
          <p:cNvGrpSpPr/>
          <p:nvPr/>
        </p:nvGrpSpPr>
        <p:grpSpPr>
          <a:xfrm>
            <a:off x="1705831" y="4739289"/>
            <a:ext cx="13392708" cy="1115034"/>
            <a:chOff x="501591" y="2231425"/>
            <a:chExt cx="5822092" cy="25990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E090632-0C8F-9C0A-6F66-8FFE41F4D5DB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03D7AD-E601-75FE-7D1A-87CB62BB8E58}"/>
                </a:ext>
              </a:extLst>
            </p:cNvPr>
            <p:cNvSpPr/>
            <p:nvPr/>
          </p:nvSpPr>
          <p:spPr>
            <a:xfrm>
              <a:off x="680500" y="2502402"/>
              <a:ext cx="5067889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2. Young: </a:t>
              </a: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…………………………………………….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72DFD3-4337-5972-D548-9EB263D0F7AC}"/>
              </a:ext>
            </a:extLst>
          </p:cNvPr>
          <p:cNvGrpSpPr/>
          <p:nvPr/>
        </p:nvGrpSpPr>
        <p:grpSpPr>
          <a:xfrm>
            <a:off x="1705831" y="8170198"/>
            <a:ext cx="13392708" cy="1115034"/>
            <a:chOff x="500015" y="2051344"/>
            <a:chExt cx="5822092" cy="25990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2C00F37-7CFB-CCD2-598E-5680A4534EAB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A94E1F-27AF-12B7-77D1-9A49E4E4EB9E}"/>
                </a:ext>
              </a:extLst>
            </p:cNvPr>
            <p:cNvSpPr/>
            <p:nvPr/>
          </p:nvSpPr>
          <p:spPr>
            <a:xfrm>
              <a:off x="619724" y="2240327"/>
              <a:ext cx="5127089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4. Maria: </a:t>
              </a: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……………………………………………..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107EF6-319B-2E3F-8EA9-FA17A6F2041C}"/>
              </a:ext>
            </a:extLst>
          </p:cNvPr>
          <p:cNvGrpSpPr/>
          <p:nvPr/>
        </p:nvGrpSpPr>
        <p:grpSpPr>
          <a:xfrm>
            <a:off x="1672355" y="6464353"/>
            <a:ext cx="13392708" cy="1115034"/>
            <a:chOff x="492672" y="2048717"/>
            <a:chExt cx="5822092" cy="2599036"/>
          </a:xfrm>
          <a:solidFill>
            <a:srgbClr val="C0000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E4D7F0-917E-1B04-734C-FCC0D5753B8E}"/>
                </a:ext>
              </a:extLst>
            </p:cNvPr>
            <p:cNvSpPr/>
            <p:nvPr/>
          </p:nvSpPr>
          <p:spPr>
            <a:xfrm>
              <a:off x="492672" y="2048717"/>
              <a:ext cx="5822092" cy="2599036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E9B0E6A-C3D2-46DC-59E9-A066E4EC859D}"/>
                </a:ext>
              </a:extLst>
            </p:cNvPr>
            <p:cNvSpPr/>
            <p:nvPr/>
          </p:nvSpPr>
          <p:spPr>
            <a:xfrm>
              <a:off x="673436" y="2272139"/>
              <a:ext cx="4922359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3. Ken: </a:t>
              </a:r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……………………………………………….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206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does Linh do...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w does she 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does her mom ...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does her mom ...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D59335D-F9CB-69ED-00F8-7C4CC4C4E6EB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7A73E0B-D5A7-9F55-D0D7-8DB204ACF75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21177" y="1396354"/>
            <a:ext cx="797687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5070" y="1375965"/>
            <a:ext cx="1397084" cy="1397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7E585-282B-D3AF-F345-23CE25CAB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3452850"/>
            <a:ext cx="17221200" cy="5437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9323562" y="1046890"/>
            <a:ext cx="3276601" cy="1726159"/>
            <a:chOff x="12819538" y="1106323"/>
            <a:chExt cx="3009762" cy="1484721"/>
          </a:xfrm>
          <a:solidFill>
            <a:srgbClr val="00B050"/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24619" y="1424365"/>
              <a:ext cx="1786772" cy="11666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81</a:t>
              </a:r>
            </a:p>
          </p:txBody>
        </p:sp>
      </p:grpSp>
      <p:pic>
        <p:nvPicPr>
          <p:cNvPr id="26" name="Track 129">
            <a:hlinkClick r:id="" action="ppaction://media"/>
            <a:extLst>
              <a:ext uri="{FF2B5EF4-FFF2-40B4-BE49-F238E27FC236}">
                <a16:creationId xmlns:a16="http://schemas.microsoft.com/office/drawing/2014/main" id="{4810852C-8900-F40C-016A-A94D4BE41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96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1183448"/>
            <a:ext cx="1493839" cy="149383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5934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D59335D-F9CB-69ED-00F8-7C4CC4C4E6EB}"/>
              </a:ext>
            </a:extLst>
          </p:cNvPr>
          <p:cNvGrpSpPr/>
          <p:nvPr/>
        </p:nvGrpSpPr>
        <p:grpSpPr>
          <a:xfrm>
            <a:off x="-685800" y="647891"/>
            <a:ext cx="19583400" cy="10058209"/>
            <a:chOff x="0" y="0"/>
            <a:chExt cx="5490351" cy="2783840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47A73E0B-D5A7-9F55-D0D7-8DB204ACF75C}"/>
                </a:ext>
              </a:extLst>
            </p:cNvPr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21177" y="1396354"/>
            <a:ext cx="797687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KG Primary Penmanship Bold"/>
              </a:rPr>
              <a:t>Listen and Write.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65070" y="1375965"/>
            <a:ext cx="1397084" cy="1397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7E585-282B-D3AF-F345-23CE25CAB1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000" y="3848100"/>
            <a:ext cx="10058400" cy="4849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CE5922C-9982-0259-2B2F-2AA21DFAB639}"/>
              </a:ext>
            </a:extLst>
          </p:cNvPr>
          <p:cNvGrpSpPr/>
          <p:nvPr/>
        </p:nvGrpSpPr>
        <p:grpSpPr>
          <a:xfrm>
            <a:off x="8942214" y="1046890"/>
            <a:ext cx="3276601" cy="1726159"/>
            <a:chOff x="12819538" y="1106323"/>
            <a:chExt cx="3009762" cy="1484721"/>
          </a:xfrm>
          <a:solidFill>
            <a:srgbClr val="00B050"/>
          </a:solidFill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BF736981-D15B-A599-42CB-8F6573EA7632}"/>
                </a:ext>
              </a:extLst>
            </p:cNvPr>
            <p:cNvGrpSpPr/>
            <p:nvPr/>
          </p:nvGrpSpPr>
          <p:grpSpPr>
            <a:xfrm>
              <a:off x="12819538" y="1106323"/>
              <a:ext cx="3009762" cy="1484721"/>
              <a:chOff x="573874" y="75568"/>
              <a:chExt cx="5351800" cy="1675137"/>
            </a:xfrm>
            <a:grpFill/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27AFFF6A-23BB-A2F4-1EE1-B196777B5780}"/>
                  </a:ext>
                </a:extLst>
              </p:cNvPr>
              <p:cNvSpPr/>
              <p:nvPr/>
            </p:nvSpPr>
            <p:spPr>
              <a:xfrm>
                <a:off x="573874" y="75568"/>
                <a:ext cx="5351800" cy="1675137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B18EB0A0-DCF7-8D43-886C-E9F9CC4E5838}"/>
                </a:ext>
              </a:extLst>
            </p:cNvPr>
            <p:cNvSpPr txBox="1"/>
            <p:nvPr/>
          </p:nvSpPr>
          <p:spPr>
            <a:xfrm>
              <a:off x="13424619" y="1424365"/>
              <a:ext cx="1786772" cy="11666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B7F677-2545-51DF-C9AF-3C7B7910BDF3}"/>
              </a:ext>
            </a:extLst>
          </p:cNvPr>
          <p:cNvGrpSpPr/>
          <p:nvPr/>
        </p:nvGrpSpPr>
        <p:grpSpPr>
          <a:xfrm>
            <a:off x="11420075" y="3444935"/>
            <a:ext cx="6142769" cy="1115034"/>
            <a:chOff x="545195" y="2114607"/>
            <a:chExt cx="2713952" cy="2599036"/>
          </a:xfrm>
          <a:solidFill>
            <a:schemeClr val="bg1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C79F189-4B03-7317-6205-519A6D10D29D}"/>
                </a:ext>
              </a:extLst>
            </p:cNvPr>
            <p:cNvSpPr/>
            <p:nvPr/>
          </p:nvSpPr>
          <p:spPr>
            <a:xfrm>
              <a:off x="545195" y="2114607"/>
              <a:ext cx="2713952" cy="2599036"/>
            </a:xfrm>
            <a:prstGeom prst="round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F13B37-CBA1-EE61-06B8-5D78218EF5F7}"/>
                </a:ext>
              </a:extLst>
            </p:cNvPr>
            <p:cNvSpPr/>
            <p:nvPr/>
          </p:nvSpPr>
          <p:spPr>
            <a:xfrm>
              <a:off x="728108" y="2338029"/>
              <a:ext cx="2329042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1. Khang: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3152B3-E21A-5AF8-2503-C163716DDD6B}"/>
              </a:ext>
            </a:extLst>
          </p:cNvPr>
          <p:cNvGrpSpPr/>
          <p:nvPr/>
        </p:nvGrpSpPr>
        <p:grpSpPr>
          <a:xfrm>
            <a:off x="11420075" y="4839728"/>
            <a:ext cx="6142769" cy="1115034"/>
            <a:chOff x="501591" y="2231425"/>
            <a:chExt cx="5822092" cy="259903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CD9FB3-44BF-684E-1F62-2260CF46B236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759C51-87FE-47C2-597E-FFECADF03406}"/>
                </a:ext>
              </a:extLst>
            </p:cNvPr>
            <p:cNvSpPr/>
            <p:nvPr/>
          </p:nvSpPr>
          <p:spPr>
            <a:xfrm>
              <a:off x="680500" y="2502402"/>
              <a:ext cx="5333844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Young: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ACA6A5-1521-4D9D-D406-9C3E538CF47D}"/>
              </a:ext>
            </a:extLst>
          </p:cNvPr>
          <p:cNvGrpSpPr/>
          <p:nvPr/>
        </p:nvGrpSpPr>
        <p:grpSpPr>
          <a:xfrm>
            <a:off x="11420075" y="7772914"/>
            <a:ext cx="6105925" cy="1115034"/>
            <a:chOff x="500015" y="2051344"/>
            <a:chExt cx="5822092" cy="2599036"/>
          </a:xfrm>
          <a:solidFill>
            <a:schemeClr val="bg1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B067332-AEAF-887F-BF1D-C18F34025B12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4B82E0-6D5D-F402-6CD8-9C9441B6102E}"/>
                </a:ext>
              </a:extLst>
            </p:cNvPr>
            <p:cNvSpPr/>
            <p:nvPr/>
          </p:nvSpPr>
          <p:spPr>
            <a:xfrm>
              <a:off x="619724" y="2240327"/>
              <a:ext cx="5127089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Maria: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2AA45E-ECB7-95C1-E140-C4E3B151EB83}"/>
              </a:ext>
            </a:extLst>
          </p:cNvPr>
          <p:cNvGrpSpPr/>
          <p:nvPr/>
        </p:nvGrpSpPr>
        <p:grpSpPr>
          <a:xfrm>
            <a:off x="11441222" y="6282269"/>
            <a:ext cx="6084778" cy="1115034"/>
            <a:chOff x="492672" y="2048717"/>
            <a:chExt cx="5822092" cy="259903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1DCE9D1-A639-EA99-53DD-336DB61B4B5C}"/>
                </a:ext>
              </a:extLst>
            </p:cNvPr>
            <p:cNvSpPr/>
            <p:nvPr/>
          </p:nvSpPr>
          <p:spPr>
            <a:xfrm>
              <a:off x="492672" y="2048717"/>
              <a:ext cx="5822092" cy="2599036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8FA4B7-9E35-270D-386F-754294EBA1FC}"/>
                </a:ext>
              </a:extLst>
            </p:cNvPr>
            <p:cNvSpPr/>
            <p:nvPr/>
          </p:nvSpPr>
          <p:spPr>
            <a:xfrm>
              <a:off x="673436" y="2272139"/>
              <a:ext cx="4922359" cy="21521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Ken:</a:t>
              </a:r>
              <a:endParaRPr lang="en-US" sz="5400" cap="none" spc="0" dirty="0">
                <a:ln w="10160">
                  <a:solidFill>
                    <a:schemeClr val="accent5"/>
                  </a:solidFill>
                  <a:prstDash val="solid"/>
                </a:ln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pic>
        <p:nvPicPr>
          <p:cNvPr id="30" name="Track 129">
            <a:hlinkClick r:id="" action="ppaction://media"/>
            <a:extLst>
              <a:ext uri="{FF2B5EF4-FFF2-40B4-BE49-F238E27FC236}">
                <a16:creationId xmlns:a16="http://schemas.microsoft.com/office/drawing/2014/main" id="{2D414173-DC6B-704C-5D9D-7D5BBD0CF8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77" end="64975.125"/>
                </p14:media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32116" y="3537100"/>
            <a:ext cx="1089468" cy="108946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1" name="Track 129">
            <a:hlinkClick r:id="" action="ppaction://media"/>
            <a:extLst>
              <a:ext uri="{FF2B5EF4-FFF2-40B4-BE49-F238E27FC236}">
                <a16:creationId xmlns:a16="http://schemas.microsoft.com/office/drawing/2014/main" id="{31EB5F7A-7457-1E50-65C4-85BCD4A21C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64" end="45914.125"/>
                </p14:media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15934" y="4919915"/>
            <a:ext cx="1098259" cy="109825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2" name="Track 129">
            <a:hlinkClick r:id="" action="ppaction://media"/>
            <a:extLst>
              <a:ext uri="{FF2B5EF4-FFF2-40B4-BE49-F238E27FC236}">
                <a16:creationId xmlns:a16="http://schemas.microsoft.com/office/drawing/2014/main" id="{E9F3267B-EA2B-35B1-4B5A-D7FADC6D9E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60" end="27392.125"/>
                </p14:media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383599" y="6322307"/>
            <a:ext cx="1098259" cy="109825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3" name="Track 129">
            <a:hlinkClick r:id="" action="ppaction://media"/>
            <a:extLst>
              <a:ext uri="{FF2B5EF4-FFF2-40B4-BE49-F238E27FC236}">
                <a16:creationId xmlns:a16="http://schemas.microsoft.com/office/drawing/2014/main" id="{723602A4-8E79-F6C5-DA32-6C8692A365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346" end="513.125"/>
                </p14:media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368851" y="7811695"/>
            <a:ext cx="1098259" cy="109825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9AEA1C4-F10A-CEB5-32A9-83CE575888CE}"/>
              </a:ext>
            </a:extLst>
          </p:cNvPr>
          <p:cNvSpPr/>
          <p:nvPr/>
        </p:nvSpPr>
        <p:spPr>
          <a:xfrm>
            <a:off x="15240000" y="3227835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8A8EC0-7932-3CD0-84B9-0005A6F7249C}"/>
              </a:ext>
            </a:extLst>
          </p:cNvPr>
          <p:cNvSpPr/>
          <p:nvPr/>
        </p:nvSpPr>
        <p:spPr>
          <a:xfrm>
            <a:off x="15241685" y="4666882"/>
            <a:ext cx="8723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D4BAC4-0384-A82A-B76C-7292AAF0D829}"/>
              </a:ext>
            </a:extLst>
          </p:cNvPr>
          <p:cNvSpPr/>
          <p:nvPr/>
        </p:nvSpPr>
        <p:spPr>
          <a:xfrm>
            <a:off x="14401507" y="6065113"/>
            <a:ext cx="6848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873130-3A3D-2937-4879-CEE23C7A357F}"/>
              </a:ext>
            </a:extLst>
          </p:cNvPr>
          <p:cNvSpPr/>
          <p:nvPr/>
        </p:nvSpPr>
        <p:spPr>
          <a:xfrm>
            <a:off x="14935200" y="7637549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4731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does Linh do...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w does she go to scho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does her mom ...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does her mom ...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7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0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00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82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766</Words>
  <Application>Microsoft Office PowerPoint</Application>
  <PresentationFormat>Custom</PresentationFormat>
  <Paragraphs>180</Paragraphs>
  <Slides>22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Verdana</vt:lpstr>
      <vt:lpstr>Tw Cen MT</vt:lpstr>
      <vt:lpstr>Arial Black</vt:lpstr>
      <vt:lpstr>Nunito</vt:lpstr>
      <vt:lpstr>Sniglet</vt:lpstr>
      <vt:lpstr>Arial</vt:lpstr>
      <vt:lpstr>Fredoka One</vt:lpstr>
      <vt:lpstr>Tenor Sans</vt:lpstr>
      <vt:lpstr>Wingdings</vt:lpstr>
      <vt:lpstr>ADLaM Display</vt:lpstr>
      <vt:lpstr>Jumble</vt:lpstr>
      <vt:lpstr>Times New Roman</vt:lpstr>
      <vt:lpstr>Calibri</vt:lpstr>
      <vt:lpstr>KG Primary Penmanship Bold</vt:lpstr>
      <vt:lpstr>Modern Love</vt:lpstr>
      <vt:lpstr>Abadi Extra Light</vt:lpstr>
      <vt:lpstr>Nunito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56</cp:revision>
  <dcterms:created xsi:type="dcterms:W3CDTF">2006-08-16T00:00:00Z</dcterms:created>
  <dcterms:modified xsi:type="dcterms:W3CDTF">2023-10-30T01:43:50Z</dcterms:modified>
  <dc:identifier>DAFV1pFi9-g</dc:identifier>
</cp:coreProperties>
</file>