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7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4" r:id="rId2"/>
    <p:sldId id="256" r:id="rId3"/>
    <p:sldId id="257" r:id="rId4"/>
    <p:sldId id="258" r:id="rId5"/>
    <p:sldId id="372" r:id="rId6"/>
    <p:sldId id="507" r:id="rId7"/>
    <p:sldId id="392" r:id="rId8"/>
    <p:sldId id="508" r:id="rId9"/>
    <p:sldId id="509" r:id="rId10"/>
    <p:sldId id="510" r:id="rId11"/>
    <p:sldId id="511" r:id="rId12"/>
    <p:sldId id="397" r:id="rId13"/>
    <p:sldId id="517" r:id="rId14"/>
    <p:sldId id="389" r:id="rId15"/>
    <p:sldId id="514" r:id="rId16"/>
    <p:sldId id="515" r:id="rId17"/>
    <p:sldId id="479" r:id="rId18"/>
    <p:sldId id="337" r:id="rId19"/>
    <p:sldId id="516" r:id="rId20"/>
    <p:sldId id="280" r:id="rId21"/>
    <p:sldId id="272" r:id="rId22"/>
  </p:sldIdLst>
  <p:sldSz cx="18288000" cy="10287000"/>
  <p:notesSz cx="6858000" cy="9144000"/>
  <p:embeddedFontLst>
    <p:embeddedFont>
      <p:font typeface="Abadi Extra Light" panose="020B0204020104020204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reaming Outloud Pro" panose="03050502040302030504" pitchFamily="66" charset="0"/>
      <p:regular r:id="rId30"/>
      <p:italic r:id="rId31"/>
    </p:embeddedFont>
    <p:embeddedFont>
      <p:font typeface="Fredoka One" panose="02000000000000000000" pitchFamily="2" charset="0"/>
      <p:regular r:id="rId32"/>
    </p:embeddedFont>
    <p:embeddedFont>
      <p:font typeface="Jumble" panose="02000503000000020004" pitchFamily="2" charset="0"/>
      <p:regular r:id="rId33"/>
    </p:embeddedFont>
    <p:embeddedFont>
      <p:font typeface="Nunito Sans Regular" panose="020B0604020202020204" charset="0"/>
      <p:regular r:id="rId34"/>
    </p:embeddedFont>
    <p:embeddedFont>
      <p:font typeface="Snap ITC" panose="04040A07060A02020202" pitchFamily="82" charset="0"/>
      <p:regular r:id="rId35"/>
    </p:embeddedFont>
    <p:embeddedFont>
      <p:font typeface="Sniglet" panose="020B0604020202020204" charset="0"/>
      <p:regular r:id="rId36"/>
    </p:embeddedFont>
    <p:embeddedFont>
      <p:font typeface="Tenor Sans" panose="020B0604020202020204" charset="0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CFFCC"/>
    <a:srgbClr val="CCFFFF"/>
    <a:srgbClr val="FF00FF"/>
    <a:srgbClr val="66FF33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8" d="100"/>
          <a:sy n="38" d="100"/>
        </p:scale>
        <p:origin x="24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413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Draw and write a thank-you card for a family member. Look at the example to help you.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example text. Ask the children to read it, and elicit what type of things you can say in a thank-you card.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choose a family member they want to thank, and to think about what they want to thank them for, and what they can add to the card.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write the text of the card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413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Draw and write a thank-you card for a family member. Look at the example to help you.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example text. Ask the children to read it, and elicit what type of things you can say in a thank-you card.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choose a family member they want to thank, and to think about what they want to thank them for, and what they can add to the card.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write the text of the card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8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example.</a:t>
            </a: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think about what the weather is like today and the best clothes for it.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59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5 minutes, ask children to write their weather report in their notebooks.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Children work in pairs to read their report to each other.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Invite some volunteer to rea aloud their report in the front.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85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children from number 1 to 10. </a:t>
            </a:r>
          </a:p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with that number will talk about their thank-you card in the front.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4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74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Game: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Look and say. = Ring the bell!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pictures on the board.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give commands and reasons for each picture. Then write sentences as fast as possible in the limited time.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Give scores to the children who are the fastest ones with the correct answers.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5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answers:</a:t>
            </a:r>
          </a:p>
          <a:p>
            <a:r>
              <a:rPr lang="en-US" dirty="0"/>
              <a:t>- Go outside because it’s sunny today.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11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1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4.png"/><Relationship Id="rId7" Type="http://schemas.openxmlformats.org/officeDocument/2006/relationships/audio" Target="../media/audio2.wav"/><Relationship Id="rId12" Type="http://schemas.openxmlformats.org/officeDocument/2006/relationships/image" Target="../media/image30.gif"/><Relationship Id="rId17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32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image" Target="../media/image28.wmf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svg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gif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19" Type="http://schemas.openxmlformats.org/officeDocument/2006/relationships/image" Target="../media/image32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wmf"/><Relationship Id="rId14" Type="http://schemas.openxmlformats.org/officeDocument/2006/relationships/image" Target="../media/image5.pn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49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png"/><Relationship Id="rId5" Type="http://schemas.openxmlformats.org/officeDocument/2006/relationships/image" Target="../media/image7.png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Relationship Id="rId1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3.png"/><Relationship Id="rId3" Type="http://schemas.openxmlformats.org/officeDocument/2006/relationships/image" Target="../media/image61.png"/><Relationship Id="rId21" Type="http://schemas.openxmlformats.org/officeDocument/2006/relationships/image" Target="../media/image6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4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24" Type="http://schemas.openxmlformats.org/officeDocument/2006/relationships/image" Target="../media/image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75.png"/><Relationship Id="rId10" Type="http://schemas.openxmlformats.org/officeDocument/2006/relationships/image" Target="../media/image68.svg"/><Relationship Id="rId19" Type="http://schemas.openxmlformats.org/officeDocument/2006/relationships/image" Target="../media/image4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6.png"/><Relationship Id="rId5" Type="http://schemas.openxmlformats.org/officeDocument/2006/relationships/image" Target="../media/image21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svg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gif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19" Type="http://schemas.openxmlformats.org/officeDocument/2006/relationships/image" Target="../media/image3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wmf"/><Relationship Id="rId14" Type="http://schemas.openxmlformats.org/officeDocument/2006/relationships/image" Target="../media/image5.png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gif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19" Type="http://schemas.openxmlformats.org/officeDocument/2006/relationships/image" Target="../media/image32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wmf"/><Relationship Id="rId14" Type="http://schemas.openxmlformats.org/officeDocument/2006/relationships/image" Target="../media/image5.png"/><Relationship Id="rId22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svg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gif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19" Type="http://schemas.openxmlformats.org/officeDocument/2006/relationships/image" Target="../media/image32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wmf"/><Relationship Id="rId14" Type="http://schemas.openxmlformats.org/officeDocument/2006/relationships/image" Target="../media/image5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2.svg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0.gif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19" Type="http://schemas.openxmlformats.org/officeDocument/2006/relationships/image" Target="../media/image32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wmf"/><Relationship Id="rId14" Type="http://schemas.openxmlformats.org/officeDocument/2006/relationships/image" Target="../media/image5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848150-C378-3D43-0515-7EE2D713ADB9}"/>
              </a:ext>
            </a:extLst>
          </p:cNvPr>
          <p:cNvSpPr/>
          <p:nvPr/>
        </p:nvSpPr>
        <p:spPr>
          <a:xfrm>
            <a:off x="20011" y="23548"/>
            <a:ext cx="18247975" cy="950442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102749" y="7636284"/>
            <a:ext cx="8704630" cy="923330"/>
          </a:xfrm>
          <a:prstGeom prst="rect">
            <a:avLst/>
          </a:prstGeom>
          <a:solidFill>
            <a:schemeClr val="accent2">
              <a:lumMod val="5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Here’s a picture of a car.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05198" y="590239"/>
            <a:ext cx="11277600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Look and Say, then Write.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9922" y="7374342"/>
            <a:ext cx="4872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8100" b="1" dirty="0">
                <a:solidFill>
                  <a:srgbClr val="C00000"/>
                </a:solidFill>
                <a:latin typeface="UVN Ai Cap" panose="02040603050506020204" pitchFamily="18" charset="0"/>
              </a:rPr>
              <a:t>Answer: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7D891-9557-88B7-B00D-66E2CD4691D6}"/>
              </a:ext>
            </a:extLst>
          </p:cNvPr>
          <p:cNvGrpSpPr/>
          <p:nvPr/>
        </p:nvGrpSpPr>
        <p:grpSpPr>
          <a:xfrm>
            <a:off x="0" y="8869228"/>
            <a:ext cx="18288000" cy="2349782"/>
            <a:chOff x="-42836" y="-143068"/>
            <a:chExt cx="18288000" cy="23497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7A2C56-B942-B109-5EE5-99DD96C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317092"/>
              <a:ext cx="18288000" cy="93406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9232-474D-DA23-789E-E348C1039572}"/>
                </a:ext>
              </a:extLst>
            </p:cNvPr>
            <p:cNvGrpSpPr/>
            <p:nvPr/>
          </p:nvGrpSpPr>
          <p:grpSpPr>
            <a:xfrm>
              <a:off x="-42835" y="-143068"/>
              <a:ext cx="5051655" cy="2349782"/>
              <a:chOff x="-6798" y="-76019"/>
              <a:chExt cx="3374070" cy="15001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8C88DE6-A4F7-8C0E-FA37-5541AE9A1C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6568" y="227503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778D986-DD05-21EE-7191-C08F97B0C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-6798" y="217764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8" name="Picture 1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0940214-3593-0ED7-3E62-C85192F670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487125" y="259349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B6806947-B47C-CCA4-BFBF-9C2B2306A4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68" y="-76019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0" y="341729"/>
            <a:ext cx="2952330" cy="3244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A02C9-DC0A-2A3A-2190-55EBD402F4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6380" y="2217817"/>
            <a:ext cx="6157284" cy="4648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90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848150-C378-3D43-0515-7EE2D713ADB9}"/>
              </a:ext>
            </a:extLst>
          </p:cNvPr>
          <p:cNvSpPr/>
          <p:nvPr/>
        </p:nvSpPr>
        <p:spPr>
          <a:xfrm>
            <a:off x="20011" y="23548"/>
            <a:ext cx="18247975" cy="950442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697170" y="7636284"/>
            <a:ext cx="12061386" cy="923330"/>
          </a:xfrm>
          <a:prstGeom prst="rect">
            <a:avLst/>
          </a:prstGeom>
          <a:solidFill>
            <a:schemeClr val="accent2">
              <a:lumMod val="5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She likes cars because they’re fast.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1400" y="544173"/>
            <a:ext cx="10134600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Look and Say, then Write.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9922" y="7374342"/>
            <a:ext cx="4872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8100" b="1" dirty="0">
                <a:solidFill>
                  <a:srgbClr val="C00000"/>
                </a:solidFill>
                <a:latin typeface="UVN Ai Cap" panose="02040603050506020204" pitchFamily="18" charset="0"/>
              </a:rPr>
              <a:t>Answer: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7D891-9557-88B7-B00D-66E2CD4691D6}"/>
              </a:ext>
            </a:extLst>
          </p:cNvPr>
          <p:cNvGrpSpPr/>
          <p:nvPr/>
        </p:nvGrpSpPr>
        <p:grpSpPr>
          <a:xfrm>
            <a:off x="0" y="8869228"/>
            <a:ext cx="18288000" cy="2349782"/>
            <a:chOff x="-42836" y="-143068"/>
            <a:chExt cx="18288000" cy="23497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7A2C56-B942-B109-5EE5-99DD96C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2836" y="317092"/>
              <a:ext cx="18288000" cy="93406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9232-474D-DA23-789E-E348C1039572}"/>
                </a:ext>
              </a:extLst>
            </p:cNvPr>
            <p:cNvGrpSpPr/>
            <p:nvPr/>
          </p:nvGrpSpPr>
          <p:grpSpPr>
            <a:xfrm>
              <a:off x="-42835" y="-143068"/>
              <a:ext cx="5051655" cy="2349782"/>
              <a:chOff x="-6798" y="-76019"/>
              <a:chExt cx="3374070" cy="15001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8C88DE6-A4F7-8C0E-FA37-5541AE9A1C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b="53414"/>
              <a:stretch/>
            </p:blipFill>
            <p:spPr>
              <a:xfrm>
                <a:off x="6568" y="227503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778D986-DD05-21EE-7191-C08F97B0C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-6798" y="217764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8" name="Picture 1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0940214-3593-0ED7-3E62-C85192F670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487125" y="259349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B6806947-B47C-CCA4-BFBF-9C2B2306A4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68" y="-76019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93596" y="503852"/>
            <a:ext cx="2952330" cy="324431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6C1F24DA-7DC1-A31F-4EC1-97AC78F28DEB}"/>
              </a:ext>
            </a:extLst>
          </p:cNvPr>
          <p:cNvSpPr/>
          <p:nvPr/>
        </p:nvSpPr>
        <p:spPr>
          <a:xfrm>
            <a:off x="3329866" y="2743675"/>
            <a:ext cx="3751988" cy="4289387"/>
          </a:xfrm>
          <a:custGeom>
            <a:avLst/>
            <a:gdLst/>
            <a:ahLst/>
            <a:cxnLst/>
            <a:rect l="l" t="t" r="r" b="b"/>
            <a:pathLst>
              <a:path w="3284359" h="4114800">
                <a:moveTo>
                  <a:pt x="0" y="0"/>
                </a:moveTo>
                <a:lnTo>
                  <a:pt x="3284359" y="0"/>
                </a:lnTo>
                <a:lnTo>
                  <a:pt x="3284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0EAD0E-8202-212C-1EB8-B4B9F873D545}"/>
              </a:ext>
            </a:extLst>
          </p:cNvPr>
          <p:cNvGrpSpPr/>
          <p:nvPr/>
        </p:nvGrpSpPr>
        <p:grpSpPr>
          <a:xfrm>
            <a:off x="9563100" y="2468748"/>
            <a:ext cx="6658576" cy="4126243"/>
            <a:chOff x="9563100" y="2468748"/>
            <a:chExt cx="6658576" cy="4126243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E81ABB1-7ABF-EC45-CBBB-010BE7C23B7F}"/>
                </a:ext>
              </a:extLst>
            </p:cNvPr>
            <p:cNvSpPr/>
            <p:nvPr/>
          </p:nvSpPr>
          <p:spPr>
            <a:xfrm rot="13038299">
              <a:off x="9563100" y="2468748"/>
              <a:ext cx="6658576" cy="4126243"/>
            </a:xfrm>
            <a:prstGeom prst="teardrop">
              <a:avLst>
                <a:gd name="adj" fmla="val 14034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E860FD-C5B7-DDDC-BDF6-CDE08296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858519" y="3068211"/>
              <a:ext cx="3271533" cy="2279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7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A31DC2C-0AFB-296D-E20F-A9CB24538856}"/>
              </a:ext>
            </a:extLst>
          </p:cNvPr>
          <p:cNvSpPr/>
          <p:nvPr/>
        </p:nvSpPr>
        <p:spPr>
          <a:xfrm rot="967897">
            <a:off x="-1416545" y="7589398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9863" y="876237"/>
            <a:ext cx="18288000" cy="941076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31992" y="2681287"/>
            <a:ext cx="8484537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Let’s </a:t>
            </a:r>
            <a:r>
              <a:rPr lang="en-US" sz="8000" b="1" dirty="0">
                <a:solidFill>
                  <a:srgbClr val="0070C0"/>
                </a:solidFill>
                <a:latin typeface="KG Primary Penmanship Bold"/>
              </a:rPr>
              <a:t>draw</a:t>
            </a:r>
            <a:r>
              <a:rPr lang="en-US" sz="8000" dirty="0">
                <a:latin typeface="KG Primary Penmanship Bold"/>
              </a:rPr>
              <a:t>! </a:t>
            </a:r>
          </a:p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A THANK-YOU CARD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B5CE2C-601E-9C7A-A1F8-10CACF46C5C2}"/>
              </a:ext>
            </a:extLst>
          </p:cNvPr>
          <p:cNvGrpSpPr/>
          <p:nvPr/>
        </p:nvGrpSpPr>
        <p:grpSpPr>
          <a:xfrm>
            <a:off x="2493682" y="5392573"/>
            <a:ext cx="3178218" cy="1457653"/>
            <a:chOff x="12496801" y="1039345"/>
            <a:chExt cx="3657600" cy="1769876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BC391BE-8445-C8EA-16ED-122ED702698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4931DA4-B276-9B16-B9A7-4C4FE520F3E2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E95C70FB-694D-9904-F9B1-21E1AECAE62F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65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B6BCF0-74A5-DB0B-2414-A0BA1B9F2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3074" y="1333500"/>
            <a:ext cx="7074951" cy="83253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Surpis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29C6473-112C-2215-DFB5-8621325C8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4075" y="7382539"/>
            <a:ext cx="2060369" cy="206036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802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9863" y="876237"/>
            <a:ext cx="18288000" cy="941076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31992" y="2681287"/>
            <a:ext cx="8484537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Let’s </a:t>
            </a:r>
            <a:r>
              <a:rPr lang="en-US" sz="8000" b="1" dirty="0">
                <a:solidFill>
                  <a:srgbClr val="0070C0"/>
                </a:solidFill>
                <a:latin typeface="KG Primary Penmanship Bold"/>
              </a:rPr>
              <a:t>write</a:t>
            </a:r>
            <a:r>
              <a:rPr lang="en-US" sz="8000" dirty="0">
                <a:latin typeface="KG Primary Penmanship Bold"/>
              </a:rPr>
              <a:t>! </a:t>
            </a:r>
          </a:p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A THANK-YOU CARD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B5CE2C-601E-9C7A-A1F8-10CACF46C5C2}"/>
              </a:ext>
            </a:extLst>
          </p:cNvPr>
          <p:cNvGrpSpPr/>
          <p:nvPr/>
        </p:nvGrpSpPr>
        <p:grpSpPr>
          <a:xfrm>
            <a:off x="2728706" y="5753100"/>
            <a:ext cx="3178218" cy="1457653"/>
            <a:chOff x="12496801" y="1039345"/>
            <a:chExt cx="3657600" cy="1769876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BC391BE-8445-C8EA-16ED-122ED702698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4931DA4-B276-9B16-B9A7-4C4FE520F3E2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E95C70FB-694D-9904-F9B1-21E1AECAE62F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65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4ABD4B-B840-53F2-0424-469D5152C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6095" y="2095500"/>
            <a:ext cx="8942475" cy="67563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54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4464730" y="899440"/>
            <a:ext cx="92728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Let’s write!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 THANK-YOU CARD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BB9735-E0F8-7140-FC6C-1D91169927CE}"/>
              </a:ext>
            </a:extLst>
          </p:cNvPr>
          <p:cNvGrpSpPr/>
          <p:nvPr/>
        </p:nvGrpSpPr>
        <p:grpSpPr>
          <a:xfrm>
            <a:off x="533400" y="4205585"/>
            <a:ext cx="5605437" cy="5102788"/>
            <a:chOff x="533400" y="4205585"/>
            <a:chExt cx="5605437" cy="51027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D143F41-D768-EE52-6EAE-102780BCF5DF}"/>
                </a:ext>
              </a:extLst>
            </p:cNvPr>
            <p:cNvSpPr/>
            <p:nvPr/>
          </p:nvSpPr>
          <p:spPr>
            <a:xfrm>
              <a:off x="533400" y="4205585"/>
              <a:ext cx="5605437" cy="5102788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2AA901-6482-7832-45FC-03A7BE298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173" y="4919158"/>
              <a:ext cx="4839890" cy="337293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900A71B-A752-A389-3F58-7D76588E398A}"/>
              </a:ext>
            </a:extLst>
          </p:cNvPr>
          <p:cNvSpPr/>
          <p:nvPr/>
        </p:nvSpPr>
        <p:spPr>
          <a:xfrm>
            <a:off x="6521610" y="3742492"/>
            <a:ext cx="11385390" cy="61873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0" cmpd="thickThin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2DA2F-2EE4-6AA6-05F6-7DA00C11E6FB}"/>
              </a:ext>
            </a:extLst>
          </p:cNvPr>
          <p:cNvSpPr/>
          <p:nvPr/>
        </p:nvSpPr>
        <p:spPr>
          <a:xfrm>
            <a:off x="6858000" y="4042202"/>
            <a:ext cx="97107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Dear Dad, 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3FDA75-E46B-2C91-DF16-09418CA8962D}"/>
              </a:ext>
            </a:extLst>
          </p:cNvPr>
          <p:cNvSpPr/>
          <p:nvPr/>
        </p:nvSpPr>
        <p:spPr>
          <a:xfrm>
            <a:off x="6868391" y="5939702"/>
            <a:ext cx="87872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Here’s a picture of a car. 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A820F8-258F-21FE-D15B-35FEACE3D622}"/>
              </a:ext>
            </a:extLst>
          </p:cNvPr>
          <p:cNvSpPr/>
          <p:nvPr/>
        </p:nvSpPr>
        <p:spPr>
          <a:xfrm>
            <a:off x="6366202" y="5005595"/>
            <a:ext cx="9525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Thank you for everything you do. 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03134-F2C1-47DC-60BE-42E2D8AEE46E}"/>
              </a:ext>
            </a:extLst>
          </p:cNvPr>
          <p:cNvSpPr/>
          <p:nvPr/>
        </p:nvSpPr>
        <p:spPr>
          <a:xfrm>
            <a:off x="6858000" y="6985999"/>
            <a:ext cx="10820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I know you like cars because they’re fast. 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C306C0-2FF0-7CB7-B7FA-EB7DB185025D}"/>
              </a:ext>
            </a:extLst>
          </p:cNvPr>
          <p:cNvSpPr/>
          <p:nvPr/>
        </p:nvSpPr>
        <p:spPr>
          <a:xfrm>
            <a:off x="6885709" y="8011861"/>
            <a:ext cx="10820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Love,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4AB908-7A73-02DB-E112-62DFE90D89F5}"/>
              </a:ext>
            </a:extLst>
          </p:cNvPr>
          <p:cNvSpPr/>
          <p:nvPr/>
        </p:nvSpPr>
        <p:spPr>
          <a:xfrm>
            <a:off x="6903027" y="8892874"/>
            <a:ext cx="10820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Quang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3" grpId="0" uiExpand="1" build="p"/>
      <p:bldP spid="22" grpId="0" build="p"/>
      <p:bldP spid="7" grpId="0" uiExpand="1" build="p"/>
      <p:bldP spid="15" grpId="0" uiExpand="1" build="p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965" y="774421"/>
            <a:ext cx="18288000" cy="941076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381525" y="2247900"/>
            <a:ext cx="886009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Let’s write!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 THANK-YOU CARD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B9DAC4-6BF6-CADB-3335-8A3474980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3989" y="1333500"/>
            <a:ext cx="8552486" cy="7953812"/>
          </a:xfrm>
          <a:prstGeom prst="rect">
            <a:avLst/>
          </a:prstGeom>
        </p:spPr>
      </p:pic>
      <p:pic>
        <p:nvPicPr>
          <p:cNvPr id="19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25B2756-AFBF-7384-BAF4-266B8D380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17942" y="5676900"/>
            <a:ext cx="2941637" cy="2941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04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969092" y="525390"/>
            <a:ext cx="68580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Work in Pairs.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D0C688A-B309-E389-2C60-36391BE5C2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2439864"/>
            <a:ext cx="10342487" cy="7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150851"/>
            <a:ext cx="7466012" cy="6477000"/>
          </a:xfrm>
          <a:prstGeom prst="rect">
            <a:avLst/>
          </a:prstGeom>
          <a:solidFill>
            <a:srgbClr val="FFFF00"/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3" name="Picture 12" descr="Picture1.png">
            <a:extLst>
              <a:ext uri="{FF2B5EF4-FFF2-40B4-BE49-F238E27FC236}">
                <a16:creationId xmlns:a16="http://schemas.microsoft.com/office/drawing/2014/main" id="{ED06C59D-6C00-7F94-DA16-6C5EE80F4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3" y="3307561"/>
            <a:ext cx="6099494" cy="607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6134100"/>
            <a:ext cx="3124200" cy="0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991" y="5334000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599" y="5446039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F4-CA13-450B-D834-862BC5D1293E}"/>
              </a:ext>
            </a:extLst>
          </p:cNvPr>
          <p:cNvSpPr/>
          <p:nvPr/>
        </p:nvSpPr>
        <p:spPr>
          <a:xfrm>
            <a:off x="533400" y="1449420"/>
            <a:ext cx="78501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Forte Forward" panose="020F0502020204030204" pitchFamily="2" charset="0"/>
              </a:rPr>
              <a:t>Let’s talk!</a:t>
            </a:r>
            <a:endParaRPr lang="en-US" sz="9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ap ITC" panose="04040A07060A02020202" pitchFamily="82" charset="0"/>
              <a:cs typeface="Forte Forward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8400000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0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CD27B88-D225-B82E-6050-F3FB342537D0}"/>
              </a:ext>
            </a:extLst>
          </p:cNvPr>
          <p:cNvSpPr/>
          <p:nvPr/>
        </p:nvSpPr>
        <p:spPr>
          <a:xfrm rot="967897">
            <a:off x="-1416545" y="7589398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7B52124-CA2C-370E-6455-EF9C09C22474}"/>
              </a:ext>
            </a:extLst>
          </p:cNvPr>
          <p:cNvSpPr txBox="1"/>
          <p:nvPr/>
        </p:nvSpPr>
        <p:spPr>
          <a:xfrm>
            <a:off x="1244953" y="2251277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Let’s buy presents!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C05FA739-A18F-5A4F-8079-9C2674D135E4}"/>
              </a:ext>
            </a:extLst>
          </p:cNvPr>
          <p:cNvSpPr txBox="1"/>
          <p:nvPr/>
        </p:nvSpPr>
        <p:spPr>
          <a:xfrm>
            <a:off x="7900652" y="152893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8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38FDA0B0-B407-E9C0-829F-61018704AB4B}"/>
              </a:ext>
            </a:extLst>
          </p:cNvPr>
          <p:cNvSpPr txBox="1"/>
          <p:nvPr/>
        </p:nvSpPr>
        <p:spPr>
          <a:xfrm>
            <a:off x="4267200" y="3815241"/>
            <a:ext cx="9623225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6 – Skills Time! – Period 2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161AFCD-E6B8-892A-A148-69F81D488923}"/>
              </a:ext>
            </a:extLst>
          </p:cNvPr>
          <p:cNvSpPr/>
          <p:nvPr/>
        </p:nvSpPr>
        <p:spPr>
          <a:xfrm>
            <a:off x="5974854" y="5642379"/>
            <a:ext cx="6858000" cy="468852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09602AF7-3C5D-9112-4EB9-6C7F834067D4}"/>
              </a:ext>
            </a:extLst>
          </p:cNvPr>
          <p:cNvSpPr/>
          <p:nvPr/>
        </p:nvSpPr>
        <p:spPr>
          <a:xfrm>
            <a:off x="13610028" y="3146610"/>
            <a:ext cx="4152407" cy="6964204"/>
          </a:xfrm>
          <a:custGeom>
            <a:avLst/>
            <a:gdLst/>
            <a:ahLst/>
            <a:cxnLst/>
            <a:rect l="l" t="t" r="r" b="b"/>
            <a:pathLst>
              <a:path w="4152407" h="6964204">
                <a:moveTo>
                  <a:pt x="0" y="0"/>
                </a:moveTo>
                <a:lnTo>
                  <a:pt x="4152407" y="0"/>
                </a:lnTo>
                <a:lnTo>
                  <a:pt x="4152407" y="6964204"/>
                </a:lnTo>
                <a:lnTo>
                  <a:pt x="0" y="69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29400521-A760-4B5E-6B35-8CB2914837EB}"/>
              </a:ext>
            </a:extLst>
          </p:cNvPr>
          <p:cNvSpPr/>
          <p:nvPr/>
        </p:nvSpPr>
        <p:spPr>
          <a:xfrm>
            <a:off x="4707322" y="1876202"/>
            <a:ext cx="1390968" cy="1270408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305ABB0C-407C-5395-5595-830D1DB5E9E6}"/>
              </a:ext>
            </a:extLst>
          </p:cNvPr>
          <p:cNvSpPr/>
          <p:nvPr/>
        </p:nvSpPr>
        <p:spPr>
          <a:xfrm>
            <a:off x="1404129" y="5365623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rgbClr val="CC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B19E43D-F07A-7033-ABDF-39A26672B40C}"/>
              </a:ext>
            </a:extLst>
          </p:cNvPr>
          <p:cNvGrpSpPr/>
          <p:nvPr/>
        </p:nvGrpSpPr>
        <p:grpSpPr>
          <a:xfrm>
            <a:off x="32551" y="988238"/>
            <a:ext cx="18255449" cy="9298761"/>
            <a:chOff x="0" y="0"/>
            <a:chExt cx="4274726" cy="2167467"/>
          </a:xfrm>
          <a:solidFill>
            <a:srgbClr val="CCFF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9E475ED-4383-674F-1877-5AA2850EC35C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18D8469-DA74-E775-6306-DAFA414710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5400" y="90297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9800" y="3390900"/>
            <a:ext cx="12115176" cy="420115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2000" u="sng" dirty="0">
                <a:ln w="0"/>
                <a:cs typeface="Arial" panose="020B0604020202020204" pitchFamily="34" charset="0"/>
              </a:rPr>
              <a:t>Game:</a:t>
            </a:r>
          </a:p>
          <a:p>
            <a:pPr algn="ctr"/>
            <a:r>
              <a:rPr lang="en-US" sz="144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RING THE BELL!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848150-C378-3D43-0515-7EE2D713ADB9}"/>
              </a:ext>
            </a:extLst>
          </p:cNvPr>
          <p:cNvSpPr/>
          <p:nvPr/>
        </p:nvSpPr>
        <p:spPr>
          <a:xfrm>
            <a:off x="20011" y="23548"/>
            <a:ext cx="18247975" cy="950442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697170" y="7636284"/>
            <a:ext cx="12061386" cy="923330"/>
          </a:xfrm>
          <a:prstGeom prst="rect">
            <a:avLst/>
          </a:prstGeom>
          <a:solidFill>
            <a:schemeClr val="accent2">
              <a:lumMod val="5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He likes candy because it’s delicious.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97580" y="205035"/>
            <a:ext cx="10374382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Look and Say, then Write.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9922" y="7374342"/>
            <a:ext cx="4872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8100" b="1" dirty="0">
                <a:solidFill>
                  <a:srgbClr val="C00000"/>
                </a:solidFill>
                <a:latin typeface="UVN Ai Cap" panose="02040603050506020204" pitchFamily="18" charset="0"/>
              </a:rPr>
              <a:t>Answer: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7D891-9557-88B7-B00D-66E2CD4691D6}"/>
              </a:ext>
            </a:extLst>
          </p:cNvPr>
          <p:cNvGrpSpPr/>
          <p:nvPr/>
        </p:nvGrpSpPr>
        <p:grpSpPr>
          <a:xfrm>
            <a:off x="0" y="8869228"/>
            <a:ext cx="18288000" cy="2349782"/>
            <a:chOff x="-42836" y="-143068"/>
            <a:chExt cx="18288000" cy="23497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7A2C56-B942-B109-5EE5-99DD96C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2836" y="317092"/>
              <a:ext cx="18288000" cy="93406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9232-474D-DA23-789E-E348C1039572}"/>
                </a:ext>
              </a:extLst>
            </p:cNvPr>
            <p:cNvGrpSpPr/>
            <p:nvPr/>
          </p:nvGrpSpPr>
          <p:grpSpPr>
            <a:xfrm>
              <a:off x="-42835" y="-143068"/>
              <a:ext cx="5051655" cy="2349782"/>
              <a:chOff x="-6798" y="-76019"/>
              <a:chExt cx="3374070" cy="15001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8C88DE6-A4F7-8C0E-FA37-5541AE9A1C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b="53414"/>
              <a:stretch/>
            </p:blipFill>
            <p:spPr>
              <a:xfrm>
                <a:off x="6568" y="227503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778D986-DD05-21EE-7191-C08F97B0C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-6798" y="217764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8" name="Picture 1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0940214-3593-0ED7-3E62-C85192F670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487125" y="259349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B6806947-B47C-CCA4-BFBF-9C2B2306A4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68" y="-76019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71473" y="249341"/>
            <a:ext cx="2952330" cy="3244319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8802B53F-A65E-A040-699B-03EA7ACF9397}"/>
              </a:ext>
            </a:extLst>
          </p:cNvPr>
          <p:cNvSpPr/>
          <p:nvPr/>
        </p:nvSpPr>
        <p:spPr>
          <a:xfrm>
            <a:off x="2859596" y="2524064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42E08E-D823-8F74-0480-147D88066451}"/>
              </a:ext>
            </a:extLst>
          </p:cNvPr>
          <p:cNvGrpSpPr/>
          <p:nvPr/>
        </p:nvGrpSpPr>
        <p:grpSpPr>
          <a:xfrm>
            <a:off x="9205950" y="2402784"/>
            <a:ext cx="6324600" cy="4190999"/>
            <a:chOff x="9009820" y="1871426"/>
            <a:chExt cx="6324600" cy="4190999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9CD16398-269A-0A8A-76A9-8207DA5357A0}"/>
                </a:ext>
              </a:extLst>
            </p:cNvPr>
            <p:cNvSpPr/>
            <p:nvPr/>
          </p:nvSpPr>
          <p:spPr>
            <a:xfrm rot="13048689">
              <a:off x="9009820" y="1871426"/>
              <a:ext cx="6324600" cy="4190999"/>
            </a:xfrm>
            <a:prstGeom prst="teardrop">
              <a:avLst>
                <a:gd name="adj" fmla="val 132476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A7E4AB19-BFAE-264E-04A4-8EBB558D05E5}"/>
                </a:ext>
              </a:extLst>
            </p:cNvPr>
            <p:cNvSpPr/>
            <p:nvPr/>
          </p:nvSpPr>
          <p:spPr>
            <a:xfrm>
              <a:off x="9716791" y="2044211"/>
              <a:ext cx="4385325" cy="3396342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8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848150-C378-3D43-0515-7EE2D713ADB9}"/>
              </a:ext>
            </a:extLst>
          </p:cNvPr>
          <p:cNvSpPr/>
          <p:nvPr/>
        </p:nvSpPr>
        <p:spPr>
          <a:xfrm>
            <a:off x="20011" y="23548"/>
            <a:ext cx="18247975" cy="950442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697170" y="7636284"/>
            <a:ext cx="12061386" cy="923330"/>
          </a:xfrm>
          <a:prstGeom prst="rect">
            <a:avLst/>
          </a:prstGeom>
          <a:solidFill>
            <a:schemeClr val="accent2">
              <a:lumMod val="5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He doesn’t like balloons because they pop.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26261" y="387817"/>
            <a:ext cx="10896600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Look and Say, then Write.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9922" y="7374342"/>
            <a:ext cx="4872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8100" b="1" dirty="0">
                <a:solidFill>
                  <a:srgbClr val="C00000"/>
                </a:solidFill>
                <a:latin typeface="UVN Ai Cap" panose="02040603050506020204" pitchFamily="18" charset="0"/>
              </a:rPr>
              <a:t>Answer: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075963" y="987982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7D891-9557-88B7-B00D-66E2CD4691D6}"/>
              </a:ext>
            </a:extLst>
          </p:cNvPr>
          <p:cNvGrpSpPr/>
          <p:nvPr/>
        </p:nvGrpSpPr>
        <p:grpSpPr>
          <a:xfrm>
            <a:off x="0" y="8869228"/>
            <a:ext cx="18288000" cy="2349782"/>
            <a:chOff x="-42836" y="-143068"/>
            <a:chExt cx="18288000" cy="23497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7A2C56-B942-B109-5EE5-99DD96C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2836" y="317092"/>
              <a:ext cx="18288000" cy="93406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9232-474D-DA23-789E-E348C1039572}"/>
                </a:ext>
              </a:extLst>
            </p:cNvPr>
            <p:cNvGrpSpPr/>
            <p:nvPr/>
          </p:nvGrpSpPr>
          <p:grpSpPr>
            <a:xfrm>
              <a:off x="-42835" y="-143068"/>
              <a:ext cx="5051655" cy="2349782"/>
              <a:chOff x="-6798" y="-76019"/>
              <a:chExt cx="3374070" cy="15001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8C88DE6-A4F7-8C0E-FA37-5541AE9A1C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b="53414"/>
              <a:stretch/>
            </p:blipFill>
            <p:spPr>
              <a:xfrm>
                <a:off x="6568" y="227503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778D986-DD05-21EE-7191-C08F97B0C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-6798" y="217764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8" name="Picture 1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0940214-3593-0ED7-3E62-C85192F670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487125" y="259349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B6806947-B47C-CCA4-BFBF-9C2B2306A4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68" y="-76019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2406" y="249341"/>
            <a:ext cx="2952330" cy="3244319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5284EA3-7D80-5D8F-90F7-B65F29E852D5}"/>
              </a:ext>
            </a:extLst>
          </p:cNvPr>
          <p:cNvSpPr/>
          <p:nvPr/>
        </p:nvSpPr>
        <p:spPr>
          <a:xfrm>
            <a:off x="2298708" y="2216501"/>
            <a:ext cx="4980247" cy="5038581"/>
          </a:xfrm>
          <a:custGeom>
            <a:avLst/>
            <a:gdLst/>
            <a:ahLst/>
            <a:cxnLst/>
            <a:rect l="l" t="t" r="r" b="b"/>
            <a:pathLst>
              <a:path w="3305383" h="3642295">
                <a:moveTo>
                  <a:pt x="0" y="0"/>
                </a:moveTo>
                <a:lnTo>
                  <a:pt x="3305383" y="0"/>
                </a:lnTo>
                <a:lnTo>
                  <a:pt x="3305383" y="3642295"/>
                </a:lnTo>
                <a:lnTo>
                  <a:pt x="0" y="364229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ACC9D8-3C97-F0C9-D27F-63DF582D4205}"/>
              </a:ext>
            </a:extLst>
          </p:cNvPr>
          <p:cNvGrpSpPr/>
          <p:nvPr/>
        </p:nvGrpSpPr>
        <p:grpSpPr>
          <a:xfrm>
            <a:off x="9471513" y="2356664"/>
            <a:ext cx="6324600" cy="4190999"/>
            <a:chOff x="8375522" y="1716082"/>
            <a:chExt cx="6324600" cy="4190999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20A7B869-09F4-9A50-4821-7C945C2A6C8A}"/>
                </a:ext>
              </a:extLst>
            </p:cNvPr>
            <p:cNvSpPr/>
            <p:nvPr/>
          </p:nvSpPr>
          <p:spPr>
            <a:xfrm rot="13010472">
              <a:off x="8375522" y="1716082"/>
              <a:ext cx="6324600" cy="4190999"/>
            </a:xfrm>
            <a:prstGeom prst="teardrop">
              <a:avLst>
                <a:gd name="adj" fmla="val 135614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A0E7912B-F810-72FC-0B58-A103B62CB21E}"/>
                </a:ext>
              </a:extLst>
            </p:cNvPr>
            <p:cNvSpPr/>
            <p:nvPr/>
          </p:nvSpPr>
          <p:spPr>
            <a:xfrm>
              <a:off x="9544119" y="2158880"/>
              <a:ext cx="3416626" cy="3305402"/>
            </a:xfrm>
            <a:custGeom>
              <a:avLst/>
              <a:gdLst/>
              <a:ahLst/>
              <a:cxnLst/>
              <a:rect l="l" t="t" r="r" b="b"/>
              <a:pathLst>
                <a:path w="2825665" h="2751492">
                  <a:moveTo>
                    <a:pt x="0" y="0"/>
                  </a:moveTo>
                  <a:lnTo>
                    <a:pt x="2825666" y="0"/>
                  </a:lnTo>
                  <a:lnTo>
                    <a:pt x="2825666" y="2751491"/>
                  </a:lnTo>
                  <a:lnTo>
                    <a:pt x="0" y="2751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848150-C378-3D43-0515-7EE2D713ADB9}"/>
              </a:ext>
            </a:extLst>
          </p:cNvPr>
          <p:cNvSpPr/>
          <p:nvPr/>
        </p:nvSpPr>
        <p:spPr>
          <a:xfrm>
            <a:off x="20011" y="23548"/>
            <a:ext cx="18247975" cy="950442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697170" y="7636284"/>
            <a:ext cx="12061386" cy="923330"/>
          </a:xfrm>
          <a:prstGeom prst="rect">
            <a:avLst/>
          </a:prstGeom>
          <a:solidFill>
            <a:schemeClr val="accent2">
              <a:lumMod val="5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She likes the present because it’s a new toy.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29000" y="506621"/>
            <a:ext cx="10287000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Look and Say, then Write.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9922" y="7374342"/>
            <a:ext cx="4872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8100" b="1" dirty="0">
                <a:solidFill>
                  <a:srgbClr val="C00000"/>
                </a:solidFill>
                <a:latin typeface="UVN Ai Cap" panose="02040603050506020204" pitchFamily="18" charset="0"/>
              </a:rPr>
              <a:t>Answer: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7D891-9557-88B7-B00D-66E2CD4691D6}"/>
              </a:ext>
            </a:extLst>
          </p:cNvPr>
          <p:cNvGrpSpPr/>
          <p:nvPr/>
        </p:nvGrpSpPr>
        <p:grpSpPr>
          <a:xfrm>
            <a:off x="0" y="8869228"/>
            <a:ext cx="18288000" cy="2349782"/>
            <a:chOff x="-42836" y="-143068"/>
            <a:chExt cx="18288000" cy="23497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7A2C56-B942-B109-5EE5-99DD96C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2836" y="317092"/>
              <a:ext cx="18288000" cy="93406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9232-474D-DA23-789E-E348C1039572}"/>
                </a:ext>
              </a:extLst>
            </p:cNvPr>
            <p:cNvGrpSpPr/>
            <p:nvPr/>
          </p:nvGrpSpPr>
          <p:grpSpPr>
            <a:xfrm>
              <a:off x="-42835" y="-143068"/>
              <a:ext cx="5051655" cy="2349782"/>
              <a:chOff x="-6798" y="-76019"/>
              <a:chExt cx="3374070" cy="15001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8C88DE6-A4F7-8C0E-FA37-5541AE9A1C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b="53414"/>
              <a:stretch/>
            </p:blipFill>
            <p:spPr>
              <a:xfrm>
                <a:off x="6568" y="227503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778D986-DD05-21EE-7191-C08F97B0C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-6798" y="217764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8" name="Picture 1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0940214-3593-0ED7-3E62-C85192F670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487125" y="259349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B6806947-B47C-CCA4-BFBF-9C2B2306A4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68" y="-76019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-128387" y="171981"/>
            <a:ext cx="2952330" cy="3244319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37B9F023-CCAE-FE30-BC64-22A5AC611583}"/>
              </a:ext>
            </a:extLst>
          </p:cNvPr>
          <p:cNvSpPr/>
          <p:nvPr/>
        </p:nvSpPr>
        <p:spPr>
          <a:xfrm>
            <a:off x="2572612" y="2190023"/>
            <a:ext cx="4525105" cy="5012022"/>
          </a:xfrm>
          <a:custGeom>
            <a:avLst/>
            <a:gdLst/>
            <a:ahLst/>
            <a:cxnLst/>
            <a:rect l="l" t="t" r="r" b="b"/>
            <a:pathLst>
              <a:path w="3284359" h="4114800">
                <a:moveTo>
                  <a:pt x="0" y="0"/>
                </a:moveTo>
                <a:lnTo>
                  <a:pt x="3284359" y="0"/>
                </a:lnTo>
                <a:lnTo>
                  <a:pt x="3284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5A2914-AD96-5BFE-FC18-5186611779F0}"/>
              </a:ext>
            </a:extLst>
          </p:cNvPr>
          <p:cNvGrpSpPr/>
          <p:nvPr/>
        </p:nvGrpSpPr>
        <p:grpSpPr>
          <a:xfrm>
            <a:off x="9420285" y="2464946"/>
            <a:ext cx="6324600" cy="4190999"/>
            <a:chOff x="8375522" y="1716082"/>
            <a:chExt cx="6324600" cy="4190999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3A56FE89-1A33-092D-B49B-70E31BA820D4}"/>
                </a:ext>
              </a:extLst>
            </p:cNvPr>
            <p:cNvSpPr/>
            <p:nvPr/>
          </p:nvSpPr>
          <p:spPr>
            <a:xfrm rot="13038299">
              <a:off x="8375522" y="1716082"/>
              <a:ext cx="6324600" cy="4190999"/>
            </a:xfrm>
            <a:prstGeom prst="teardrop">
              <a:avLst>
                <a:gd name="adj" fmla="val 14034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B106B80B-B31B-8C7F-95BE-E5B08E7CF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784" y="1901852"/>
              <a:ext cx="3288698" cy="3635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5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848150-C378-3D43-0515-7EE2D713ADB9}"/>
              </a:ext>
            </a:extLst>
          </p:cNvPr>
          <p:cNvSpPr/>
          <p:nvPr/>
        </p:nvSpPr>
        <p:spPr>
          <a:xfrm>
            <a:off x="20011" y="23548"/>
            <a:ext cx="18247975" cy="950442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853416" y="7850930"/>
            <a:ext cx="13236345" cy="923330"/>
          </a:xfrm>
          <a:prstGeom prst="rect">
            <a:avLst/>
          </a:prstGeom>
          <a:solidFill>
            <a:schemeClr val="accent2">
              <a:lumMod val="5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She doesn’t like cake because there’s jelly inside.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05200" y="506621"/>
            <a:ext cx="10191750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Look and Say, then Write.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5182" y="7579362"/>
            <a:ext cx="4872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8100" b="1" dirty="0">
                <a:solidFill>
                  <a:srgbClr val="C00000"/>
                </a:solidFill>
                <a:latin typeface="UVN Ai Cap" panose="02040603050506020204" pitchFamily="18" charset="0"/>
              </a:rPr>
              <a:t>Answer: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7D891-9557-88B7-B00D-66E2CD4691D6}"/>
              </a:ext>
            </a:extLst>
          </p:cNvPr>
          <p:cNvGrpSpPr/>
          <p:nvPr/>
        </p:nvGrpSpPr>
        <p:grpSpPr>
          <a:xfrm>
            <a:off x="0" y="8869228"/>
            <a:ext cx="18288000" cy="2349782"/>
            <a:chOff x="-42836" y="-143068"/>
            <a:chExt cx="18288000" cy="23497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7A2C56-B942-B109-5EE5-99DD96C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2836" y="317092"/>
              <a:ext cx="18288000" cy="93406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9232-474D-DA23-789E-E348C1039572}"/>
                </a:ext>
              </a:extLst>
            </p:cNvPr>
            <p:cNvGrpSpPr/>
            <p:nvPr/>
          </p:nvGrpSpPr>
          <p:grpSpPr>
            <a:xfrm>
              <a:off x="-42835" y="-143068"/>
              <a:ext cx="5051655" cy="2349782"/>
              <a:chOff x="-6798" y="-76019"/>
              <a:chExt cx="3374070" cy="15001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8C88DE6-A4F7-8C0E-FA37-5541AE9A1C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b="53414"/>
              <a:stretch/>
            </p:blipFill>
            <p:spPr>
              <a:xfrm>
                <a:off x="6568" y="227503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778D986-DD05-21EE-7191-C08F97B0C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-6798" y="217764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8" name="Picture 1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0940214-3593-0ED7-3E62-C85192F670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487125" y="259349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B6806947-B47C-CCA4-BFBF-9C2B2306A4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68" y="-76019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010" y="275023"/>
            <a:ext cx="2952330" cy="3244319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CF522986-3FA1-5EB6-0CBC-FE7A7F13AA15}"/>
              </a:ext>
            </a:extLst>
          </p:cNvPr>
          <p:cNvSpPr/>
          <p:nvPr/>
        </p:nvSpPr>
        <p:spPr>
          <a:xfrm>
            <a:off x="2756274" y="2474778"/>
            <a:ext cx="4590763" cy="4780304"/>
          </a:xfrm>
          <a:custGeom>
            <a:avLst/>
            <a:gdLst/>
            <a:ahLst/>
            <a:cxnLst/>
            <a:rect l="l" t="t" r="r" b="b"/>
            <a:pathLst>
              <a:path w="3677603" h="4114800">
                <a:moveTo>
                  <a:pt x="0" y="0"/>
                </a:moveTo>
                <a:lnTo>
                  <a:pt x="3677602" y="0"/>
                </a:lnTo>
                <a:lnTo>
                  <a:pt x="3677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7FB022-07EB-0CB7-155C-EE0AA2A494F9}"/>
              </a:ext>
            </a:extLst>
          </p:cNvPr>
          <p:cNvGrpSpPr/>
          <p:nvPr/>
        </p:nvGrpSpPr>
        <p:grpSpPr>
          <a:xfrm>
            <a:off x="9677090" y="2489727"/>
            <a:ext cx="6324600" cy="4190999"/>
            <a:chOff x="8375522" y="1716082"/>
            <a:chExt cx="6324600" cy="4190999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14F896BA-67A1-080C-8836-50623EE2DCFD}"/>
                </a:ext>
              </a:extLst>
            </p:cNvPr>
            <p:cNvSpPr/>
            <p:nvPr/>
          </p:nvSpPr>
          <p:spPr>
            <a:xfrm rot="12989305">
              <a:off x="8375522" y="1716082"/>
              <a:ext cx="6324600" cy="4190999"/>
            </a:xfrm>
            <a:prstGeom prst="teardrop">
              <a:avLst>
                <a:gd name="adj" fmla="val 143671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30DC2FD-36F4-8037-A64A-3506053660CE}"/>
                </a:ext>
              </a:extLst>
            </p:cNvPr>
            <p:cNvSpPr/>
            <p:nvPr/>
          </p:nvSpPr>
          <p:spPr>
            <a:xfrm>
              <a:off x="9636926" y="1961814"/>
              <a:ext cx="3318035" cy="2859750"/>
            </a:xfrm>
            <a:custGeom>
              <a:avLst/>
              <a:gdLst/>
              <a:ahLst/>
              <a:cxnLst/>
              <a:rect l="l" t="t" r="r" b="b"/>
              <a:pathLst>
                <a:path w="4856946" h="4389465">
                  <a:moveTo>
                    <a:pt x="0" y="0"/>
                  </a:moveTo>
                  <a:lnTo>
                    <a:pt x="4856946" y="0"/>
                  </a:lnTo>
                  <a:lnTo>
                    <a:pt x="4856946" y="4389465"/>
                  </a:lnTo>
                  <a:lnTo>
                    <a:pt x="0" y="438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3542</TotalTime>
  <Words>674</Words>
  <Application>Microsoft Office PowerPoint</Application>
  <PresentationFormat>Custom</PresentationFormat>
  <Paragraphs>160</Paragraphs>
  <Slides>21</Slides>
  <Notes>18</Notes>
  <HiddenSlides>0</HiddenSlides>
  <MMClips>9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Fredoka One</vt:lpstr>
      <vt:lpstr>Tenor Sans</vt:lpstr>
      <vt:lpstr>KG Primary Penmanship Bold</vt:lpstr>
      <vt:lpstr>Snap ITC</vt:lpstr>
      <vt:lpstr>Dreaming Outloud Pro</vt:lpstr>
      <vt:lpstr>Arial</vt:lpstr>
      <vt:lpstr>Times New Roman</vt:lpstr>
      <vt:lpstr>Jumble</vt:lpstr>
      <vt:lpstr>Wingdings</vt:lpstr>
      <vt:lpstr>Arial Black</vt:lpstr>
      <vt:lpstr>Calibri</vt:lpstr>
      <vt:lpstr>Sniglet</vt:lpstr>
      <vt:lpstr>UVN Ai Cap</vt:lpstr>
      <vt:lpstr>Abadi Extra Light</vt:lpstr>
      <vt:lpstr>Verdana</vt:lpstr>
      <vt:lpstr>Nunito Sans Regular</vt:lpstr>
      <vt:lpstr>MyriadPro-Light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52</cp:revision>
  <dcterms:created xsi:type="dcterms:W3CDTF">2006-08-16T00:00:00Z</dcterms:created>
  <dcterms:modified xsi:type="dcterms:W3CDTF">2023-10-20T02:12:35Z</dcterms:modified>
  <dc:identifier>DAFV1pFi9-g</dc:identifier>
</cp:coreProperties>
</file>