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74" r:id="rId2"/>
    <p:sldId id="256" r:id="rId3"/>
    <p:sldId id="257" r:id="rId4"/>
    <p:sldId id="258" r:id="rId5"/>
    <p:sldId id="418" r:id="rId6"/>
    <p:sldId id="389" r:id="rId7"/>
    <p:sldId id="507" r:id="rId8"/>
    <p:sldId id="397" r:id="rId9"/>
    <p:sldId id="454" r:id="rId10"/>
    <p:sldId id="494" r:id="rId11"/>
    <p:sldId id="508" r:id="rId12"/>
    <p:sldId id="509" r:id="rId13"/>
    <p:sldId id="510" r:id="rId14"/>
    <p:sldId id="479" r:id="rId15"/>
    <p:sldId id="511" r:id="rId16"/>
    <p:sldId id="500" r:id="rId17"/>
    <p:sldId id="431" r:id="rId18"/>
    <p:sldId id="512" r:id="rId19"/>
    <p:sldId id="513" r:id="rId20"/>
    <p:sldId id="280" r:id="rId21"/>
    <p:sldId id="272" r:id="rId22"/>
  </p:sldIdLst>
  <p:sldSz cx="18288000" cy="10287000"/>
  <p:notesSz cx="6858000" cy="9144000"/>
  <p:embeddedFontLst>
    <p:embeddedFont>
      <p:font typeface="Abadi" panose="020B0604020104020204" pitchFamily="34" charset="0"/>
      <p:regular r:id="rId24"/>
    </p:embeddedFont>
    <p:embeddedFont>
      <p:font typeface="Abadi Extra Light" panose="020B0204020104020204" pitchFamily="34" charset="0"/>
      <p:regular r:id="rId25"/>
    </p:embeddedFont>
    <p:embeddedFont>
      <p:font typeface="Calibri" panose="020F0502020204030204" pitchFamily="34" charset="0"/>
      <p:regular r:id="rId26"/>
      <p:bold r:id="rId27"/>
      <p:italic r:id="rId28"/>
      <p:boldItalic r:id="rId29"/>
    </p:embeddedFont>
    <p:embeddedFont>
      <p:font typeface="Fredoka One" panose="02000000000000000000" pitchFamily="2" charset="0"/>
      <p:regular r:id="rId30"/>
    </p:embeddedFont>
    <p:embeddedFont>
      <p:font typeface="Jumble" panose="02000503000000020004" pitchFamily="2" charset="0"/>
      <p:regular r:id="rId31"/>
    </p:embeddedFont>
    <p:embeddedFont>
      <p:font typeface="Nunito Sans Regular" panose="020B0604020202020204" charset="0"/>
      <p:regular r:id="rId32"/>
    </p:embeddedFont>
    <p:embeddedFont>
      <p:font typeface="Sniglet" panose="020B0604020202020204" charset="0"/>
      <p:regular r:id="rId33"/>
    </p:embeddedFont>
    <p:embeddedFont>
      <p:font typeface="Tenor Sans" panose="020B0604020202020204" charset="0"/>
      <p:regular r:id="rId34"/>
    </p:embeddedFont>
    <p:embeddedFont>
      <p:font typeface="Tw Cen MT" panose="020B0602020104020603"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FF00FF"/>
    <a:srgbClr val="66FF33"/>
    <a:srgbClr val="CC6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9" autoAdjust="0"/>
    <p:restoredTop sz="79099" autoAdjust="0"/>
  </p:normalViewPr>
  <p:slideViewPr>
    <p:cSldViewPr>
      <p:cViewPr varScale="1">
        <p:scale>
          <a:sx n="39" d="100"/>
          <a:sy n="39" d="100"/>
        </p:scale>
        <p:origin x="180" y="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9358E-2277-4146-9E67-D24BFF36385B}"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F774B-2D99-4A84-BE05-FB7CB2702A11}" type="slidenum">
              <a:rPr lang="en-US" smtClean="0"/>
              <a:t>‹#›</a:t>
            </a:fld>
            <a:endParaRPr lang="en-US"/>
          </a:p>
        </p:txBody>
      </p:sp>
    </p:spTree>
    <p:extLst>
      <p:ext uri="{BB962C8B-B14F-4D97-AF65-F5344CB8AC3E}">
        <p14:creationId xmlns:p14="http://schemas.microsoft.com/office/powerpoint/2010/main" val="219646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https://www.youtube.com/watch?v=pqDEwPi7vxg</a:t>
            </a:r>
          </a:p>
        </p:txBody>
      </p:sp>
      <p:sp>
        <p:nvSpPr>
          <p:cNvPr id="4" name="Slide Number Placeholder 3"/>
          <p:cNvSpPr>
            <a:spLocks noGrp="1"/>
          </p:cNvSpPr>
          <p:nvPr>
            <p:ph type="sldNum" sz="quarter" idx="5"/>
          </p:nvPr>
        </p:nvSpPr>
        <p:spPr/>
        <p:txBody>
          <a:bodyPr/>
          <a:lstStyle/>
          <a:p>
            <a:fld id="{EA7F774B-2D99-4A84-BE05-FB7CB2702A11}" type="slidenum">
              <a:rPr lang="en-US" smtClean="0"/>
              <a:t>3</a:t>
            </a:fld>
            <a:endParaRPr lang="en-US"/>
          </a:p>
        </p:txBody>
      </p:sp>
    </p:spTree>
    <p:extLst>
      <p:ext uri="{BB962C8B-B14F-4D97-AF65-F5344CB8AC3E}">
        <p14:creationId xmlns:p14="http://schemas.microsoft.com/office/powerpoint/2010/main" val="3202812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21285" lvl="0" indent="0" algn="just">
              <a:spcBef>
                <a:spcPts val="600"/>
              </a:spcBef>
              <a:spcAft>
                <a:spcPts val="600"/>
              </a:spcAft>
              <a:buFont typeface="Times New Roman" panose="02020603050405020304" pitchFamily="18" charset="0"/>
              <a:buNone/>
            </a:pP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a:solidFill>
                  <a:srgbClr val="242021"/>
                </a:solidFill>
                <a:effectLst/>
                <a:latin typeface="Times New Roman" panose="02020603050405020304" pitchFamily="18" charset="0"/>
                <a:ea typeface="Times New Roman" panose="02020603050405020304" pitchFamily="18" charset="0"/>
              </a:rPr>
              <a:t>Play the recording for children to complete the activity.</a:t>
            </a: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13</a:t>
            </a:fld>
            <a:endParaRPr lang="en-US"/>
          </a:p>
        </p:txBody>
      </p:sp>
    </p:spTree>
    <p:extLst>
      <p:ext uri="{BB962C8B-B14F-4D97-AF65-F5344CB8AC3E}">
        <p14:creationId xmlns:p14="http://schemas.microsoft.com/office/powerpoint/2010/main" val="3326680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0" dirty="0">
                <a:solidFill>
                  <a:srgbClr val="000000"/>
                </a:solidFill>
                <a:effectLst/>
                <a:latin typeface="Times New Roman" panose="02020603050405020304" pitchFamily="18" charset="0"/>
                <a:ea typeface="SimSun" panose="02010600030101010101" pitchFamily="2" charset="-122"/>
              </a:rPr>
              <a:t> Children work in pairs to peer-check their answers. </a:t>
            </a:r>
            <a:endParaRPr lang="en-US" b="0" dirty="0"/>
          </a:p>
        </p:txBody>
      </p:sp>
      <p:sp>
        <p:nvSpPr>
          <p:cNvPr id="4" name="Slide Number Placeholder 3"/>
          <p:cNvSpPr>
            <a:spLocks noGrp="1"/>
          </p:cNvSpPr>
          <p:nvPr>
            <p:ph type="sldNum" sz="quarter" idx="5"/>
          </p:nvPr>
        </p:nvSpPr>
        <p:spPr/>
        <p:txBody>
          <a:bodyPr/>
          <a:lstStyle/>
          <a:p>
            <a:fld id="{EA7F774B-2D99-4A84-BE05-FB7CB2702A11}" type="slidenum">
              <a:rPr lang="en-US" smtClean="0"/>
              <a:t>14</a:t>
            </a:fld>
            <a:endParaRPr lang="en-US"/>
          </a:p>
        </p:txBody>
      </p:sp>
    </p:spTree>
    <p:extLst>
      <p:ext uri="{BB962C8B-B14F-4D97-AF65-F5344CB8AC3E}">
        <p14:creationId xmlns:p14="http://schemas.microsoft.com/office/powerpoint/2010/main" val="4214385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340" marR="0">
              <a:spcBef>
                <a:spcPts val="600"/>
              </a:spcBef>
              <a:spcAft>
                <a:spcPts val="600"/>
              </a:spcAft>
            </a:pPr>
            <a:r>
              <a:rPr lang="en-US" sz="1800" b="1" u="sng" dirty="0">
                <a:solidFill>
                  <a:srgbClr val="000000"/>
                </a:solidFill>
                <a:effectLst/>
                <a:latin typeface="Times New Roman" panose="02020603050405020304" pitchFamily="18" charset="0"/>
                <a:ea typeface="SimSun" panose="02010600030101010101" pitchFamily="2" charset="-122"/>
              </a:rPr>
              <a:t>Answers</a:t>
            </a:r>
            <a:r>
              <a:rPr lang="en-US" sz="1800" b="1" dirty="0">
                <a:solidFill>
                  <a:srgbClr val="000000"/>
                </a:solidFill>
                <a:effectLst/>
                <a:latin typeface="Times New Roman" panose="02020603050405020304" pitchFamily="18" charset="0"/>
                <a:ea typeface="SimSun" panose="02010600030101010101" pitchFamily="2" charset="-122"/>
              </a:rPr>
              <a:t>  </a:t>
            </a:r>
            <a:r>
              <a:rPr lang="en-US" sz="1800" b="1" dirty="0">
                <a:solidFill>
                  <a:srgbClr val="16C0F2"/>
                </a:solidFill>
                <a:effectLst/>
                <a:latin typeface="Times New Roman" panose="02020603050405020304" pitchFamily="18" charset="0"/>
                <a:ea typeface="SimSun" panose="02010600030101010101" pitchFamily="2" charset="-122"/>
              </a:rPr>
              <a:t>1 </a:t>
            </a:r>
            <a:r>
              <a:rPr lang="en-US" sz="1800" dirty="0">
                <a:solidFill>
                  <a:srgbClr val="00ADEE"/>
                </a:solidFill>
                <a:effectLst/>
                <a:latin typeface="Times New Roman" panose="02020603050405020304" pitchFamily="18" charset="0"/>
                <a:ea typeface="SimSun" panose="02010600030101010101" pitchFamily="2" charset="-122"/>
              </a:rPr>
              <a:t>c </a:t>
            </a:r>
            <a:r>
              <a:rPr lang="en-US" sz="1800" b="1" dirty="0">
                <a:solidFill>
                  <a:srgbClr val="16C0F2"/>
                </a:solidFill>
                <a:effectLst/>
                <a:latin typeface="Times New Roman" panose="02020603050405020304" pitchFamily="18" charset="0"/>
                <a:ea typeface="SimSun" panose="02010600030101010101" pitchFamily="2" charset="-122"/>
              </a:rPr>
              <a:t>2 </a:t>
            </a:r>
            <a:r>
              <a:rPr lang="en-US" sz="1800" dirty="0">
                <a:solidFill>
                  <a:srgbClr val="00ADEE"/>
                </a:solidFill>
                <a:effectLst/>
                <a:latin typeface="Times New Roman" panose="02020603050405020304" pitchFamily="18" charset="0"/>
                <a:ea typeface="SimSun" panose="02010600030101010101" pitchFamily="2" charset="-122"/>
              </a:rPr>
              <a:t>a </a:t>
            </a:r>
            <a:r>
              <a:rPr lang="en-US" sz="1800" b="1" dirty="0">
                <a:solidFill>
                  <a:srgbClr val="16C0F2"/>
                </a:solidFill>
                <a:effectLst/>
                <a:latin typeface="Times New Roman" panose="02020603050405020304" pitchFamily="18" charset="0"/>
                <a:ea typeface="SimSun" panose="02010600030101010101" pitchFamily="2" charset="-122"/>
              </a:rPr>
              <a:t>3 </a:t>
            </a:r>
            <a:r>
              <a:rPr lang="en-US" sz="1800" dirty="0">
                <a:solidFill>
                  <a:srgbClr val="00ADEE"/>
                </a:solidFill>
                <a:effectLst/>
                <a:latin typeface="Times New Roman" panose="02020603050405020304" pitchFamily="18" charset="0"/>
                <a:ea typeface="SimSun" panose="02010600030101010101" pitchFamily="2" charset="-122"/>
              </a:rPr>
              <a:t>d </a:t>
            </a:r>
            <a:r>
              <a:rPr lang="en-US" sz="1800" b="1" dirty="0">
                <a:solidFill>
                  <a:srgbClr val="16C0F2"/>
                </a:solidFill>
                <a:effectLst/>
                <a:latin typeface="Times New Roman" panose="02020603050405020304" pitchFamily="18" charset="0"/>
                <a:ea typeface="SimSun" panose="02010600030101010101" pitchFamily="2" charset="-122"/>
              </a:rPr>
              <a:t>4 </a:t>
            </a:r>
            <a:r>
              <a:rPr lang="en-US" sz="1800" dirty="0">
                <a:solidFill>
                  <a:srgbClr val="00ADEE"/>
                </a:solidFill>
                <a:effectLst/>
                <a:latin typeface="Times New Roman" panose="02020603050405020304" pitchFamily="18" charset="0"/>
                <a:ea typeface="SimSun" panose="02010600030101010101" pitchFamily="2" charset="-122"/>
              </a:rPr>
              <a:t>b</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15</a:t>
            </a:fld>
            <a:endParaRPr lang="en-US"/>
          </a:p>
        </p:txBody>
      </p:sp>
    </p:spTree>
    <p:extLst>
      <p:ext uri="{BB962C8B-B14F-4D97-AF65-F5344CB8AC3E}">
        <p14:creationId xmlns:p14="http://schemas.microsoft.com/office/powerpoint/2010/main" val="194706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16</a:t>
            </a:fld>
            <a:endParaRPr lang="en-US"/>
          </a:p>
        </p:txBody>
      </p:sp>
    </p:spTree>
    <p:extLst>
      <p:ext uri="{BB962C8B-B14F-4D97-AF65-F5344CB8AC3E}">
        <p14:creationId xmlns:p14="http://schemas.microsoft.com/office/powerpoint/2010/main" val="4007035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dirty="0">
                <a:solidFill>
                  <a:srgbClr val="242021"/>
                </a:solidFill>
                <a:effectLst/>
                <a:latin typeface="Times New Roman" panose="02020603050405020304" pitchFamily="18" charset="0"/>
                <a:ea typeface="Times New Roman" panose="02020603050405020304" pitchFamily="18" charset="0"/>
              </a:rPr>
              <a:t> * Point, ask, and answer.</a:t>
            </a:r>
            <a:endParaRPr lang="en-US" sz="1800" dirty="0">
              <a:effectLst/>
              <a:latin typeface="Times New Roman" panose="02020603050405020304" pitchFamily="18" charset="0"/>
              <a:ea typeface="SimSun" panose="02010600030101010101" pitchFamily="2" charset="-122"/>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children to look at the pictures in Exercise 1 and read the words in the box.</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Focus attention on the example in the speech bubbles.</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Explain to the class that they need to ask and answer questions about the children in Exercise 1, using the words in the box.</a:t>
            </a:r>
            <a:r>
              <a:rPr lang="en-US" sz="18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A7F774B-2D99-4A84-BE05-FB7CB2702A11}" type="slidenum">
              <a:rPr lang="en-US" smtClean="0"/>
              <a:t>17</a:t>
            </a:fld>
            <a:endParaRPr lang="en-US"/>
          </a:p>
        </p:txBody>
      </p:sp>
    </p:spTree>
    <p:extLst>
      <p:ext uri="{BB962C8B-B14F-4D97-AF65-F5344CB8AC3E}">
        <p14:creationId xmlns:p14="http://schemas.microsoft.com/office/powerpoint/2010/main" val="661527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dirty="0">
                <a:solidFill>
                  <a:srgbClr val="000000"/>
                </a:solidFill>
                <a:effectLst/>
                <a:latin typeface="Times New Roman" panose="02020603050405020304" pitchFamily="18" charset="0"/>
                <a:ea typeface="SimSun" panose="02010600030101010101" pitchFamily="2" charset="-122"/>
              </a:rPr>
              <a:t>* </a:t>
            </a:r>
            <a:r>
              <a:rPr lang="en-US" sz="1800" dirty="0">
                <a:effectLst/>
                <a:latin typeface="Times New Roman" panose="02020603050405020304" pitchFamily="18" charset="0"/>
                <a:ea typeface="SimSun" panose="02010600030101010101" pitchFamily="2" charset="-122"/>
              </a:rPr>
              <a:t> </a:t>
            </a:r>
            <a:r>
              <a:rPr lang="en-US" sz="1800" b="1" dirty="0">
                <a:solidFill>
                  <a:srgbClr val="242021"/>
                </a:solidFill>
                <a:effectLst/>
                <a:latin typeface="Times New Roman" panose="02020603050405020304" pitchFamily="18" charset="0"/>
                <a:ea typeface="Times New Roman" panose="02020603050405020304" pitchFamily="18" charset="0"/>
              </a:rPr>
              <a:t>Ask and answer with a friend.</a:t>
            </a:r>
            <a:endParaRPr lang="en-US" sz="1800" dirty="0">
              <a:effectLst/>
              <a:latin typeface="Times New Roman" panose="02020603050405020304" pitchFamily="18" charset="0"/>
              <a:ea typeface="SimSun" panose="02010600030101010101" pitchFamily="2" charset="-122"/>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Read aloud the example speech bubbles.</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In pairs, children take turns asking and answering questions about what they like giving reasons.</a:t>
            </a:r>
            <a:r>
              <a:rPr lang="en-US" sz="1800" dirty="0">
                <a:effectLst/>
                <a:latin typeface="Times New Roman" panose="02020603050405020304" pitchFamily="18" charset="0"/>
                <a:ea typeface="Times New Roman" panose="02020603050405020304" pitchFamily="18" charset="0"/>
              </a:rPr>
              <a:t> </a:t>
            </a:r>
          </a:p>
          <a:p>
            <a:pPr marL="342900" marR="121285"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Click to play music for children to move around and exchange the questions and answers. When the music stops, invite two children to talk in the front loudly. Then click to continue playing the music and children play the game again. </a:t>
            </a:r>
          </a:p>
        </p:txBody>
      </p:sp>
      <p:sp>
        <p:nvSpPr>
          <p:cNvPr id="4" name="Slide Number Placeholder 3"/>
          <p:cNvSpPr>
            <a:spLocks noGrp="1"/>
          </p:cNvSpPr>
          <p:nvPr>
            <p:ph type="sldNum" sz="quarter" idx="5"/>
          </p:nvPr>
        </p:nvSpPr>
        <p:spPr/>
        <p:txBody>
          <a:bodyPr/>
          <a:lstStyle/>
          <a:p>
            <a:fld id="{EA7F774B-2D99-4A84-BE05-FB7CB2702A11}" type="slidenum">
              <a:rPr lang="en-US" smtClean="0"/>
              <a:t>18</a:t>
            </a:fld>
            <a:endParaRPr lang="en-US"/>
          </a:p>
        </p:txBody>
      </p:sp>
    </p:spTree>
    <p:extLst>
      <p:ext uri="{BB962C8B-B14F-4D97-AF65-F5344CB8AC3E}">
        <p14:creationId xmlns:p14="http://schemas.microsoft.com/office/powerpoint/2010/main" val="373613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19</a:t>
            </a:fld>
            <a:endParaRPr lang="en-US"/>
          </a:p>
        </p:txBody>
      </p:sp>
    </p:spTree>
    <p:extLst>
      <p:ext uri="{BB962C8B-B14F-4D97-AF65-F5344CB8AC3E}">
        <p14:creationId xmlns:p14="http://schemas.microsoft.com/office/powerpoint/2010/main" val="3480375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photos and names with your students’ information. </a:t>
            </a:r>
          </a:p>
        </p:txBody>
      </p:sp>
      <p:sp>
        <p:nvSpPr>
          <p:cNvPr id="4" name="Slide Number Placeholder 3"/>
          <p:cNvSpPr>
            <a:spLocks noGrp="1"/>
          </p:cNvSpPr>
          <p:nvPr>
            <p:ph type="sldNum" sz="quarter" idx="5"/>
          </p:nvPr>
        </p:nvSpPr>
        <p:spPr/>
        <p:txBody>
          <a:bodyPr/>
          <a:lstStyle/>
          <a:p>
            <a:fld id="{EA7F774B-2D99-4A84-BE05-FB7CB2702A11}" type="slidenum">
              <a:rPr lang="en-US" smtClean="0"/>
              <a:t>20</a:t>
            </a:fld>
            <a:endParaRPr lang="en-US"/>
          </a:p>
        </p:txBody>
      </p:sp>
    </p:spTree>
    <p:extLst>
      <p:ext uri="{BB962C8B-B14F-4D97-AF65-F5344CB8AC3E}">
        <p14:creationId xmlns:p14="http://schemas.microsoft.com/office/powerpoint/2010/main" val="2839643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https://www.youtube.com/watch?v=SRyFiVeNjWs</a:t>
            </a:r>
          </a:p>
        </p:txBody>
      </p:sp>
      <p:sp>
        <p:nvSpPr>
          <p:cNvPr id="4" name="Slide Number Placeholder 3"/>
          <p:cNvSpPr>
            <a:spLocks noGrp="1"/>
          </p:cNvSpPr>
          <p:nvPr>
            <p:ph type="sldNum" sz="quarter" idx="5"/>
          </p:nvPr>
        </p:nvSpPr>
        <p:spPr/>
        <p:txBody>
          <a:bodyPr/>
          <a:lstStyle/>
          <a:p>
            <a:fld id="{EA7F774B-2D99-4A84-BE05-FB7CB2702A11}" type="slidenum">
              <a:rPr lang="en-US" smtClean="0"/>
              <a:t>21</a:t>
            </a:fld>
            <a:endParaRPr lang="en-US"/>
          </a:p>
        </p:txBody>
      </p:sp>
    </p:spTree>
    <p:extLst>
      <p:ext uri="{BB962C8B-B14F-4D97-AF65-F5344CB8AC3E}">
        <p14:creationId xmlns:p14="http://schemas.microsoft.com/office/powerpoint/2010/main" val="159220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345" algn="just">
              <a:spcBef>
                <a:spcPts val="600"/>
              </a:spcBef>
              <a:spcAft>
                <a:spcPts val="600"/>
              </a:spcAft>
            </a:pPr>
            <a:r>
              <a:rPr lang="en-US" sz="1800" b="1" i="1" kern="1200" dirty="0">
                <a:solidFill>
                  <a:srgbClr val="000000"/>
                </a:solidFill>
                <a:effectLst/>
                <a:latin typeface="Times New Roman" panose="02020603050405020304" pitchFamily="18" charset="0"/>
                <a:ea typeface="mn-ea"/>
              </a:rPr>
              <a:t>* Warmer</a:t>
            </a:r>
            <a:endParaRPr lang="en-US" sz="1800" dirty="0">
              <a:effectLst/>
              <a:latin typeface="Times New Roman" panose="02020603050405020304" pitchFamily="18" charset="0"/>
              <a:ea typeface="SimSun" panose="02010600030101010101" pitchFamily="2" charset="-122"/>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Put the Special days flashcards on the board. Tell children that it’s their birthday next week. In small groups, the children choose a present the group would like and write its name.</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a child from one group to stand up. Choose a present for them from the board. Say, e.g. </a:t>
            </a:r>
            <a:r>
              <a:rPr lang="en-US" sz="1800" i="1" dirty="0">
                <a:solidFill>
                  <a:srgbClr val="242021"/>
                </a:solidFill>
                <a:effectLst/>
                <a:latin typeface="Times New Roman" panose="02020603050405020304" pitchFamily="18" charset="0"/>
                <a:ea typeface="Times New Roman" panose="02020603050405020304" pitchFamily="18" charset="0"/>
              </a:rPr>
              <a:t>Your present from me is candy</a:t>
            </a:r>
            <a:r>
              <a:rPr lang="en-US" sz="1800" dirty="0">
                <a:solidFill>
                  <a:srgbClr val="242021"/>
                </a:solidFill>
                <a:effectLst/>
                <a:latin typeface="Times New Roman" panose="02020603050405020304" pitchFamily="18" charset="0"/>
                <a:ea typeface="Times New Roman" panose="02020603050405020304" pitchFamily="18" charset="0"/>
              </a:rPr>
              <a:t>. If the present is the same as the one the group wanted, put a check on the board.</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Repeat the activity with different groups.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5</a:t>
            </a:fld>
            <a:endParaRPr lang="en-US"/>
          </a:p>
        </p:txBody>
      </p:sp>
    </p:spTree>
    <p:extLst>
      <p:ext uri="{BB962C8B-B14F-4D97-AF65-F5344CB8AC3E}">
        <p14:creationId xmlns:p14="http://schemas.microsoft.com/office/powerpoint/2010/main" val="1989402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345" algn="just">
              <a:spcBef>
                <a:spcPts val="600"/>
              </a:spcBef>
              <a:spcAft>
                <a:spcPts val="600"/>
              </a:spcAft>
            </a:pPr>
            <a:r>
              <a:rPr lang="en-US" sz="1800" b="1" i="1" kern="1200" dirty="0">
                <a:solidFill>
                  <a:srgbClr val="000000"/>
                </a:solidFill>
                <a:effectLst/>
                <a:latin typeface="Times New Roman" panose="02020603050405020304" pitchFamily="18" charset="0"/>
                <a:ea typeface="mn-ea"/>
              </a:rPr>
              <a:t>* Game: What’s the meaning?</a:t>
            </a:r>
            <a:endParaRPr lang="en-US" sz="1800" dirty="0">
              <a:effectLst/>
              <a:latin typeface="Times New Roman" panose="02020603050405020304" pitchFamily="18" charset="0"/>
              <a:ea typeface="SimSun" panose="02010600030101010101" pitchFamily="2" charset="-122"/>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Choose a word that is unknown to children, using a dictionary as needed. Children in groups of three, without using a dictionary, guess the meaning of the word and write down a definition.</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Allow children a few minutes to think and write.</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Encourage them to use their imaginations and emphasize that it doesn’t have to be the correct meaning.</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Collect the definitions and read them out loud. Children vote on what they think is the best definition. At the end, you can tell them the real meaning.</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The idea of this game is to let the children be creative and practice their writing skills.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6</a:t>
            </a:fld>
            <a:endParaRPr lang="en-US"/>
          </a:p>
        </p:txBody>
      </p:sp>
    </p:spTree>
    <p:extLst>
      <p:ext uri="{BB962C8B-B14F-4D97-AF65-F5344CB8AC3E}">
        <p14:creationId xmlns:p14="http://schemas.microsoft.com/office/powerpoint/2010/main" val="119472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345" algn="just">
              <a:spcBef>
                <a:spcPts val="600"/>
              </a:spcBef>
              <a:spcAft>
                <a:spcPts val="600"/>
              </a:spcAft>
            </a:pPr>
            <a:r>
              <a:rPr lang="en-US" sz="1800" b="1" i="1" kern="1200" dirty="0">
                <a:solidFill>
                  <a:srgbClr val="000000"/>
                </a:solidFill>
                <a:effectLst/>
                <a:latin typeface="Times New Roman" panose="02020603050405020304" pitchFamily="18" charset="0"/>
                <a:ea typeface="mn-ea"/>
              </a:rPr>
              <a:t>* Game: What’s the meaning?</a:t>
            </a:r>
            <a:endParaRPr lang="en-US" sz="1800" dirty="0">
              <a:effectLst/>
              <a:latin typeface="Times New Roman" panose="02020603050405020304" pitchFamily="18" charset="0"/>
              <a:ea typeface="SimSun" panose="02010600030101010101" pitchFamily="2" charset="-122"/>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Choose a word that is unknown to children, using a dictionary as needed. Children in groups of three, without using a dictionary, guess the meaning of the word and write down a definition.</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Allow children a few minutes to think and write.</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Encourage them to use their imaginations and emphasize that it doesn’t have to be the correct meaning.</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Collect the definitions and read them out loud. Children vote on what they think is the best definition. At the end, you can tell them the real meaning.</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The idea of this game is to let the children be creative and practice their writing skills.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7</a:t>
            </a:fld>
            <a:endParaRPr lang="en-US"/>
          </a:p>
        </p:txBody>
      </p:sp>
    </p:spTree>
    <p:extLst>
      <p:ext uri="{BB962C8B-B14F-4D97-AF65-F5344CB8AC3E}">
        <p14:creationId xmlns:p14="http://schemas.microsoft.com/office/powerpoint/2010/main" val="3902494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8</a:t>
            </a:fld>
            <a:endParaRPr lang="en-US"/>
          </a:p>
        </p:txBody>
      </p:sp>
    </p:spTree>
    <p:extLst>
      <p:ext uri="{BB962C8B-B14F-4D97-AF65-F5344CB8AC3E}">
        <p14:creationId xmlns:p14="http://schemas.microsoft.com/office/powerpoint/2010/main" val="804682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3345" marR="93980" algn="just">
              <a:spcBef>
                <a:spcPts val="600"/>
              </a:spcBef>
              <a:spcAft>
                <a:spcPts val="600"/>
              </a:spcAft>
            </a:pPr>
            <a:r>
              <a:rPr lang="en-US" sz="1800" b="1" dirty="0">
                <a:solidFill>
                  <a:srgbClr val="000000"/>
                </a:solidFill>
                <a:effectLst/>
                <a:latin typeface="Times New Roman" panose="02020603050405020304" pitchFamily="18" charset="0"/>
                <a:ea typeface="SimSun" panose="02010600030101010101" pitchFamily="2" charset="-122"/>
              </a:rPr>
              <a:t>* Lead-in:</a:t>
            </a:r>
            <a:r>
              <a:rPr lang="en-US" sz="1800" b="1" i="1" dirty="0">
                <a:solidFill>
                  <a:srgbClr val="000000"/>
                </a:solidFill>
                <a:effectLst/>
                <a:latin typeface="Times New Roman" panose="02020603050405020304" pitchFamily="18"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children what they can remember about the reading text from the previous lesson. Ask </a:t>
            </a:r>
            <a:r>
              <a:rPr lang="en-US" sz="1800" i="1" dirty="0">
                <a:solidFill>
                  <a:srgbClr val="242021"/>
                </a:solidFill>
                <a:effectLst/>
                <a:latin typeface="Times New Roman" panose="02020603050405020304" pitchFamily="18" charset="0"/>
                <a:ea typeface="Times New Roman" panose="02020603050405020304" pitchFamily="18" charset="0"/>
              </a:rPr>
              <a:t>What does the boy make? How does he make it?</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Allow children to check the text on page 64 of their books to see how much they remembered.</a:t>
            </a: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9</a:t>
            </a:fld>
            <a:endParaRPr lang="en-US"/>
          </a:p>
        </p:txBody>
      </p:sp>
    </p:spTree>
    <p:extLst>
      <p:ext uri="{BB962C8B-B14F-4D97-AF65-F5344CB8AC3E}">
        <p14:creationId xmlns:p14="http://schemas.microsoft.com/office/powerpoint/2010/main" val="4136040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600"/>
              </a:spcAft>
            </a:pPr>
            <a:r>
              <a:rPr lang="en-US" sz="1800" b="1" dirty="0">
                <a:solidFill>
                  <a:srgbClr val="000000"/>
                </a:solidFill>
                <a:effectLst/>
                <a:latin typeface="Times New Roman" panose="02020603050405020304" pitchFamily="18" charset="0"/>
                <a:ea typeface="SimSun" panose="02010600030101010101" pitchFamily="2" charset="-122"/>
              </a:rPr>
              <a:t>* </a:t>
            </a:r>
            <a:r>
              <a:rPr lang="en-US" sz="1800" b="1" dirty="0">
                <a:solidFill>
                  <a:srgbClr val="242021"/>
                </a:solidFill>
                <a:effectLst/>
                <a:latin typeface="Times New Roman" panose="02020603050405020304" pitchFamily="18" charset="0"/>
                <a:ea typeface="Times New Roman" panose="02020603050405020304" pitchFamily="18" charset="0"/>
              </a:rPr>
              <a:t>Listen and match. Track 104</a:t>
            </a:r>
            <a:endParaRPr lang="en-US" sz="1800" dirty="0">
              <a:effectLst/>
              <a:latin typeface="Times New Roman" panose="02020603050405020304" pitchFamily="18" charset="0"/>
              <a:ea typeface="SimSun" panose="02010600030101010101" pitchFamily="2" charset="-122"/>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children to look at the objects on page 65 of their books. Ask them to predict what they are going to hear.</a:t>
            </a:r>
            <a:endParaRPr lang="en-US" sz="1800" dirty="0">
              <a:effectLst/>
              <a:latin typeface="Times New Roman" panose="02020603050405020304" pitchFamily="18" charset="0"/>
              <a:ea typeface="Times New Roman" panose="02020603050405020304" pitchFamily="18" charset="0"/>
            </a:endParaRPr>
          </a:p>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Tell children that they are going to hear a recording of children talking about things they like or don’t like.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10</a:t>
            </a:fld>
            <a:endParaRPr lang="en-US"/>
          </a:p>
        </p:txBody>
      </p:sp>
    </p:spTree>
    <p:extLst>
      <p:ext uri="{BB962C8B-B14F-4D97-AF65-F5344CB8AC3E}">
        <p14:creationId xmlns:p14="http://schemas.microsoft.com/office/powerpoint/2010/main" val="332530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12128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Track 104. Children listen and point to the items as they hear them mentioned.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11</a:t>
            </a:fld>
            <a:endParaRPr lang="en-US"/>
          </a:p>
        </p:txBody>
      </p:sp>
    </p:spTree>
    <p:extLst>
      <p:ext uri="{BB962C8B-B14F-4D97-AF65-F5344CB8AC3E}">
        <p14:creationId xmlns:p14="http://schemas.microsoft.com/office/powerpoint/2010/main" val="1812173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21285" lvl="0" indent="0" algn="just">
              <a:spcBef>
                <a:spcPts val="600"/>
              </a:spcBef>
              <a:spcAft>
                <a:spcPts val="600"/>
              </a:spcAft>
              <a:buFont typeface="Times New Roman" panose="02020603050405020304" pitchFamily="18" charset="0"/>
              <a:buNone/>
            </a:pP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a:solidFill>
                  <a:srgbClr val="242021"/>
                </a:solidFill>
                <a:effectLst/>
                <a:latin typeface="Times New Roman" panose="02020603050405020304" pitchFamily="18" charset="0"/>
                <a:ea typeface="Times New Roman" panose="02020603050405020304" pitchFamily="18" charset="0"/>
              </a:rPr>
              <a:t>Play the recording again, stopping after the first item for children to match the person (</a:t>
            </a:r>
            <a:r>
              <a:rPr lang="en-US" sz="1800" i="1" dirty="0">
                <a:solidFill>
                  <a:srgbClr val="242021"/>
                </a:solidFill>
                <a:effectLst/>
                <a:latin typeface="Times New Roman" panose="02020603050405020304" pitchFamily="18" charset="0"/>
                <a:ea typeface="Times New Roman" panose="02020603050405020304" pitchFamily="18" charset="0"/>
              </a:rPr>
              <a:t>Trung</a:t>
            </a:r>
            <a:r>
              <a:rPr lang="en-US" sz="1800" dirty="0">
                <a:solidFill>
                  <a:srgbClr val="242021"/>
                </a:solidFill>
                <a:effectLst/>
                <a:latin typeface="Times New Roman" panose="02020603050405020304" pitchFamily="18" charset="0"/>
                <a:ea typeface="Times New Roman" panose="02020603050405020304" pitchFamily="18" charset="0"/>
              </a:rPr>
              <a:t>) to the item he mentioned (</a:t>
            </a:r>
            <a:r>
              <a:rPr lang="en-US" sz="1800" i="1" dirty="0">
                <a:solidFill>
                  <a:srgbClr val="242021"/>
                </a:solidFill>
                <a:effectLst/>
                <a:latin typeface="Times New Roman" panose="02020603050405020304" pitchFamily="18" charset="0"/>
                <a:ea typeface="Times New Roman" panose="02020603050405020304" pitchFamily="18" charset="0"/>
              </a:rPr>
              <a:t>animals</a:t>
            </a:r>
            <a:r>
              <a:rPr lang="en-US" sz="1800" dirty="0">
                <a:solidFill>
                  <a:srgbClr val="242021"/>
                </a:solidFill>
                <a:effectLst/>
                <a:latin typeface="Times New Roman" panose="02020603050405020304" pitchFamily="18" charset="0"/>
                <a:ea typeface="Times New Roman" panose="02020603050405020304" pitchFamily="18" charset="0"/>
              </a:rPr>
              <a:t>) and write </a:t>
            </a:r>
            <a:r>
              <a:rPr lang="en-US" sz="1800" i="1" dirty="0">
                <a:solidFill>
                  <a:srgbClr val="242021"/>
                </a:solidFill>
                <a:effectLst/>
                <a:latin typeface="Times New Roman" panose="02020603050405020304" pitchFamily="18" charset="0"/>
                <a:ea typeface="Times New Roman" panose="02020603050405020304" pitchFamily="18" charset="0"/>
              </a:rPr>
              <a:t>c </a:t>
            </a:r>
            <a:r>
              <a:rPr lang="en-US" sz="1800" dirty="0">
                <a:solidFill>
                  <a:srgbClr val="242021"/>
                </a:solidFill>
                <a:effectLst/>
                <a:latin typeface="Times New Roman" panose="02020603050405020304" pitchFamily="18" charset="0"/>
                <a:ea typeface="Times New Roman" panose="02020603050405020304" pitchFamily="18" charset="0"/>
              </a:rPr>
              <a:t>next to 1 in their books.</a:t>
            </a:r>
            <a:endParaRPr lang="en-US" sz="1800" dirty="0">
              <a:solidFill>
                <a:schemeClr val="tx1"/>
              </a:solidFill>
              <a:effectLst/>
              <a:latin typeface="Times New Roman" panose="02020603050405020304" pitchFamily="18" charset="0"/>
              <a:ea typeface="Times New Roman" panose="02020603050405020304" pitchFamily="18" charset="0"/>
            </a:endParaRPr>
          </a:p>
          <a:p>
            <a:pPr marL="0" marR="121285" lvl="0" indent="0" algn="just">
              <a:spcBef>
                <a:spcPts val="600"/>
              </a:spcBef>
              <a:spcAft>
                <a:spcPts val="600"/>
              </a:spcAft>
              <a:buFont typeface="Times New Roman" panose="02020603050405020304" pitchFamily="18" charset="0"/>
              <a:buNone/>
            </a:pPr>
            <a:r>
              <a:rPr lang="en-US" sz="1800" dirty="0">
                <a:solidFill>
                  <a:schemeClr val="tx1"/>
                </a:solidFill>
                <a:effectLst/>
                <a:latin typeface="Times New Roman" panose="02020603050405020304" pitchFamily="18" charset="0"/>
                <a:ea typeface="Times New Roman" panose="02020603050405020304" pitchFamily="18" charset="0"/>
              </a:rPr>
              <a:t>- </a:t>
            </a:r>
            <a:r>
              <a:rPr lang="en-US" sz="1800" dirty="0">
                <a:solidFill>
                  <a:srgbClr val="242021"/>
                </a:solidFill>
                <a:effectLst/>
                <a:latin typeface="Times New Roman" panose="02020603050405020304" pitchFamily="18" charset="0"/>
                <a:ea typeface="Times New Roman" panose="02020603050405020304" pitchFamily="18" charset="0"/>
              </a:rPr>
              <a:t>Play the recording for children to complete the activity.</a:t>
            </a: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12</a:t>
            </a:fld>
            <a:endParaRPr lang="en-US"/>
          </a:p>
        </p:txBody>
      </p:sp>
    </p:spTree>
    <p:extLst>
      <p:ext uri="{BB962C8B-B14F-4D97-AF65-F5344CB8AC3E}">
        <p14:creationId xmlns:p14="http://schemas.microsoft.com/office/powerpoint/2010/main" val="2459467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06917"/>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7.xml"/><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2.png"/><Relationship Id="rId5" Type="http://schemas.openxmlformats.org/officeDocument/2006/relationships/image" Target="../media/image7.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6.png"/><Relationship Id="rId9" Type="http://schemas.openxmlformats.org/officeDocument/2006/relationships/image" Target="../media/image27.sv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audio" Target="../media/media1.mp3"/><Relationship Id="rId16" Type="http://schemas.openxmlformats.org/officeDocument/2006/relationships/image" Target="../media/image45.png"/><Relationship Id="rId20" Type="http://schemas.openxmlformats.org/officeDocument/2006/relationships/image" Target="../media/image49.png"/><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27.svg"/><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48.png"/><Relationship Id="rId4" Type="http://schemas.openxmlformats.org/officeDocument/2006/relationships/notesSlide" Target="../notesSlides/notesSlide8.xml"/><Relationship Id="rId9" Type="http://schemas.openxmlformats.org/officeDocument/2006/relationships/image" Target="../media/image9.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1.png"/><Relationship Id="rId17" Type="http://schemas.openxmlformats.org/officeDocument/2006/relationships/image" Target="../media/image46.png"/><Relationship Id="rId2" Type="http://schemas.microsoft.com/office/2007/relationships/media" Target="../media/media1.mp3"/><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27.svg"/><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48.png"/><Relationship Id="rId4" Type="http://schemas.openxmlformats.org/officeDocument/2006/relationships/notesSlide" Target="../notesSlides/notesSlide9.xml"/><Relationship Id="rId9" Type="http://schemas.openxmlformats.org/officeDocument/2006/relationships/image" Target="../media/image9.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1.png"/><Relationship Id="rId17" Type="http://schemas.openxmlformats.org/officeDocument/2006/relationships/image" Target="../media/image46.png"/><Relationship Id="rId2" Type="http://schemas.microsoft.com/office/2007/relationships/media" Target="../media/media1.mp3"/><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27.svg"/><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48.png"/><Relationship Id="rId4" Type="http://schemas.openxmlformats.org/officeDocument/2006/relationships/notesSlide" Target="../notesSlides/notesSlide10.xml"/><Relationship Id="rId9" Type="http://schemas.openxmlformats.org/officeDocument/2006/relationships/image" Target="../media/image9.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27.sv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notesSlide" Target="../notesSlides/notesSlide11.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41.png"/><Relationship Id="rId17" Type="http://schemas.openxmlformats.org/officeDocument/2006/relationships/image" Target="../media/image46.png"/><Relationship Id="rId2" Type="http://schemas.microsoft.com/office/2007/relationships/media" Target="../media/media1.mp3"/><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27.svg"/><Relationship Id="rId5" Type="http://schemas.openxmlformats.org/officeDocument/2006/relationships/image" Target="../media/image5.png"/><Relationship Id="rId15"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48.png"/><Relationship Id="rId4" Type="http://schemas.openxmlformats.org/officeDocument/2006/relationships/notesSlide" Target="../notesSlides/notesSlide12.xml"/><Relationship Id="rId9" Type="http://schemas.openxmlformats.org/officeDocument/2006/relationships/image" Target="../media/image9.png"/><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1.png"/><Relationship Id="rId18" Type="http://schemas.openxmlformats.org/officeDocument/2006/relationships/image" Target="../media/image45.png"/><Relationship Id="rId3" Type="http://schemas.openxmlformats.org/officeDocument/2006/relationships/slideLayout" Target="../slideLayouts/slideLayout7.xml"/><Relationship Id="rId21" Type="http://schemas.openxmlformats.org/officeDocument/2006/relationships/image" Target="../media/image48.png"/><Relationship Id="rId7" Type="http://schemas.openxmlformats.org/officeDocument/2006/relationships/image" Target="../media/image6.png"/><Relationship Id="rId12" Type="http://schemas.openxmlformats.org/officeDocument/2006/relationships/image" Target="../media/image27.svg"/><Relationship Id="rId17" Type="http://schemas.openxmlformats.org/officeDocument/2006/relationships/image" Target="../media/image51.png"/><Relationship Id="rId2" Type="http://schemas.openxmlformats.org/officeDocument/2006/relationships/audio" Target="../media/media2.mp3"/><Relationship Id="rId16" Type="http://schemas.openxmlformats.org/officeDocument/2006/relationships/image" Target="../media/image44.png"/><Relationship Id="rId20" Type="http://schemas.openxmlformats.org/officeDocument/2006/relationships/image" Target="../media/image47.png"/><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49.png"/><Relationship Id="rId15" Type="http://schemas.openxmlformats.org/officeDocument/2006/relationships/image" Target="../media/image43.png"/><Relationship Id="rId10" Type="http://schemas.openxmlformats.org/officeDocument/2006/relationships/image" Target="../media/image9.png"/><Relationship Id="rId19" Type="http://schemas.openxmlformats.org/officeDocument/2006/relationships/image" Target="../media/image46.png"/><Relationship Id="rId4" Type="http://schemas.openxmlformats.org/officeDocument/2006/relationships/notesSlide" Target="../notesSlides/notesSlide14.xml"/><Relationship Id="rId9" Type="http://schemas.openxmlformats.org/officeDocument/2006/relationships/image" Target="../media/image8.png"/><Relationship Id="rId14" Type="http://schemas.openxmlformats.org/officeDocument/2006/relationships/image" Target="../media/image42.png"/><Relationship Id="rId22"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49.png"/><Relationship Id="rId5" Type="http://schemas.openxmlformats.org/officeDocument/2006/relationships/image" Target="../media/image5.png"/><Relationship Id="rId10" Type="http://schemas.openxmlformats.org/officeDocument/2006/relationships/image" Target="../media/image50.png"/><Relationship Id="rId4" Type="http://schemas.openxmlformats.org/officeDocument/2006/relationships/notesSlide" Target="../notesSlides/notesSlide15.xml"/><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56.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55.png"/><Relationship Id="rId5" Type="http://schemas.openxmlformats.org/officeDocument/2006/relationships/image" Target="../media/image7.png"/><Relationship Id="rId10" Type="http://schemas.openxmlformats.org/officeDocument/2006/relationships/image" Target="../media/image54.jpeg"/><Relationship Id="rId4" Type="http://schemas.openxmlformats.org/officeDocument/2006/relationships/image" Target="../media/image6.png"/><Relationship Id="rId9" Type="http://schemas.openxmlformats.org/officeDocument/2006/relationships/image" Target="../media/image53.jpeg"/><Relationship Id="rId14" Type="http://schemas.openxmlformats.org/officeDocument/2006/relationships/image" Target="../media/image58.svg"/></Relationships>
</file>

<file path=ppt/slides/_rels/slide21.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3.png"/><Relationship Id="rId3" Type="http://schemas.openxmlformats.org/officeDocument/2006/relationships/image" Target="../media/image59.png"/><Relationship Id="rId21" Type="http://schemas.openxmlformats.org/officeDocument/2006/relationships/image" Target="../media/image6.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2.jpeg"/><Relationship Id="rId2" Type="http://schemas.openxmlformats.org/officeDocument/2006/relationships/notesSlide" Target="../notesSlides/notesSlide18.xml"/><Relationship Id="rId16" Type="http://schemas.openxmlformats.org/officeDocument/2006/relationships/image" Target="../media/image72.sv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png"/><Relationship Id="rId24" Type="http://schemas.openxmlformats.org/officeDocument/2006/relationships/image" Target="../media/image9.pn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3.png"/><Relationship Id="rId10" Type="http://schemas.openxmlformats.org/officeDocument/2006/relationships/image" Target="../media/image66.svg"/><Relationship Id="rId19" Type="http://schemas.openxmlformats.org/officeDocument/2006/relationships/image" Target="../media/image4.pn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 Id="rId22"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8.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7.png"/><Relationship Id="rId17" Type="http://schemas.openxmlformats.org/officeDocument/2006/relationships/image" Target="../media/image4.png"/><Relationship Id="rId2" Type="http://schemas.openxmlformats.org/officeDocument/2006/relationships/image" Target="../media/image18.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gif"/><Relationship Id="rId11" Type="http://schemas.openxmlformats.org/officeDocument/2006/relationships/image" Target="../media/image6.png"/><Relationship Id="rId5" Type="http://schemas.openxmlformats.org/officeDocument/2006/relationships/image" Target="../media/image21.svg"/><Relationship Id="rId15" Type="http://schemas.openxmlformats.org/officeDocument/2006/relationships/image" Target="../media/image2.jpeg"/><Relationship Id="rId10"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25.gif"/><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7.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27.sv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40.png"/><Relationship Id="rId4" Type="http://schemas.openxmlformats.org/officeDocument/2006/relationships/image" Target="../media/image6.png"/><Relationship Id="rId9"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56276"/>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75" y="861302"/>
            <a:ext cx="18288000" cy="9425698"/>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990600" y="1212615"/>
            <a:ext cx="6243644"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Look and Say.</a:t>
            </a:r>
          </a:p>
        </p:txBody>
      </p:sp>
      <p:pic>
        <p:nvPicPr>
          <p:cNvPr id="15" name="Graphic 14" descr="Right pointing backhand index with solid fill">
            <a:extLst>
              <a:ext uri="{FF2B5EF4-FFF2-40B4-BE49-F238E27FC236}">
                <a16:creationId xmlns:a16="http://schemas.microsoft.com/office/drawing/2014/main" id="{24E3326D-A2BD-1839-1524-EA82C9E58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674" y="1239156"/>
            <a:ext cx="1397084" cy="1397084"/>
          </a:xfrm>
          <a:prstGeom prst="rect">
            <a:avLst/>
          </a:prstGeom>
        </p:spPr>
      </p:pic>
      <p:pic>
        <p:nvPicPr>
          <p:cNvPr id="6" name="Picture 5">
            <a:extLst>
              <a:ext uri="{FF2B5EF4-FFF2-40B4-BE49-F238E27FC236}">
                <a16:creationId xmlns:a16="http://schemas.microsoft.com/office/drawing/2014/main" id="{1F05CB7A-F1F6-5074-7565-B6A318D23FFD}"/>
              </a:ext>
            </a:extLst>
          </p:cNvPr>
          <p:cNvPicPr>
            <a:picLocks noChangeAspect="1"/>
          </p:cNvPicPr>
          <p:nvPr/>
        </p:nvPicPr>
        <p:blipFill>
          <a:blip r:embed="rId10"/>
          <a:stretch>
            <a:fillRect/>
          </a:stretch>
        </p:blipFill>
        <p:spPr>
          <a:xfrm>
            <a:off x="762000" y="6972300"/>
            <a:ext cx="3635252" cy="25032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C8C87CBC-E4C5-6B2D-1400-BCA40C85BA01}"/>
              </a:ext>
            </a:extLst>
          </p:cNvPr>
          <p:cNvPicPr>
            <a:picLocks noChangeAspect="1"/>
          </p:cNvPicPr>
          <p:nvPr/>
        </p:nvPicPr>
        <p:blipFill>
          <a:blip r:embed="rId11"/>
          <a:stretch>
            <a:fillRect/>
          </a:stretch>
        </p:blipFill>
        <p:spPr>
          <a:xfrm>
            <a:off x="4874478" y="6946760"/>
            <a:ext cx="3695608" cy="25032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F1D5ECF0-71EA-BAAA-0FB4-02B8511F3E72}"/>
              </a:ext>
            </a:extLst>
          </p:cNvPr>
          <p:cNvPicPr>
            <a:picLocks noChangeAspect="1"/>
          </p:cNvPicPr>
          <p:nvPr/>
        </p:nvPicPr>
        <p:blipFill>
          <a:blip r:embed="rId12"/>
          <a:stretch>
            <a:fillRect/>
          </a:stretch>
        </p:blipFill>
        <p:spPr>
          <a:xfrm>
            <a:off x="9169587" y="6961832"/>
            <a:ext cx="3951121" cy="247768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3E3B8723-F247-FC34-5CCC-0C18367D17EC}"/>
              </a:ext>
            </a:extLst>
          </p:cNvPr>
          <p:cNvPicPr>
            <a:picLocks noChangeAspect="1"/>
          </p:cNvPicPr>
          <p:nvPr/>
        </p:nvPicPr>
        <p:blipFill>
          <a:blip r:embed="rId13"/>
          <a:stretch>
            <a:fillRect/>
          </a:stretch>
        </p:blipFill>
        <p:spPr>
          <a:xfrm>
            <a:off x="13720210" y="6961832"/>
            <a:ext cx="3772108" cy="249861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BCB6D008-750B-7DAB-B1E4-0B9124DA4D23}"/>
              </a:ext>
            </a:extLst>
          </p:cNvPr>
          <p:cNvPicPr>
            <a:picLocks noChangeAspect="1"/>
          </p:cNvPicPr>
          <p:nvPr/>
        </p:nvPicPr>
        <p:blipFill>
          <a:blip r:embed="rId14"/>
          <a:stretch>
            <a:fillRect/>
          </a:stretch>
        </p:blipFill>
        <p:spPr>
          <a:xfrm>
            <a:off x="4903622" y="2648076"/>
            <a:ext cx="3666464" cy="3843253"/>
          </a:xfrm>
          <a:prstGeom prst="rect">
            <a:avLst/>
          </a:prstGeom>
          <a:ln>
            <a:solidFill>
              <a:schemeClr val="tx1"/>
            </a:solid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7732C279-EBF7-0AE8-BAF1-715D10CE0D3F}"/>
              </a:ext>
            </a:extLst>
          </p:cNvPr>
          <p:cNvPicPr>
            <a:picLocks noChangeAspect="1"/>
          </p:cNvPicPr>
          <p:nvPr/>
        </p:nvPicPr>
        <p:blipFill>
          <a:blip r:embed="rId15"/>
          <a:stretch>
            <a:fillRect/>
          </a:stretch>
        </p:blipFill>
        <p:spPr>
          <a:xfrm>
            <a:off x="9302549" y="2703041"/>
            <a:ext cx="3555813" cy="3745355"/>
          </a:xfrm>
          <a:prstGeom prst="rect">
            <a:avLst/>
          </a:prstGeom>
          <a:ln>
            <a:solidFill>
              <a:schemeClr val="tx1"/>
            </a:solid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6475C5ED-EB53-F186-4412-06D283F72A88}"/>
              </a:ext>
            </a:extLst>
          </p:cNvPr>
          <p:cNvPicPr>
            <a:picLocks noChangeAspect="1"/>
          </p:cNvPicPr>
          <p:nvPr/>
        </p:nvPicPr>
        <p:blipFill>
          <a:blip r:embed="rId16"/>
          <a:stretch>
            <a:fillRect/>
          </a:stretch>
        </p:blipFill>
        <p:spPr>
          <a:xfrm>
            <a:off x="13792200" y="2748838"/>
            <a:ext cx="3555813" cy="3699558"/>
          </a:xfrm>
          <a:prstGeom prst="rect">
            <a:avLst/>
          </a:prstGeom>
          <a:ln>
            <a:solidFill>
              <a:schemeClr val="tx1"/>
            </a:solidFill>
          </a:ln>
          <a:effectLst>
            <a:outerShdw blurRad="292100" dist="139700" dir="2700000" algn="tl" rotWithShape="0">
              <a:srgbClr val="333333">
                <a:alpha val="65000"/>
              </a:srgbClr>
            </a:outerShdw>
          </a:effectLst>
        </p:spPr>
      </p:pic>
      <p:grpSp>
        <p:nvGrpSpPr>
          <p:cNvPr id="37" name="Group 36">
            <a:extLst>
              <a:ext uri="{FF2B5EF4-FFF2-40B4-BE49-F238E27FC236}">
                <a16:creationId xmlns:a16="http://schemas.microsoft.com/office/drawing/2014/main" id="{499797F7-3C39-07E8-B04D-EC8B38C604FB}"/>
              </a:ext>
            </a:extLst>
          </p:cNvPr>
          <p:cNvGrpSpPr/>
          <p:nvPr/>
        </p:nvGrpSpPr>
        <p:grpSpPr>
          <a:xfrm>
            <a:off x="762000" y="2674617"/>
            <a:ext cx="3635252" cy="3804333"/>
            <a:chOff x="762000" y="2674617"/>
            <a:chExt cx="3635252" cy="3804333"/>
          </a:xfrm>
        </p:grpSpPr>
        <p:pic>
          <p:nvPicPr>
            <p:cNvPr id="29" name="Picture 28">
              <a:extLst>
                <a:ext uri="{FF2B5EF4-FFF2-40B4-BE49-F238E27FC236}">
                  <a16:creationId xmlns:a16="http://schemas.microsoft.com/office/drawing/2014/main" id="{760B9F6D-5630-89CC-0FB6-6AFC2DFDFB1E}"/>
                </a:ext>
              </a:extLst>
            </p:cNvPr>
            <p:cNvPicPr>
              <a:picLocks noChangeAspect="1"/>
            </p:cNvPicPr>
            <p:nvPr/>
          </p:nvPicPr>
          <p:blipFill>
            <a:blip r:embed="rId17"/>
            <a:stretch>
              <a:fillRect/>
            </a:stretch>
          </p:blipFill>
          <p:spPr>
            <a:xfrm>
              <a:off x="762000" y="2674617"/>
              <a:ext cx="3635252" cy="3804333"/>
            </a:xfrm>
            <a:prstGeom prst="rect">
              <a:avLst/>
            </a:prstGeom>
            <a:ln>
              <a:solidFill>
                <a:schemeClr val="tx1"/>
              </a:solidFill>
            </a:ln>
            <a:effectLst>
              <a:outerShdw blurRad="292100" dist="139700" dir="2700000" algn="tl" rotWithShape="0">
                <a:srgbClr val="333333">
                  <a:alpha val="65000"/>
                </a:srgbClr>
              </a:outerShdw>
            </a:effectLst>
          </p:spPr>
        </p:pic>
        <p:sp>
          <p:nvSpPr>
            <p:cNvPr id="36" name="Rectangle 35">
              <a:extLst>
                <a:ext uri="{FF2B5EF4-FFF2-40B4-BE49-F238E27FC236}">
                  <a16:creationId xmlns:a16="http://schemas.microsoft.com/office/drawing/2014/main" id="{AEE05C40-F939-2037-1661-E5DAAA28974B}"/>
                </a:ext>
              </a:extLst>
            </p:cNvPr>
            <p:cNvSpPr/>
            <p:nvPr/>
          </p:nvSpPr>
          <p:spPr>
            <a:xfrm>
              <a:off x="3046727" y="5905500"/>
              <a:ext cx="534673"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62060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75" y="861302"/>
            <a:ext cx="18288000" cy="9425698"/>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990600" y="1212615"/>
            <a:ext cx="7848600"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Listen and Point.</a:t>
            </a:r>
          </a:p>
        </p:txBody>
      </p:sp>
      <p:pic>
        <p:nvPicPr>
          <p:cNvPr id="15" name="Graphic 14" descr="Right pointing backhand index with solid fill">
            <a:extLst>
              <a:ext uri="{FF2B5EF4-FFF2-40B4-BE49-F238E27FC236}">
                <a16:creationId xmlns:a16="http://schemas.microsoft.com/office/drawing/2014/main" id="{24E3326D-A2BD-1839-1524-EA82C9E58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674" y="1239156"/>
            <a:ext cx="1397084" cy="1397084"/>
          </a:xfrm>
          <a:prstGeom prst="rect">
            <a:avLst/>
          </a:prstGeom>
        </p:spPr>
      </p:pic>
      <p:pic>
        <p:nvPicPr>
          <p:cNvPr id="6" name="Picture 5">
            <a:extLst>
              <a:ext uri="{FF2B5EF4-FFF2-40B4-BE49-F238E27FC236}">
                <a16:creationId xmlns:a16="http://schemas.microsoft.com/office/drawing/2014/main" id="{1F05CB7A-F1F6-5074-7565-B6A318D23FFD}"/>
              </a:ext>
            </a:extLst>
          </p:cNvPr>
          <p:cNvPicPr>
            <a:picLocks noChangeAspect="1"/>
          </p:cNvPicPr>
          <p:nvPr/>
        </p:nvPicPr>
        <p:blipFill>
          <a:blip r:embed="rId12"/>
          <a:stretch>
            <a:fillRect/>
          </a:stretch>
        </p:blipFill>
        <p:spPr>
          <a:xfrm>
            <a:off x="762000" y="6972300"/>
            <a:ext cx="3635252" cy="25032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C8C87CBC-E4C5-6B2D-1400-BCA40C85BA01}"/>
              </a:ext>
            </a:extLst>
          </p:cNvPr>
          <p:cNvPicPr>
            <a:picLocks noChangeAspect="1"/>
          </p:cNvPicPr>
          <p:nvPr/>
        </p:nvPicPr>
        <p:blipFill>
          <a:blip r:embed="rId13"/>
          <a:stretch>
            <a:fillRect/>
          </a:stretch>
        </p:blipFill>
        <p:spPr>
          <a:xfrm>
            <a:off x="4874478" y="6946760"/>
            <a:ext cx="3695608" cy="25032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F1D5ECF0-71EA-BAAA-0FB4-02B8511F3E72}"/>
              </a:ext>
            </a:extLst>
          </p:cNvPr>
          <p:cNvPicPr>
            <a:picLocks noChangeAspect="1"/>
          </p:cNvPicPr>
          <p:nvPr/>
        </p:nvPicPr>
        <p:blipFill>
          <a:blip r:embed="rId14"/>
          <a:stretch>
            <a:fillRect/>
          </a:stretch>
        </p:blipFill>
        <p:spPr>
          <a:xfrm>
            <a:off x="9169587" y="6961832"/>
            <a:ext cx="3951121" cy="247768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3E3B8723-F247-FC34-5CCC-0C18367D17EC}"/>
              </a:ext>
            </a:extLst>
          </p:cNvPr>
          <p:cNvPicPr>
            <a:picLocks noChangeAspect="1"/>
          </p:cNvPicPr>
          <p:nvPr/>
        </p:nvPicPr>
        <p:blipFill>
          <a:blip r:embed="rId15"/>
          <a:stretch>
            <a:fillRect/>
          </a:stretch>
        </p:blipFill>
        <p:spPr>
          <a:xfrm>
            <a:off x="13720210" y="6961832"/>
            <a:ext cx="3772108" cy="249861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BCB6D008-750B-7DAB-B1E4-0B9124DA4D23}"/>
              </a:ext>
            </a:extLst>
          </p:cNvPr>
          <p:cNvPicPr>
            <a:picLocks noChangeAspect="1"/>
          </p:cNvPicPr>
          <p:nvPr/>
        </p:nvPicPr>
        <p:blipFill>
          <a:blip r:embed="rId16"/>
          <a:stretch>
            <a:fillRect/>
          </a:stretch>
        </p:blipFill>
        <p:spPr>
          <a:xfrm>
            <a:off x="4903622" y="2648076"/>
            <a:ext cx="3666464" cy="3843253"/>
          </a:xfrm>
          <a:prstGeom prst="rect">
            <a:avLst/>
          </a:prstGeom>
          <a:ln>
            <a:solidFill>
              <a:schemeClr val="tx1"/>
            </a:solid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7732C279-EBF7-0AE8-BAF1-715D10CE0D3F}"/>
              </a:ext>
            </a:extLst>
          </p:cNvPr>
          <p:cNvPicPr>
            <a:picLocks noChangeAspect="1"/>
          </p:cNvPicPr>
          <p:nvPr/>
        </p:nvPicPr>
        <p:blipFill>
          <a:blip r:embed="rId17"/>
          <a:stretch>
            <a:fillRect/>
          </a:stretch>
        </p:blipFill>
        <p:spPr>
          <a:xfrm>
            <a:off x="9302549" y="2703041"/>
            <a:ext cx="3555813" cy="3745355"/>
          </a:xfrm>
          <a:prstGeom prst="rect">
            <a:avLst/>
          </a:prstGeom>
          <a:ln>
            <a:solidFill>
              <a:schemeClr val="tx1"/>
            </a:solid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6475C5ED-EB53-F186-4412-06D283F72A88}"/>
              </a:ext>
            </a:extLst>
          </p:cNvPr>
          <p:cNvPicPr>
            <a:picLocks noChangeAspect="1"/>
          </p:cNvPicPr>
          <p:nvPr/>
        </p:nvPicPr>
        <p:blipFill>
          <a:blip r:embed="rId18"/>
          <a:stretch>
            <a:fillRect/>
          </a:stretch>
        </p:blipFill>
        <p:spPr>
          <a:xfrm>
            <a:off x="13792200" y="2748838"/>
            <a:ext cx="3555813" cy="3699558"/>
          </a:xfrm>
          <a:prstGeom prst="rect">
            <a:avLst/>
          </a:prstGeom>
          <a:ln>
            <a:solidFill>
              <a:schemeClr val="tx1"/>
            </a:solidFill>
          </a:ln>
          <a:effectLst>
            <a:outerShdw blurRad="292100" dist="139700" dir="2700000" algn="tl" rotWithShape="0">
              <a:srgbClr val="333333">
                <a:alpha val="65000"/>
              </a:srgbClr>
            </a:outerShdw>
          </a:effectLst>
        </p:spPr>
      </p:pic>
      <p:grpSp>
        <p:nvGrpSpPr>
          <p:cNvPr id="37" name="Group 36">
            <a:extLst>
              <a:ext uri="{FF2B5EF4-FFF2-40B4-BE49-F238E27FC236}">
                <a16:creationId xmlns:a16="http://schemas.microsoft.com/office/drawing/2014/main" id="{499797F7-3C39-07E8-B04D-EC8B38C604FB}"/>
              </a:ext>
            </a:extLst>
          </p:cNvPr>
          <p:cNvGrpSpPr/>
          <p:nvPr/>
        </p:nvGrpSpPr>
        <p:grpSpPr>
          <a:xfrm>
            <a:off x="762000" y="2674617"/>
            <a:ext cx="3635252" cy="3804333"/>
            <a:chOff x="762000" y="2674617"/>
            <a:chExt cx="3635252" cy="3804333"/>
          </a:xfrm>
        </p:grpSpPr>
        <p:pic>
          <p:nvPicPr>
            <p:cNvPr id="29" name="Picture 28">
              <a:extLst>
                <a:ext uri="{FF2B5EF4-FFF2-40B4-BE49-F238E27FC236}">
                  <a16:creationId xmlns:a16="http://schemas.microsoft.com/office/drawing/2014/main" id="{760B9F6D-5630-89CC-0FB6-6AFC2DFDFB1E}"/>
                </a:ext>
              </a:extLst>
            </p:cNvPr>
            <p:cNvPicPr>
              <a:picLocks noChangeAspect="1"/>
            </p:cNvPicPr>
            <p:nvPr/>
          </p:nvPicPr>
          <p:blipFill>
            <a:blip r:embed="rId19"/>
            <a:stretch>
              <a:fillRect/>
            </a:stretch>
          </p:blipFill>
          <p:spPr>
            <a:xfrm>
              <a:off x="762000" y="2674617"/>
              <a:ext cx="3635252" cy="3804333"/>
            </a:xfrm>
            <a:prstGeom prst="rect">
              <a:avLst/>
            </a:prstGeom>
            <a:ln>
              <a:solidFill>
                <a:schemeClr val="tx1"/>
              </a:solidFill>
            </a:ln>
            <a:effectLst>
              <a:outerShdw blurRad="292100" dist="139700" dir="2700000" algn="tl" rotWithShape="0">
                <a:srgbClr val="333333">
                  <a:alpha val="65000"/>
                </a:srgbClr>
              </a:outerShdw>
            </a:effectLst>
          </p:spPr>
        </p:pic>
        <p:sp>
          <p:nvSpPr>
            <p:cNvPr id="36" name="Rectangle 35">
              <a:extLst>
                <a:ext uri="{FF2B5EF4-FFF2-40B4-BE49-F238E27FC236}">
                  <a16:creationId xmlns:a16="http://schemas.microsoft.com/office/drawing/2014/main" id="{AEE05C40-F939-2037-1661-E5DAAA28974B}"/>
                </a:ext>
              </a:extLst>
            </p:cNvPr>
            <p:cNvSpPr/>
            <p:nvPr/>
          </p:nvSpPr>
          <p:spPr>
            <a:xfrm>
              <a:off x="3046727" y="5905500"/>
              <a:ext cx="534673"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Track 104">
            <a:hlinkClick r:id="" action="ppaction://media"/>
            <a:extLst>
              <a:ext uri="{FF2B5EF4-FFF2-40B4-BE49-F238E27FC236}">
                <a16:creationId xmlns:a16="http://schemas.microsoft.com/office/drawing/2014/main" id="{401CDDF9-B420-1317-D84B-537F091FAD88}"/>
              </a:ext>
            </a:extLst>
          </p:cNvPr>
          <p:cNvPicPr>
            <a:picLocks noChangeAspect="1"/>
          </p:cNvPicPr>
          <p:nvPr>
            <a:audioFile r:link="rId2"/>
            <p:extLst>
              <p:ext uri="{DAA4B4D4-6D71-4841-9C94-3DE7FCFB9230}">
                <p14:media xmlns:p14="http://schemas.microsoft.com/office/powerpoint/2010/main" r:embed="rId1"/>
              </p:ext>
            </p:extLst>
          </p:nvPr>
        </p:nvPicPr>
        <p:blipFill>
          <a:blip r:embed="rId20">
            <a:duotone>
              <a:prstClr val="black"/>
              <a:schemeClr val="accent3">
                <a:tint val="45000"/>
                <a:satMod val="400000"/>
              </a:schemeClr>
            </a:duotone>
          </a:blip>
          <a:stretch>
            <a:fillRect/>
          </a:stretch>
        </p:blipFill>
        <p:spPr>
          <a:xfrm>
            <a:off x="8756827" y="1054288"/>
            <a:ext cx="1493838" cy="1493838"/>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0907422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75" y="861302"/>
            <a:ext cx="18288000" cy="9425698"/>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990600" y="1212615"/>
            <a:ext cx="7848600"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Listen and Point.</a:t>
            </a:r>
          </a:p>
        </p:txBody>
      </p:sp>
      <p:pic>
        <p:nvPicPr>
          <p:cNvPr id="15" name="Graphic 14" descr="Right pointing backhand index with solid fill">
            <a:extLst>
              <a:ext uri="{FF2B5EF4-FFF2-40B4-BE49-F238E27FC236}">
                <a16:creationId xmlns:a16="http://schemas.microsoft.com/office/drawing/2014/main" id="{24E3326D-A2BD-1839-1524-EA82C9E58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674" y="1239156"/>
            <a:ext cx="1397084" cy="1397084"/>
          </a:xfrm>
          <a:prstGeom prst="rect">
            <a:avLst/>
          </a:prstGeom>
        </p:spPr>
      </p:pic>
      <p:pic>
        <p:nvPicPr>
          <p:cNvPr id="6" name="Picture 5">
            <a:extLst>
              <a:ext uri="{FF2B5EF4-FFF2-40B4-BE49-F238E27FC236}">
                <a16:creationId xmlns:a16="http://schemas.microsoft.com/office/drawing/2014/main" id="{1F05CB7A-F1F6-5074-7565-B6A318D23FFD}"/>
              </a:ext>
            </a:extLst>
          </p:cNvPr>
          <p:cNvPicPr>
            <a:picLocks noChangeAspect="1"/>
          </p:cNvPicPr>
          <p:nvPr/>
        </p:nvPicPr>
        <p:blipFill>
          <a:blip r:embed="rId12"/>
          <a:stretch>
            <a:fillRect/>
          </a:stretch>
        </p:blipFill>
        <p:spPr>
          <a:xfrm>
            <a:off x="762000" y="6972300"/>
            <a:ext cx="3635252" cy="25032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C8C87CBC-E4C5-6B2D-1400-BCA40C85BA01}"/>
              </a:ext>
            </a:extLst>
          </p:cNvPr>
          <p:cNvPicPr>
            <a:picLocks noChangeAspect="1"/>
          </p:cNvPicPr>
          <p:nvPr/>
        </p:nvPicPr>
        <p:blipFill>
          <a:blip r:embed="rId13"/>
          <a:stretch>
            <a:fillRect/>
          </a:stretch>
        </p:blipFill>
        <p:spPr>
          <a:xfrm>
            <a:off x="4874478" y="6946760"/>
            <a:ext cx="3695608" cy="25032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F1D5ECF0-71EA-BAAA-0FB4-02B8511F3E72}"/>
              </a:ext>
            </a:extLst>
          </p:cNvPr>
          <p:cNvPicPr>
            <a:picLocks noChangeAspect="1"/>
          </p:cNvPicPr>
          <p:nvPr/>
        </p:nvPicPr>
        <p:blipFill>
          <a:blip r:embed="rId14"/>
          <a:stretch>
            <a:fillRect/>
          </a:stretch>
        </p:blipFill>
        <p:spPr>
          <a:xfrm>
            <a:off x="9169587" y="6961832"/>
            <a:ext cx="3951121" cy="247768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3E3B8723-F247-FC34-5CCC-0C18367D17EC}"/>
              </a:ext>
            </a:extLst>
          </p:cNvPr>
          <p:cNvPicPr>
            <a:picLocks noChangeAspect="1"/>
          </p:cNvPicPr>
          <p:nvPr/>
        </p:nvPicPr>
        <p:blipFill>
          <a:blip r:embed="rId15"/>
          <a:stretch>
            <a:fillRect/>
          </a:stretch>
        </p:blipFill>
        <p:spPr>
          <a:xfrm>
            <a:off x="13720210" y="6961832"/>
            <a:ext cx="3772108" cy="249861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BCB6D008-750B-7DAB-B1E4-0B9124DA4D23}"/>
              </a:ext>
            </a:extLst>
          </p:cNvPr>
          <p:cNvPicPr>
            <a:picLocks noChangeAspect="1"/>
          </p:cNvPicPr>
          <p:nvPr/>
        </p:nvPicPr>
        <p:blipFill>
          <a:blip r:embed="rId16"/>
          <a:stretch>
            <a:fillRect/>
          </a:stretch>
        </p:blipFill>
        <p:spPr>
          <a:xfrm>
            <a:off x="4903622" y="2648076"/>
            <a:ext cx="3666464" cy="3843253"/>
          </a:xfrm>
          <a:prstGeom prst="rect">
            <a:avLst/>
          </a:prstGeom>
          <a:ln>
            <a:solidFill>
              <a:schemeClr val="tx1"/>
            </a:solid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7732C279-EBF7-0AE8-BAF1-715D10CE0D3F}"/>
              </a:ext>
            </a:extLst>
          </p:cNvPr>
          <p:cNvPicPr>
            <a:picLocks noChangeAspect="1"/>
          </p:cNvPicPr>
          <p:nvPr/>
        </p:nvPicPr>
        <p:blipFill>
          <a:blip r:embed="rId17"/>
          <a:stretch>
            <a:fillRect/>
          </a:stretch>
        </p:blipFill>
        <p:spPr>
          <a:xfrm>
            <a:off x="9302549" y="2703041"/>
            <a:ext cx="3555813" cy="3745355"/>
          </a:xfrm>
          <a:prstGeom prst="rect">
            <a:avLst/>
          </a:prstGeom>
          <a:ln>
            <a:solidFill>
              <a:schemeClr val="tx1"/>
            </a:solid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6475C5ED-EB53-F186-4412-06D283F72A88}"/>
              </a:ext>
            </a:extLst>
          </p:cNvPr>
          <p:cNvPicPr>
            <a:picLocks noChangeAspect="1"/>
          </p:cNvPicPr>
          <p:nvPr/>
        </p:nvPicPr>
        <p:blipFill>
          <a:blip r:embed="rId18"/>
          <a:stretch>
            <a:fillRect/>
          </a:stretch>
        </p:blipFill>
        <p:spPr>
          <a:xfrm>
            <a:off x="13792200" y="2748838"/>
            <a:ext cx="3555813" cy="3699558"/>
          </a:xfrm>
          <a:prstGeom prst="rect">
            <a:avLst/>
          </a:prstGeom>
          <a:ln>
            <a:solidFill>
              <a:schemeClr val="tx1"/>
            </a:solidFill>
          </a:ln>
          <a:effectLst>
            <a:outerShdw blurRad="292100" dist="139700" dir="2700000" algn="tl" rotWithShape="0">
              <a:srgbClr val="333333">
                <a:alpha val="65000"/>
              </a:srgbClr>
            </a:outerShdw>
          </a:effectLst>
        </p:spPr>
      </p:pic>
      <p:grpSp>
        <p:nvGrpSpPr>
          <p:cNvPr id="37" name="Group 36">
            <a:extLst>
              <a:ext uri="{FF2B5EF4-FFF2-40B4-BE49-F238E27FC236}">
                <a16:creationId xmlns:a16="http://schemas.microsoft.com/office/drawing/2014/main" id="{499797F7-3C39-07E8-B04D-EC8B38C604FB}"/>
              </a:ext>
            </a:extLst>
          </p:cNvPr>
          <p:cNvGrpSpPr/>
          <p:nvPr/>
        </p:nvGrpSpPr>
        <p:grpSpPr>
          <a:xfrm>
            <a:off x="762000" y="2674617"/>
            <a:ext cx="3635252" cy="3804333"/>
            <a:chOff x="762000" y="2674617"/>
            <a:chExt cx="3635252" cy="3804333"/>
          </a:xfrm>
        </p:grpSpPr>
        <p:pic>
          <p:nvPicPr>
            <p:cNvPr id="29" name="Picture 28">
              <a:extLst>
                <a:ext uri="{FF2B5EF4-FFF2-40B4-BE49-F238E27FC236}">
                  <a16:creationId xmlns:a16="http://schemas.microsoft.com/office/drawing/2014/main" id="{760B9F6D-5630-89CC-0FB6-6AFC2DFDFB1E}"/>
                </a:ext>
              </a:extLst>
            </p:cNvPr>
            <p:cNvPicPr>
              <a:picLocks noChangeAspect="1"/>
            </p:cNvPicPr>
            <p:nvPr/>
          </p:nvPicPr>
          <p:blipFill>
            <a:blip r:embed="rId19"/>
            <a:stretch>
              <a:fillRect/>
            </a:stretch>
          </p:blipFill>
          <p:spPr>
            <a:xfrm>
              <a:off x="762000" y="2674617"/>
              <a:ext cx="3635252" cy="3804333"/>
            </a:xfrm>
            <a:prstGeom prst="rect">
              <a:avLst/>
            </a:prstGeom>
            <a:ln>
              <a:solidFill>
                <a:schemeClr val="tx1"/>
              </a:solidFill>
            </a:ln>
            <a:effectLst>
              <a:outerShdw blurRad="292100" dist="139700" dir="2700000" algn="tl" rotWithShape="0">
                <a:srgbClr val="333333">
                  <a:alpha val="65000"/>
                </a:srgbClr>
              </a:outerShdw>
            </a:effectLst>
          </p:spPr>
        </p:pic>
        <p:sp>
          <p:nvSpPr>
            <p:cNvPr id="36" name="Rectangle 35">
              <a:extLst>
                <a:ext uri="{FF2B5EF4-FFF2-40B4-BE49-F238E27FC236}">
                  <a16:creationId xmlns:a16="http://schemas.microsoft.com/office/drawing/2014/main" id="{AEE05C40-F939-2037-1661-E5DAAA28974B}"/>
                </a:ext>
              </a:extLst>
            </p:cNvPr>
            <p:cNvSpPr/>
            <p:nvPr/>
          </p:nvSpPr>
          <p:spPr>
            <a:xfrm>
              <a:off x="3046727" y="5905500"/>
              <a:ext cx="534673"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Track 104">
            <a:hlinkClick r:id="" action="ppaction://media"/>
            <a:extLst>
              <a:ext uri="{FF2B5EF4-FFF2-40B4-BE49-F238E27FC236}">
                <a16:creationId xmlns:a16="http://schemas.microsoft.com/office/drawing/2014/main" id="{401CDDF9-B420-1317-D84B-537F091FAD88}"/>
              </a:ext>
            </a:extLst>
          </p:cNvPr>
          <p:cNvPicPr>
            <a:picLocks noChangeAspect="1"/>
          </p:cNvPicPr>
          <p:nvPr>
            <a:audioFile r:link="rId1"/>
            <p:extLst>
              <p:ext uri="{DAA4B4D4-6D71-4841-9C94-3DE7FCFB9230}">
                <p14:media xmlns:p14="http://schemas.microsoft.com/office/powerpoint/2010/main" r:embed="rId2">
                  <p14:trim st="5831" end="28748.9687"/>
                </p14:media>
              </p:ext>
            </p:extLst>
          </p:nvPr>
        </p:nvPicPr>
        <p:blipFill>
          <a:blip r:embed="rId20">
            <a:duotone>
              <a:prstClr val="black"/>
              <a:schemeClr val="accent3">
                <a:tint val="45000"/>
                <a:satMod val="400000"/>
              </a:schemeClr>
            </a:duotone>
          </a:blip>
          <a:stretch>
            <a:fillRect/>
          </a:stretch>
        </p:blipFill>
        <p:spPr>
          <a:xfrm>
            <a:off x="8756827" y="1054288"/>
            <a:ext cx="1397084" cy="1397084"/>
          </a:xfrm>
          <a:prstGeom prst="rect">
            <a:avLst/>
          </a:prstGeom>
          <a:effectLst>
            <a:glow rad="228600">
              <a:schemeClr val="accent2">
                <a:satMod val="175000"/>
                <a:alpha val="40000"/>
              </a:schemeClr>
            </a:glow>
          </a:effectLst>
        </p:spPr>
      </p:pic>
      <p:sp>
        <p:nvSpPr>
          <p:cNvPr id="5" name="Rectangle 4">
            <a:extLst>
              <a:ext uri="{FF2B5EF4-FFF2-40B4-BE49-F238E27FC236}">
                <a16:creationId xmlns:a16="http://schemas.microsoft.com/office/drawing/2014/main" id="{2D98833E-1189-D440-451E-18ED95F0876B}"/>
              </a:ext>
            </a:extLst>
          </p:cNvPr>
          <p:cNvSpPr/>
          <p:nvPr/>
        </p:nvSpPr>
        <p:spPr>
          <a:xfrm>
            <a:off x="2916313" y="5154561"/>
            <a:ext cx="678391" cy="1446550"/>
          </a:xfrm>
          <a:prstGeom prst="rect">
            <a:avLst/>
          </a:prstGeom>
          <a:noFill/>
        </p:spPr>
        <p:txBody>
          <a:bodyPr wrap="none" lIns="91440" tIns="45720" rIns="91440" bIns="45720">
            <a:spAutoFit/>
          </a:bodyPr>
          <a:lstStyle/>
          <a:p>
            <a:pPr algn="ctr"/>
            <a:r>
              <a:rPr lang="en-US" sz="8800" cap="none" spc="0" dirty="0">
                <a:ln w="0"/>
                <a:solidFill>
                  <a:srgbClr val="C00000"/>
                </a:solidFill>
                <a:latin typeface="Abadi" panose="020B0604020104020204" pitchFamily="34" charset="0"/>
                <a:ea typeface="Times New Roman" panose="02020603050405020304" pitchFamily="18" charset="0"/>
              </a:rPr>
              <a:t>c</a:t>
            </a:r>
            <a:endParaRPr lang="en-US" sz="8800" cap="none" spc="0" dirty="0">
              <a:ln w="0"/>
              <a:solidFill>
                <a:srgbClr val="C00000"/>
              </a:solidFill>
              <a:latin typeface="Abadi" panose="020B0604020104020204" pitchFamily="34" charset="0"/>
            </a:endParaRPr>
          </a:p>
        </p:txBody>
      </p:sp>
    </p:spTree>
    <p:extLst>
      <p:ext uri="{BB962C8B-B14F-4D97-AF65-F5344CB8AC3E}">
        <p14:creationId xmlns:p14="http://schemas.microsoft.com/office/powerpoint/2010/main" val="19357498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75" y="861302"/>
            <a:ext cx="18288000" cy="9425698"/>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990600" y="1212615"/>
            <a:ext cx="7848600"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Listen and Point.</a:t>
            </a:r>
          </a:p>
        </p:txBody>
      </p:sp>
      <p:pic>
        <p:nvPicPr>
          <p:cNvPr id="15" name="Graphic 14" descr="Right pointing backhand index with solid fill">
            <a:extLst>
              <a:ext uri="{FF2B5EF4-FFF2-40B4-BE49-F238E27FC236}">
                <a16:creationId xmlns:a16="http://schemas.microsoft.com/office/drawing/2014/main" id="{24E3326D-A2BD-1839-1524-EA82C9E58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674" y="1239156"/>
            <a:ext cx="1397084" cy="1397084"/>
          </a:xfrm>
          <a:prstGeom prst="rect">
            <a:avLst/>
          </a:prstGeom>
        </p:spPr>
      </p:pic>
      <p:pic>
        <p:nvPicPr>
          <p:cNvPr id="6" name="Picture 5">
            <a:extLst>
              <a:ext uri="{FF2B5EF4-FFF2-40B4-BE49-F238E27FC236}">
                <a16:creationId xmlns:a16="http://schemas.microsoft.com/office/drawing/2014/main" id="{1F05CB7A-F1F6-5074-7565-B6A318D23FFD}"/>
              </a:ext>
            </a:extLst>
          </p:cNvPr>
          <p:cNvPicPr>
            <a:picLocks noChangeAspect="1"/>
          </p:cNvPicPr>
          <p:nvPr/>
        </p:nvPicPr>
        <p:blipFill>
          <a:blip r:embed="rId12"/>
          <a:stretch>
            <a:fillRect/>
          </a:stretch>
        </p:blipFill>
        <p:spPr>
          <a:xfrm>
            <a:off x="762000" y="6972300"/>
            <a:ext cx="3635252" cy="25032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C8C87CBC-E4C5-6B2D-1400-BCA40C85BA01}"/>
              </a:ext>
            </a:extLst>
          </p:cNvPr>
          <p:cNvPicPr>
            <a:picLocks noChangeAspect="1"/>
          </p:cNvPicPr>
          <p:nvPr/>
        </p:nvPicPr>
        <p:blipFill>
          <a:blip r:embed="rId13"/>
          <a:stretch>
            <a:fillRect/>
          </a:stretch>
        </p:blipFill>
        <p:spPr>
          <a:xfrm>
            <a:off x="4874478" y="6946760"/>
            <a:ext cx="3695608" cy="25032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F1D5ECF0-71EA-BAAA-0FB4-02B8511F3E72}"/>
              </a:ext>
            </a:extLst>
          </p:cNvPr>
          <p:cNvPicPr>
            <a:picLocks noChangeAspect="1"/>
          </p:cNvPicPr>
          <p:nvPr/>
        </p:nvPicPr>
        <p:blipFill>
          <a:blip r:embed="rId14"/>
          <a:stretch>
            <a:fillRect/>
          </a:stretch>
        </p:blipFill>
        <p:spPr>
          <a:xfrm>
            <a:off x="9169587" y="6961832"/>
            <a:ext cx="3951121" cy="247768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3E3B8723-F247-FC34-5CCC-0C18367D17EC}"/>
              </a:ext>
            </a:extLst>
          </p:cNvPr>
          <p:cNvPicPr>
            <a:picLocks noChangeAspect="1"/>
          </p:cNvPicPr>
          <p:nvPr/>
        </p:nvPicPr>
        <p:blipFill>
          <a:blip r:embed="rId15"/>
          <a:stretch>
            <a:fillRect/>
          </a:stretch>
        </p:blipFill>
        <p:spPr>
          <a:xfrm>
            <a:off x="13720210" y="6961832"/>
            <a:ext cx="3772108" cy="249861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BCB6D008-750B-7DAB-B1E4-0B9124DA4D23}"/>
              </a:ext>
            </a:extLst>
          </p:cNvPr>
          <p:cNvPicPr>
            <a:picLocks noChangeAspect="1"/>
          </p:cNvPicPr>
          <p:nvPr/>
        </p:nvPicPr>
        <p:blipFill>
          <a:blip r:embed="rId16"/>
          <a:stretch>
            <a:fillRect/>
          </a:stretch>
        </p:blipFill>
        <p:spPr>
          <a:xfrm>
            <a:off x="4903622" y="2648076"/>
            <a:ext cx="3666464" cy="3843253"/>
          </a:xfrm>
          <a:prstGeom prst="rect">
            <a:avLst/>
          </a:prstGeom>
          <a:ln>
            <a:solidFill>
              <a:schemeClr val="tx1"/>
            </a:solid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7732C279-EBF7-0AE8-BAF1-715D10CE0D3F}"/>
              </a:ext>
            </a:extLst>
          </p:cNvPr>
          <p:cNvPicPr>
            <a:picLocks noChangeAspect="1"/>
          </p:cNvPicPr>
          <p:nvPr/>
        </p:nvPicPr>
        <p:blipFill>
          <a:blip r:embed="rId17"/>
          <a:stretch>
            <a:fillRect/>
          </a:stretch>
        </p:blipFill>
        <p:spPr>
          <a:xfrm>
            <a:off x="9302549" y="2703041"/>
            <a:ext cx="3555813" cy="3745355"/>
          </a:xfrm>
          <a:prstGeom prst="rect">
            <a:avLst/>
          </a:prstGeom>
          <a:ln>
            <a:solidFill>
              <a:schemeClr val="tx1"/>
            </a:solid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6475C5ED-EB53-F186-4412-06D283F72A88}"/>
              </a:ext>
            </a:extLst>
          </p:cNvPr>
          <p:cNvPicPr>
            <a:picLocks noChangeAspect="1"/>
          </p:cNvPicPr>
          <p:nvPr/>
        </p:nvPicPr>
        <p:blipFill>
          <a:blip r:embed="rId18"/>
          <a:stretch>
            <a:fillRect/>
          </a:stretch>
        </p:blipFill>
        <p:spPr>
          <a:xfrm>
            <a:off x="13792200" y="2748838"/>
            <a:ext cx="3555813" cy="3699558"/>
          </a:xfrm>
          <a:prstGeom prst="rect">
            <a:avLst/>
          </a:prstGeom>
          <a:ln>
            <a:solidFill>
              <a:schemeClr val="tx1"/>
            </a:solidFill>
          </a:ln>
          <a:effectLst>
            <a:outerShdw blurRad="292100" dist="139700" dir="2700000" algn="tl" rotWithShape="0">
              <a:srgbClr val="333333">
                <a:alpha val="65000"/>
              </a:srgbClr>
            </a:outerShdw>
          </a:effectLst>
        </p:spPr>
      </p:pic>
      <p:grpSp>
        <p:nvGrpSpPr>
          <p:cNvPr id="37" name="Group 36">
            <a:extLst>
              <a:ext uri="{FF2B5EF4-FFF2-40B4-BE49-F238E27FC236}">
                <a16:creationId xmlns:a16="http://schemas.microsoft.com/office/drawing/2014/main" id="{499797F7-3C39-07E8-B04D-EC8B38C604FB}"/>
              </a:ext>
            </a:extLst>
          </p:cNvPr>
          <p:cNvGrpSpPr/>
          <p:nvPr/>
        </p:nvGrpSpPr>
        <p:grpSpPr>
          <a:xfrm>
            <a:off x="762000" y="2674617"/>
            <a:ext cx="3635252" cy="3804333"/>
            <a:chOff x="762000" y="2674617"/>
            <a:chExt cx="3635252" cy="3804333"/>
          </a:xfrm>
        </p:grpSpPr>
        <p:pic>
          <p:nvPicPr>
            <p:cNvPr id="29" name="Picture 28">
              <a:extLst>
                <a:ext uri="{FF2B5EF4-FFF2-40B4-BE49-F238E27FC236}">
                  <a16:creationId xmlns:a16="http://schemas.microsoft.com/office/drawing/2014/main" id="{760B9F6D-5630-89CC-0FB6-6AFC2DFDFB1E}"/>
                </a:ext>
              </a:extLst>
            </p:cNvPr>
            <p:cNvPicPr>
              <a:picLocks noChangeAspect="1"/>
            </p:cNvPicPr>
            <p:nvPr/>
          </p:nvPicPr>
          <p:blipFill>
            <a:blip r:embed="rId19"/>
            <a:stretch>
              <a:fillRect/>
            </a:stretch>
          </p:blipFill>
          <p:spPr>
            <a:xfrm>
              <a:off x="762000" y="2674617"/>
              <a:ext cx="3635252" cy="3804333"/>
            </a:xfrm>
            <a:prstGeom prst="rect">
              <a:avLst/>
            </a:prstGeom>
            <a:ln>
              <a:solidFill>
                <a:schemeClr val="tx1"/>
              </a:solidFill>
            </a:ln>
            <a:effectLst>
              <a:outerShdw blurRad="292100" dist="139700" dir="2700000" algn="tl" rotWithShape="0">
                <a:srgbClr val="333333">
                  <a:alpha val="65000"/>
                </a:srgbClr>
              </a:outerShdw>
            </a:effectLst>
          </p:spPr>
        </p:pic>
        <p:sp>
          <p:nvSpPr>
            <p:cNvPr id="36" name="Rectangle 35">
              <a:extLst>
                <a:ext uri="{FF2B5EF4-FFF2-40B4-BE49-F238E27FC236}">
                  <a16:creationId xmlns:a16="http://schemas.microsoft.com/office/drawing/2014/main" id="{AEE05C40-F939-2037-1661-E5DAAA28974B}"/>
                </a:ext>
              </a:extLst>
            </p:cNvPr>
            <p:cNvSpPr/>
            <p:nvPr/>
          </p:nvSpPr>
          <p:spPr>
            <a:xfrm>
              <a:off x="3046727" y="5905500"/>
              <a:ext cx="534673"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Track 104">
            <a:hlinkClick r:id="" action="ppaction://media"/>
            <a:extLst>
              <a:ext uri="{FF2B5EF4-FFF2-40B4-BE49-F238E27FC236}">
                <a16:creationId xmlns:a16="http://schemas.microsoft.com/office/drawing/2014/main" id="{401CDDF9-B420-1317-D84B-537F091FAD88}"/>
              </a:ext>
            </a:extLst>
          </p:cNvPr>
          <p:cNvPicPr>
            <a:picLocks noChangeAspect="1"/>
          </p:cNvPicPr>
          <p:nvPr>
            <a:audioFile r:link="rId1"/>
            <p:extLst>
              <p:ext uri="{DAA4B4D4-6D71-4841-9C94-3DE7FCFB9230}">
                <p14:media xmlns:p14="http://schemas.microsoft.com/office/powerpoint/2010/main" r:embed="rId2">
                  <p14:trim st="13396" end="547.9687"/>
                </p14:media>
              </p:ext>
            </p:extLst>
          </p:nvPr>
        </p:nvPicPr>
        <p:blipFill>
          <a:blip r:embed="rId20">
            <a:duotone>
              <a:prstClr val="black"/>
              <a:schemeClr val="accent3">
                <a:tint val="45000"/>
                <a:satMod val="400000"/>
              </a:schemeClr>
            </a:duotone>
          </a:blip>
          <a:stretch>
            <a:fillRect/>
          </a:stretch>
        </p:blipFill>
        <p:spPr>
          <a:xfrm>
            <a:off x="8756827" y="1054288"/>
            <a:ext cx="1397084" cy="1397084"/>
          </a:xfrm>
          <a:prstGeom prst="rect">
            <a:avLst/>
          </a:prstGeom>
          <a:effectLst>
            <a:glow rad="228600">
              <a:schemeClr val="accent2">
                <a:satMod val="175000"/>
                <a:alpha val="40000"/>
              </a:schemeClr>
            </a:glow>
          </a:effectLst>
        </p:spPr>
      </p:pic>
      <p:sp>
        <p:nvSpPr>
          <p:cNvPr id="5" name="Rectangle 4">
            <a:extLst>
              <a:ext uri="{FF2B5EF4-FFF2-40B4-BE49-F238E27FC236}">
                <a16:creationId xmlns:a16="http://schemas.microsoft.com/office/drawing/2014/main" id="{2D98833E-1189-D440-451E-18ED95F0876B}"/>
              </a:ext>
            </a:extLst>
          </p:cNvPr>
          <p:cNvSpPr/>
          <p:nvPr/>
        </p:nvSpPr>
        <p:spPr>
          <a:xfrm>
            <a:off x="2916313" y="5154561"/>
            <a:ext cx="678391" cy="1446550"/>
          </a:xfrm>
          <a:prstGeom prst="rect">
            <a:avLst/>
          </a:prstGeom>
          <a:noFill/>
        </p:spPr>
        <p:txBody>
          <a:bodyPr wrap="none" lIns="91440" tIns="45720" rIns="91440" bIns="45720">
            <a:spAutoFit/>
          </a:bodyPr>
          <a:lstStyle/>
          <a:p>
            <a:pPr algn="ctr"/>
            <a:r>
              <a:rPr lang="en-US" sz="8800" cap="none" spc="0" dirty="0">
                <a:ln w="0"/>
                <a:solidFill>
                  <a:srgbClr val="C00000"/>
                </a:solidFill>
                <a:latin typeface="Abadi" panose="020B0604020104020204" pitchFamily="34" charset="0"/>
                <a:ea typeface="Times New Roman" panose="02020603050405020304" pitchFamily="18" charset="0"/>
              </a:rPr>
              <a:t>c</a:t>
            </a:r>
            <a:endParaRPr lang="en-US" sz="8800" cap="none" spc="0" dirty="0">
              <a:ln w="0"/>
              <a:solidFill>
                <a:srgbClr val="C00000"/>
              </a:solidFill>
              <a:latin typeface="Abadi" panose="020B0604020104020204" pitchFamily="34" charset="0"/>
            </a:endParaRPr>
          </a:p>
        </p:txBody>
      </p:sp>
    </p:spTree>
    <p:extLst>
      <p:ext uri="{BB962C8B-B14F-4D97-AF65-F5344CB8AC3E}">
        <p14:creationId xmlns:p14="http://schemas.microsoft.com/office/powerpoint/2010/main" val="20414106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2836" y="937829"/>
            <a:ext cx="18288000" cy="934917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1066801" y="426930"/>
            <a:ext cx="68580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Work in Pairs.</a:t>
            </a:r>
          </a:p>
        </p:txBody>
      </p:sp>
      <p:pic>
        <p:nvPicPr>
          <p:cNvPr id="15" name="Graphic 14" descr="Right pointing backhand index with solid fill">
            <a:extLst>
              <a:ext uri="{FF2B5EF4-FFF2-40B4-BE49-F238E27FC236}">
                <a16:creationId xmlns:a16="http://schemas.microsoft.com/office/drawing/2014/main" id="{24E3326D-A2BD-1839-1524-EA82C9E58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3128" y="1258684"/>
            <a:ext cx="1397084" cy="1397084"/>
          </a:xfrm>
          <a:prstGeom prst="rect">
            <a:avLst/>
          </a:prstGeom>
        </p:spPr>
      </p:pic>
      <p:pic>
        <p:nvPicPr>
          <p:cNvPr id="23" name="Picture 22" descr="A picture containing toy, doll, vector graphics&#10;&#10;Description automatically generated">
            <a:extLst>
              <a:ext uri="{FF2B5EF4-FFF2-40B4-BE49-F238E27FC236}">
                <a16:creationId xmlns:a16="http://schemas.microsoft.com/office/drawing/2014/main" id="{AD0C688A-B309-E389-2C60-36391BE5C2D8}"/>
              </a:ext>
            </a:extLst>
          </p:cNvPr>
          <p:cNvPicPr>
            <a:picLocks noChangeAspect="1"/>
          </p:cNvPicPr>
          <p:nvPr/>
        </p:nvPicPr>
        <p:blipFill>
          <a:blip r:embed="rId12"/>
          <a:stretch>
            <a:fillRect/>
          </a:stretch>
        </p:blipFill>
        <p:spPr>
          <a:xfrm>
            <a:off x="1676400" y="2953293"/>
            <a:ext cx="9041817" cy="6419230"/>
          </a:xfrm>
          <a:prstGeom prst="rect">
            <a:avLst/>
          </a:prstGeom>
        </p:spPr>
      </p:pic>
      <p:pic>
        <p:nvPicPr>
          <p:cNvPr id="25" name="cartoon-intro-13087">
            <a:hlinkClick r:id="" action="ppaction://media"/>
            <a:extLst>
              <a:ext uri="{FF2B5EF4-FFF2-40B4-BE49-F238E27FC236}">
                <a16:creationId xmlns:a16="http://schemas.microsoft.com/office/drawing/2014/main" id="{991D5DFB-CDEA-14ED-6F8B-FAF7EC944321}"/>
              </a:ext>
            </a:extLst>
          </p:cNvPr>
          <p:cNvPicPr>
            <a:picLocks noChangeAspect="1"/>
          </p:cNvPicPr>
          <p:nvPr>
            <a:audioFile r:link="rId2"/>
            <p:extLst>
              <p:ext uri="{DAA4B4D4-6D71-4841-9C94-3DE7FCFB9230}">
                <p14:media xmlns:p14="http://schemas.microsoft.com/office/powerpoint/2010/main" r:embed="rId1"/>
              </p:ext>
            </p:extLst>
          </p:nvPr>
        </p:nvPicPr>
        <p:blipFill>
          <a:blip r:embed="rId13">
            <a:duotone>
              <a:prstClr val="black"/>
              <a:schemeClr val="accent2">
                <a:tint val="45000"/>
                <a:satMod val="400000"/>
              </a:schemeClr>
            </a:duotone>
          </a:blip>
          <a:stretch>
            <a:fillRect/>
          </a:stretch>
        </p:blipFill>
        <p:spPr>
          <a:xfrm>
            <a:off x="12592476" y="6057900"/>
            <a:ext cx="2438400" cy="2438400"/>
          </a:xfrm>
          <a:prstGeom prst="rect">
            <a:avLst/>
          </a:prstGeom>
          <a:effectLst>
            <a:glow rad="228600">
              <a:schemeClr val="accent3">
                <a:satMod val="175000"/>
                <a:alpha val="40000"/>
              </a:schemeClr>
            </a:glow>
          </a:effectLst>
        </p:spPr>
      </p:pic>
      <p:grpSp>
        <p:nvGrpSpPr>
          <p:cNvPr id="6" name="Group 5">
            <a:extLst>
              <a:ext uri="{FF2B5EF4-FFF2-40B4-BE49-F238E27FC236}">
                <a16:creationId xmlns:a16="http://schemas.microsoft.com/office/drawing/2014/main" id="{02FDCC6B-9809-EF76-0490-5FA4846C3DE9}"/>
              </a:ext>
            </a:extLst>
          </p:cNvPr>
          <p:cNvGrpSpPr/>
          <p:nvPr/>
        </p:nvGrpSpPr>
        <p:grpSpPr>
          <a:xfrm>
            <a:off x="11582400" y="3355624"/>
            <a:ext cx="3981875" cy="1972183"/>
            <a:chOff x="12496801" y="1039345"/>
            <a:chExt cx="3657600" cy="1696334"/>
          </a:xfrm>
        </p:grpSpPr>
        <p:grpSp>
          <p:nvGrpSpPr>
            <p:cNvPr id="17" name="Group 7">
              <a:extLst>
                <a:ext uri="{FF2B5EF4-FFF2-40B4-BE49-F238E27FC236}">
                  <a16:creationId xmlns:a16="http://schemas.microsoft.com/office/drawing/2014/main" id="{A597FACE-CF88-6BB5-48A5-B95061164FAD}"/>
                </a:ext>
              </a:extLst>
            </p:cNvPr>
            <p:cNvGrpSpPr/>
            <p:nvPr/>
          </p:nvGrpSpPr>
          <p:grpSpPr>
            <a:xfrm>
              <a:off x="12496801" y="1039345"/>
              <a:ext cx="3657600" cy="1696334"/>
              <a:chOff x="0" y="0"/>
              <a:chExt cx="6503752" cy="1913890"/>
            </a:xfrm>
            <a:solidFill>
              <a:srgbClr val="0070C0"/>
            </a:solidFill>
          </p:grpSpPr>
          <p:sp>
            <p:nvSpPr>
              <p:cNvPr id="22" name="Freeform 8">
                <a:extLst>
                  <a:ext uri="{FF2B5EF4-FFF2-40B4-BE49-F238E27FC236}">
                    <a16:creationId xmlns:a16="http://schemas.microsoft.com/office/drawing/2014/main" id="{EDDA42C7-9178-6272-DD8B-2D892955B015}"/>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a:p>
            </p:txBody>
          </p:sp>
        </p:grpSp>
        <p:sp>
          <p:nvSpPr>
            <p:cNvPr id="20" name="TextBox 9">
              <a:extLst>
                <a:ext uri="{FF2B5EF4-FFF2-40B4-BE49-F238E27FC236}">
                  <a16:creationId xmlns:a16="http://schemas.microsoft.com/office/drawing/2014/main" id="{17C2F7FD-3BEF-1484-031C-9F12EC5B40C7}"/>
                </a:ext>
              </a:extLst>
            </p:cNvPr>
            <p:cNvSpPr txBox="1"/>
            <p:nvPr/>
          </p:nvSpPr>
          <p:spPr>
            <a:xfrm>
              <a:off x="13424619" y="1424365"/>
              <a:ext cx="1786772" cy="1166678"/>
            </a:xfrm>
            <a:prstGeom prst="rect">
              <a:avLst/>
            </a:prstGeom>
          </p:spPr>
          <p:txBody>
            <a:bodyPr wrap="square" lIns="0" tIns="0" rIns="0" bIns="0" rtlCol="0" anchor="t">
              <a:spAutoFit/>
            </a:bodyPr>
            <a:lstStyle/>
            <a:p>
              <a:pPr algn="ctr">
                <a:lnSpc>
                  <a:spcPts val="9999"/>
                </a:lnSpc>
              </a:pPr>
              <a:r>
                <a:rPr lang="en-US" sz="12000" b="1" dirty="0">
                  <a:solidFill>
                    <a:schemeClr val="bg1"/>
                  </a:solidFill>
                  <a:effectLst>
                    <a:outerShdw blurRad="38100" dist="38100" dir="2700000" algn="tl">
                      <a:srgbClr val="000000">
                        <a:alpha val="43137"/>
                      </a:srgbClr>
                    </a:outerShdw>
                  </a:effectLst>
                  <a:latin typeface="Tenor Sans"/>
                </a:rPr>
                <a:t>65</a:t>
              </a:r>
            </a:p>
          </p:txBody>
        </p:sp>
      </p:grpSp>
    </p:spTree>
    <p:extLst>
      <p:ext uri="{BB962C8B-B14F-4D97-AF65-F5344CB8AC3E}">
        <p14:creationId xmlns:p14="http://schemas.microsoft.com/office/powerpoint/2010/main" val="25845122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34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75" y="861302"/>
            <a:ext cx="18288000" cy="9425698"/>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990600" y="1212615"/>
            <a:ext cx="5943600"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Let’s check!</a:t>
            </a:r>
          </a:p>
        </p:txBody>
      </p:sp>
      <p:pic>
        <p:nvPicPr>
          <p:cNvPr id="15" name="Graphic 14" descr="Right pointing backhand index with solid fill">
            <a:extLst>
              <a:ext uri="{FF2B5EF4-FFF2-40B4-BE49-F238E27FC236}">
                <a16:creationId xmlns:a16="http://schemas.microsoft.com/office/drawing/2014/main" id="{24E3326D-A2BD-1839-1524-EA82C9E581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674" y="1239156"/>
            <a:ext cx="1397084" cy="1397084"/>
          </a:xfrm>
          <a:prstGeom prst="rect">
            <a:avLst/>
          </a:prstGeom>
        </p:spPr>
      </p:pic>
      <p:pic>
        <p:nvPicPr>
          <p:cNvPr id="6" name="Picture 5">
            <a:extLst>
              <a:ext uri="{FF2B5EF4-FFF2-40B4-BE49-F238E27FC236}">
                <a16:creationId xmlns:a16="http://schemas.microsoft.com/office/drawing/2014/main" id="{1F05CB7A-F1F6-5074-7565-B6A318D23FFD}"/>
              </a:ext>
            </a:extLst>
          </p:cNvPr>
          <p:cNvPicPr>
            <a:picLocks noChangeAspect="1"/>
          </p:cNvPicPr>
          <p:nvPr/>
        </p:nvPicPr>
        <p:blipFill>
          <a:blip r:embed="rId12"/>
          <a:stretch>
            <a:fillRect/>
          </a:stretch>
        </p:blipFill>
        <p:spPr>
          <a:xfrm>
            <a:off x="762000" y="6972300"/>
            <a:ext cx="3635252" cy="25032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C8C87CBC-E4C5-6B2D-1400-BCA40C85BA01}"/>
              </a:ext>
            </a:extLst>
          </p:cNvPr>
          <p:cNvPicPr>
            <a:picLocks noChangeAspect="1"/>
          </p:cNvPicPr>
          <p:nvPr/>
        </p:nvPicPr>
        <p:blipFill>
          <a:blip r:embed="rId13"/>
          <a:stretch>
            <a:fillRect/>
          </a:stretch>
        </p:blipFill>
        <p:spPr>
          <a:xfrm>
            <a:off x="4874478" y="6946760"/>
            <a:ext cx="3695608" cy="25032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F1D5ECF0-71EA-BAAA-0FB4-02B8511F3E72}"/>
              </a:ext>
            </a:extLst>
          </p:cNvPr>
          <p:cNvPicPr>
            <a:picLocks noChangeAspect="1"/>
          </p:cNvPicPr>
          <p:nvPr/>
        </p:nvPicPr>
        <p:blipFill>
          <a:blip r:embed="rId14"/>
          <a:stretch>
            <a:fillRect/>
          </a:stretch>
        </p:blipFill>
        <p:spPr>
          <a:xfrm>
            <a:off x="9169587" y="6961832"/>
            <a:ext cx="3951121" cy="247768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3E3B8723-F247-FC34-5CCC-0C18367D17EC}"/>
              </a:ext>
            </a:extLst>
          </p:cNvPr>
          <p:cNvPicPr>
            <a:picLocks noChangeAspect="1"/>
          </p:cNvPicPr>
          <p:nvPr/>
        </p:nvPicPr>
        <p:blipFill>
          <a:blip r:embed="rId15"/>
          <a:stretch>
            <a:fillRect/>
          </a:stretch>
        </p:blipFill>
        <p:spPr>
          <a:xfrm>
            <a:off x="13720210" y="6961832"/>
            <a:ext cx="3772108" cy="249861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BCB6D008-750B-7DAB-B1E4-0B9124DA4D23}"/>
              </a:ext>
            </a:extLst>
          </p:cNvPr>
          <p:cNvPicPr>
            <a:picLocks noChangeAspect="1"/>
          </p:cNvPicPr>
          <p:nvPr/>
        </p:nvPicPr>
        <p:blipFill>
          <a:blip r:embed="rId16"/>
          <a:stretch>
            <a:fillRect/>
          </a:stretch>
        </p:blipFill>
        <p:spPr>
          <a:xfrm>
            <a:off x="4903622" y="2648076"/>
            <a:ext cx="3666464" cy="3843253"/>
          </a:xfrm>
          <a:prstGeom prst="rect">
            <a:avLst/>
          </a:prstGeom>
          <a:ln>
            <a:solidFill>
              <a:schemeClr val="tx1"/>
            </a:solid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7732C279-EBF7-0AE8-BAF1-715D10CE0D3F}"/>
              </a:ext>
            </a:extLst>
          </p:cNvPr>
          <p:cNvPicPr>
            <a:picLocks noChangeAspect="1"/>
          </p:cNvPicPr>
          <p:nvPr/>
        </p:nvPicPr>
        <p:blipFill>
          <a:blip r:embed="rId17"/>
          <a:stretch>
            <a:fillRect/>
          </a:stretch>
        </p:blipFill>
        <p:spPr>
          <a:xfrm>
            <a:off x="9302549" y="2703041"/>
            <a:ext cx="3555813" cy="3745355"/>
          </a:xfrm>
          <a:prstGeom prst="rect">
            <a:avLst/>
          </a:prstGeom>
          <a:ln>
            <a:solidFill>
              <a:schemeClr val="tx1"/>
            </a:solid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6475C5ED-EB53-F186-4412-06D283F72A88}"/>
              </a:ext>
            </a:extLst>
          </p:cNvPr>
          <p:cNvPicPr>
            <a:picLocks noChangeAspect="1"/>
          </p:cNvPicPr>
          <p:nvPr/>
        </p:nvPicPr>
        <p:blipFill>
          <a:blip r:embed="rId18"/>
          <a:stretch>
            <a:fillRect/>
          </a:stretch>
        </p:blipFill>
        <p:spPr>
          <a:xfrm>
            <a:off x="13792200" y="2748838"/>
            <a:ext cx="3555813" cy="3699558"/>
          </a:xfrm>
          <a:prstGeom prst="rect">
            <a:avLst/>
          </a:prstGeom>
          <a:ln>
            <a:solidFill>
              <a:schemeClr val="tx1"/>
            </a:solidFill>
          </a:ln>
          <a:effectLst>
            <a:outerShdw blurRad="292100" dist="139700" dir="2700000" algn="tl" rotWithShape="0">
              <a:srgbClr val="333333">
                <a:alpha val="65000"/>
              </a:srgbClr>
            </a:outerShdw>
          </a:effectLst>
        </p:spPr>
      </p:pic>
      <p:grpSp>
        <p:nvGrpSpPr>
          <p:cNvPr id="37" name="Group 36">
            <a:extLst>
              <a:ext uri="{FF2B5EF4-FFF2-40B4-BE49-F238E27FC236}">
                <a16:creationId xmlns:a16="http://schemas.microsoft.com/office/drawing/2014/main" id="{499797F7-3C39-07E8-B04D-EC8B38C604FB}"/>
              </a:ext>
            </a:extLst>
          </p:cNvPr>
          <p:cNvGrpSpPr/>
          <p:nvPr/>
        </p:nvGrpSpPr>
        <p:grpSpPr>
          <a:xfrm>
            <a:off x="762000" y="2674617"/>
            <a:ext cx="3635252" cy="3804333"/>
            <a:chOff x="762000" y="2674617"/>
            <a:chExt cx="3635252" cy="3804333"/>
          </a:xfrm>
        </p:grpSpPr>
        <p:pic>
          <p:nvPicPr>
            <p:cNvPr id="29" name="Picture 28">
              <a:extLst>
                <a:ext uri="{FF2B5EF4-FFF2-40B4-BE49-F238E27FC236}">
                  <a16:creationId xmlns:a16="http://schemas.microsoft.com/office/drawing/2014/main" id="{760B9F6D-5630-89CC-0FB6-6AFC2DFDFB1E}"/>
                </a:ext>
              </a:extLst>
            </p:cNvPr>
            <p:cNvPicPr>
              <a:picLocks noChangeAspect="1"/>
            </p:cNvPicPr>
            <p:nvPr/>
          </p:nvPicPr>
          <p:blipFill>
            <a:blip r:embed="rId19"/>
            <a:stretch>
              <a:fillRect/>
            </a:stretch>
          </p:blipFill>
          <p:spPr>
            <a:xfrm>
              <a:off x="762000" y="2674617"/>
              <a:ext cx="3635252" cy="3804333"/>
            </a:xfrm>
            <a:prstGeom prst="rect">
              <a:avLst/>
            </a:prstGeom>
            <a:ln>
              <a:solidFill>
                <a:schemeClr val="tx1"/>
              </a:solidFill>
            </a:ln>
            <a:effectLst>
              <a:outerShdw blurRad="292100" dist="139700" dir="2700000" algn="tl" rotWithShape="0">
                <a:srgbClr val="333333">
                  <a:alpha val="65000"/>
                </a:srgbClr>
              </a:outerShdw>
            </a:effectLst>
          </p:spPr>
        </p:pic>
        <p:sp>
          <p:nvSpPr>
            <p:cNvPr id="36" name="Rectangle 35">
              <a:extLst>
                <a:ext uri="{FF2B5EF4-FFF2-40B4-BE49-F238E27FC236}">
                  <a16:creationId xmlns:a16="http://schemas.microsoft.com/office/drawing/2014/main" id="{AEE05C40-F939-2037-1661-E5DAAA28974B}"/>
                </a:ext>
              </a:extLst>
            </p:cNvPr>
            <p:cNvSpPr/>
            <p:nvPr/>
          </p:nvSpPr>
          <p:spPr>
            <a:xfrm>
              <a:off x="3046727" y="5905500"/>
              <a:ext cx="534673"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Track 104">
            <a:hlinkClick r:id="" action="ppaction://media"/>
            <a:extLst>
              <a:ext uri="{FF2B5EF4-FFF2-40B4-BE49-F238E27FC236}">
                <a16:creationId xmlns:a16="http://schemas.microsoft.com/office/drawing/2014/main" id="{401CDDF9-B420-1317-D84B-537F091FAD88}"/>
              </a:ext>
            </a:extLst>
          </p:cNvPr>
          <p:cNvPicPr>
            <a:picLocks noChangeAspect="1"/>
          </p:cNvPicPr>
          <p:nvPr>
            <a:audioFile r:link="rId1"/>
            <p:extLst>
              <p:ext uri="{DAA4B4D4-6D71-4841-9C94-3DE7FCFB9230}">
                <p14:media xmlns:p14="http://schemas.microsoft.com/office/powerpoint/2010/main" r:embed="rId2">
                  <p14:trim st="5831" end="28748.9687"/>
                </p14:media>
              </p:ext>
            </p:extLst>
          </p:nvPr>
        </p:nvPicPr>
        <p:blipFill>
          <a:blip r:embed="rId20">
            <a:duotone>
              <a:prstClr val="black"/>
              <a:schemeClr val="accent3">
                <a:tint val="45000"/>
                <a:satMod val="400000"/>
              </a:schemeClr>
            </a:duotone>
          </a:blip>
          <a:stretch>
            <a:fillRect/>
          </a:stretch>
        </p:blipFill>
        <p:spPr>
          <a:xfrm>
            <a:off x="6965182" y="1064126"/>
            <a:ext cx="1397084" cy="1397084"/>
          </a:xfrm>
          <a:prstGeom prst="rect">
            <a:avLst/>
          </a:prstGeom>
          <a:effectLst>
            <a:glow rad="228600">
              <a:schemeClr val="accent2">
                <a:satMod val="175000"/>
                <a:alpha val="40000"/>
              </a:schemeClr>
            </a:glow>
          </a:effectLst>
        </p:spPr>
      </p:pic>
      <p:sp>
        <p:nvSpPr>
          <p:cNvPr id="5" name="Rectangle 4">
            <a:extLst>
              <a:ext uri="{FF2B5EF4-FFF2-40B4-BE49-F238E27FC236}">
                <a16:creationId xmlns:a16="http://schemas.microsoft.com/office/drawing/2014/main" id="{2D98833E-1189-D440-451E-18ED95F0876B}"/>
              </a:ext>
            </a:extLst>
          </p:cNvPr>
          <p:cNvSpPr/>
          <p:nvPr/>
        </p:nvSpPr>
        <p:spPr>
          <a:xfrm>
            <a:off x="2927870" y="5211515"/>
            <a:ext cx="678391" cy="1446550"/>
          </a:xfrm>
          <a:prstGeom prst="rect">
            <a:avLst/>
          </a:prstGeom>
          <a:noFill/>
        </p:spPr>
        <p:txBody>
          <a:bodyPr wrap="none" lIns="91440" tIns="45720" rIns="91440" bIns="45720">
            <a:spAutoFit/>
          </a:bodyPr>
          <a:lstStyle/>
          <a:p>
            <a:pPr algn="ctr"/>
            <a:r>
              <a:rPr lang="en-US" sz="8800" cap="none" spc="0" dirty="0">
                <a:ln w="0"/>
                <a:solidFill>
                  <a:srgbClr val="C00000"/>
                </a:solidFill>
                <a:latin typeface="Abadi" panose="020B0604020104020204" pitchFamily="34" charset="0"/>
                <a:ea typeface="Times New Roman" panose="02020603050405020304" pitchFamily="18" charset="0"/>
              </a:rPr>
              <a:t>c</a:t>
            </a:r>
            <a:endParaRPr lang="en-US" sz="8800" cap="none" spc="0" dirty="0">
              <a:ln w="0"/>
              <a:solidFill>
                <a:srgbClr val="C00000"/>
              </a:solidFill>
              <a:latin typeface="Abadi" panose="020B0604020104020204" pitchFamily="34" charset="0"/>
            </a:endParaRPr>
          </a:p>
        </p:txBody>
      </p:sp>
      <p:sp>
        <p:nvSpPr>
          <p:cNvPr id="7" name="Rectangle 6">
            <a:extLst>
              <a:ext uri="{FF2B5EF4-FFF2-40B4-BE49-F238E27FC236}">
                <a16:creationId xmlns:a16="http://schemas.microsoft.com/office/drawing/2014/main" id="{8CFEE231-FC66-0C19-A1D3-01E136A915FC}"/>
              </a:ext>
            </a:extLst>
          </p:cNvPr>
          <p:cNvSpPr/>
          <p:nvPr/>
        </p:nvSpPr>
        <p:spPr>
          <a:xfrm>
            <a:off x="7010400" y="5211515"/>
            <a:ext cx="737702" cy="1446550"/>
          </a:xfrm>
          <a:prstGeom prst="rect">
            <a:avLst/>
          </a:prstGeom>
          <a:noFill/>
        </p:spPr>
        <p:txBody>
          <a:bodyPr wrap="none" lIns="91440" tIns="45720" rIns="91440" bIns="45720">
            <a:spAutoFit/>
          </a:bodyPr>
          <a:lstStyle/>
          <a:p>
            <a:pPr algn="ctr"/>
            <a:r>
              <a:rPr lang="en-US" sz="8800" cap="none" spc="0" dirty="0">
                <a:ln w="0"/>
                <a:solidFill>
                  <a:srgbClr val="C00000"/>
                </a:solidFill>
                <a:latin typeface="Abadi" panose="020B0604020104020204" pitchFamily="34" charset="0"/>
                <a:ea typeface="Times New Roman" panose="02020603050405020304" pitchFamily="18" charset="0"/>
              </a:rPr>
              <a:t>a</a:t>
            </a:r>
            <a:endParaRPr lang="en-US" sz="8800" cap="none" spc="0" dirty="0">
              <a:ln w="0"/>
              <a:solidFill>
                <a:srgbClr val="C00000"/>
              </a:solidFill>
              <a:latin typeface="Abadi" panose="020B0604020104020204" pitchFamily="34" charset="0"/>
            </a:endParaRPr>
          </a:p>
        </p:txBody>
      </p:sp>
      <p:sp>
        <p:nvSpPr>
          <p:cNvPr id="16" name="Rectangle 15">
            <a:extLst>
              <a:ext uri="{FF2B5EF4-FFF2-40B4-BE49-F238E27FC236}">
                <a16:creationId xmlns:a16="http://schemas.microsoft.com/office/drawing/2014/main" id="{4C77FB4E-6A47-1881-B3E6-B24853B59025}"/>
              </a:ext>
            </a:extLst>
          </p:cNvPr>
          <p:cNvSpPr/>
          <p:nvPr/>
        </p:nvSpPr>
        <p:spPr>
          <a:xfrm>
            <a:off x="11336189" y="5211515"/>
            <a:ext cx="819455" cy="1446550"/>
          </a:xfrm>
          <a:prstGeom prst="rect">
            <a:avLst/>
          </a:prstGeom>
          <a:noFill/>
        </p:spPr>
        <p:txBody>
          <a:bodyPr wrap="none" lIns="91440" tIns="45720" rIns="91440" bIns="45720">
            <a:spAutoFit/>
          </a:bodyPr>
          <a:lstStyle/>
          <a:p>
            <a:pPr algn="ctr"/>
            <a:r>
              <a:rPr lang="en-US" sz="8800" cap="none" spc="0" dirty="0">
                <a:ln w="0"/>
                <a:solidFill>
                  <a:srgbClr val="C00000"/>
                </a:solidFill>
                <a:latin typeface="Abadi" panose="020B0604020104020204" pitchFamily="34" charset="0"/>
                <a:ea typeface="Times New Roman" panose="02020603050405020304" pitchFamily="18" charset="0"/>
              </a:rPr>
              <a:t>d</a:t>
            </a:r>
            <a:endParaRPr lang="en-US" sz="8800" cap="none" spc="0" dirty="0">
              <a:ln w="0"/>
              <a:solidFill>
                <a:srgbClr val="C00000"/>
              </a:solidFill>
              <a:latin typeface="Abadi" panose="020B0604020104020204" pitchFamily="34" charset="0"/>
            </a:endParaRPr>
          </a:p>
        </p:txBody>
      </p:sp>
      <p:sp>
        <p:nvSpPr>
          <p:cNvPr id="18" name="Rectangle 17">
            <a:extLst>
              <a:ext uri="{FF2B5EF4-FFF2-40B4-BE49-F238E27FC236}">
                <a16:creationId xmlns:a16="http://schemas.microsoft.com/office/drawing/2014/main" id="{F7B854E0-D727-4F5E-03DE-8363BE300632}"/>
              </a:ext>
            </a:extLst>
          </p:cNvPr>
          <p:cNvSpPr/>
          <p:nvPr/>
        </p:nvSpPr>
        <p:spPr>
          <a:xfrm>
            <a:off x="15743731" y="5258564"/>
            <a:ext cx="819455" cy="1446550"/>
          </a:xfrm>
          <a:prstGeom prst="rect">
            <a:avLst/>
          </a:prstGeom>
          <a:noFill/>
        </p:spPr>
        <p:txBody>
          <a:bodyPr wrap="none" lIns="91440" tIns="45720" rIns="91440" bIns="45720">
            <a:spAutoFit/>
          </a:bodyPr>
          <a:lstStyle/>
          <a:p>
            <a:pPr algn="ctr"/>
            <a:r>
              <a:rPr lang="en-US" sz="8800" cap="none" spc="0" dirty="0">
                <a:ln w="0"/>
                <a:solidFill>
                  <a:srgbClr val="C00000"/>
                </a:solidFill>
                <a:latin typeface="Abadi" panose="020B0604020104020204" pitchFamily="34" charset="0"/>
                <a:ea typeface="Times New Roman" panose="02020603050405020304" pitchFamily="18" charset="0"/>
              </a:rPr>
              <a:t>b</a:t>
            </a:r>
            <a:endParaRPr lang="en-US" sz="8800" cap="none" spc="0" dirty="0">
              <a:ln w="0"/>
              <a:solidFill>
                <a:srgbClr val="C00000"/>
              </a:solidFill>
              <a:latin typeface="Abadi" panose="020B0604020104020204" pitchFamily="34" charset="0"/>
            </a:endParaRPr>
          </a:p>
        </p:txBody>
      </p:sp>
    </p:spTree>
    <p:extLst>
      <p:ext uri="{BB962C8B-B14F-4D97-AF65-F5344CB8AC3E}">
        <p14:creationId xmlns:p14="http://schemas.microsoft.com/office/powerpoint/2010/main" val="14370711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5" grpId="0"/>
      <p:bldP spid="7"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
        <p:nvSpPr>
          <p:cNvPr id="2" name="Freeform 5">
            <a:extLst>
              <a:ext uri="{FF2B5EF4-FFF2-40B4-BE49-F238E27FC236}">
                <a16:creationId xmlns:a16="http://schemas.microsoft.com/office/drawing/2014/main" id="{278B7B8E-38ED-987E-C0F5-023762F3D6AE}"/>
              </a:ext>
            </a:extLst>
          </p:cNvPr>
          <p:cNvSpPr/>
          <p:nvPr/>
        </p:nvSpPr>
        <p:spPr>
          <a:xfrm rot="967897">
            <a:off x="-1416545" y="7589398"/>
            <a:ext cx="5521968" cy="375005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4291379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artoon-intro-13087">
            <a:hlinkClick r:id="" action="ppaction://media"/>
            <a:extLst>
              <a:ext uri="{FF2B5EF4-FFF2-40B4-BE49-F238E27FC236}">
                <a16:creationId xmlns:a16="http://schemas.microsoft.com/office/drawing/2014/main" id="{9DA69807-850F-2112-EE36-D4FD5909FEC9}"/>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2">
                <a:tint val="45000"/>
                <a:satMod val="400000"/>
              </a:schemeClr>
            </a:duotone>
          </a:blip>
          <a:stretch>
            <a:fillRect/>
          </a:stretch>
        </p:blipFill>
        <p:spPr>
          <a:xfrm>
            <a:off x="16562938" y="8489307"/>
            <a:ext cx="1213697" cy="1213697"/>
          </a:xfrm>
          <a:prstGeom prst="rect">
            <a:avLst/>
          </a:prstGeom>
          <a:effectLst>
            <a:glow rad="228600">
              <a:schemeClr val="accent3">
                <a:satMod val="175000"/>
                <a:alpha val="40000"/>
              </a:schemeClr>
            </a:glow>
          </a:effectLst>
        </p:spPr>
      </p:pic>
      <p:sp>
        <p:nvSpPr>
          <p:cNvPr id="3" name="Freeform 3"/>
          <p:cNvSpPr/>
          <p:nvPr/>
        </p:nvSpPr>
        <p:spPr>
          <a:xfrm>
            <a:off x="-42836" y="937829"/>
            <a:ext cx="18288000" cy="934917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dirty="0"/>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6"/>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7"/>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1310728" y="500197"/>
            <a:ext cx="699363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Ask and Answer.</a:t>
            </a:r>
          </a:p>
        </p:txBody>
      </p:sp>
      <p:pic>
        <p:nvPicPr>
          <p:cNvPr id="15" name="Graphic 14" descr="Right pointing backhand index with solid fill">
            <a:extLst>
              <a:ext uri="{FF2B5EF4-FFF2-40B4-BE49-F238E27FC236}">
                <a16:creationId xmlns:a16="http://schemas.microsoft.com/office/drawing/2014/main" id="{24E3326D-A2BD-1839-1524-EA82C9E581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3128" y="1258684"/>
            <a:ext cx="1397084" cy="1397084"/>
          </a:xfrm>
          <a:prstGeom prst="rect">
            <a:avLst/>
          </a:prstGeom>
        </p:spPr>
      </p:pic>
      <p:pic>
        <p:nvPicPr>
          <p:cNvPr id="2" name="Picture 1">
            <a:extLst>
              <a:ext uri="{FF2B5EF4-FFF2-40B4-BE49-F238E27FC236}">
                <a16:creationId xmlns:a16="http://schemas.microsoft.com/office/drawing/2014/main" id="{3B6900E2-797D-8B77-257F-A30412033EB0}"/>
              </a:ext>
            </a:extLst>
          </p:cNvPr>
          <p:cNvPicPr>
            <a:picLocks noChangeAspect="1"/>
          </p:cNvPicPr>
          <p:nvPr/>
        </p:nvPicPr>
        <p:blipFill>
          <a:blip r:embed="rId13"/>
          <a:stretch>
            <a:fillRect/>
          </a:stretch>
        </p:blipFill>
        <p:spPr>
          <a:xfrm>
            <a:off x="1145106" y="7263236"/>
            <a:ext cx="3635252" cy="25032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DC154F13-251C-02FB-7E85-71C3FEFF28CE}"/>
              </a:ext>
            </a:extLst>
          </p:cNvPr>
          <p:cNvPicPr>
            <a:picLocks noChangeAspect="1"/>
          </p:cNvPicPr>
          <p:nvPr/>
        </p:nvPicPr>
        <p:blipFill>
          <a:blip r:embed="rId14"/>
          <a:stretch>
            <a:fillRect/>
          </a:stretch>
        </p:blipFill>
        <p:spPr>
          <a:xfrm>
            <a:off x="5257584" y="7237696"/>
            <a:ext cx="3695608" cy="250322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86EB0E8D-92AF-2770-DF18-2634D13160B4}"/>
              </a:ext>
            </a:extLst>
          </p:cNvPr>
          <p:cNvPicPr>
            <a:picLocks noChangeAspect="1"/>
          </p:cNvPicPr>
          <p:nvPr/>
        </p:nvPicPr>
        <p:blipFill>
          <a:blip r:embed="rId15"/>
          <a:stretch>
            <a:fillRect/>
          </a:stretch>
        </p:blipFill>
        <p:spPr>
          <a:xfrm>
            <a:off x="9552693" y="7252768"/>
            <a:ext cx="3951121" cy="247768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B0A2B648-0DA2-105E-8AEE-ED61984C4D0C}"/>
              </a:ext>
            </a:extLst>
          </p:cNvPr>
          <p:cNvPicPr>
            <a:picLocks noChangeAspect="1"/>
          </p:cNvPicPr>
          <p:nvPr/>
        </p:nvPicPr>
        <p:blipFill>
          <a:blip r:embed="rId16"/>
          <a:stretch>
            <a:fillRect/>
          </a:stretch>
        </p:blipFill>
        <p:spPr>
          <a:xfrm>
            <a:off x="14103316" y="7252768"/>
            <a:ext cx="3772108" cy="249861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1F4DB9FA-BF57-1B97-B1AC-8FAB740AE6FF}"/>
              </a:ext>
            </a:extLst>
          </p:cNvPr>
          <p:cNvPicPr>
            <a:picLocks noChangeAspect="1"/>
          </p:cNvPicPr>
          <p:nvPr/>
        </p:nvPicPr>
        <p:blipFill rotWithShape="1">
          <a:blip r:embed="rId17"/>
          <a:srcRect r="725"/>
          <a:stretch/>
        </p:blipFill>
        <p:spPr>
          <a:xfrm>
            <a:off x="8777120" y="1134987"/>
            <a:ext cx="9041228" cy="1344335"/>
          </a:xfrm>
          <a:prstGeom prst="rect">
            <a:avLst/>
          </a:prstGeom>
          <a:ln>
            <a:noFill/>
          </a:ln>
          <a:effectLst>
            <a:softEdge rad="112500"/>
          </a:effectLst>
        </p:spPr>
      </p:pic>
      <p:pic>
        <p:nvPicPr>
          <p:cNvPr id="20" name="Picture 19">
            <a:extLst>
              <a:ext uri="{FF2B5EF4-FFF2-40B4-BE49-F238E27FC236}">
                <a16:creationId xmlns:a16="http://schemas.microsoft.com/office/drawing/2014/main" id="{7EA15D57-7D5D-E2E9-C2D2-ECD5E56E8211}"/>
              </a:ext>
            </a:extLst>
          </p:cNvPr>
          <p:cNvPicPr>
            <a:picLocks noChangeAspect="1"/>
          </p:cNvPicPr>
          <p:nvPr/>
        </p:nvPicPr>
        <p:blipFill>
          <a:blip r:embed="rId18"/>
          <a:stretch>
            <a:fillRect/>
          </a:stretch>
        </p:blipFill>
        <p:spPr>
          <a:xfrm>
            <a:off x="5268094" y="2942710"/>
            <a:ext cx="3666464" cy="3843253"/>
          </a:xfrm>
          <a:prstGeom prst="rect">
            <a:avLst/>
          </a:prstGeom>
          <a:ln>
            <a:solidFill>
              <a:schemeClr val="tx1"/>
            </a:solid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2856170C-723D-E8F1-F4FC-BB6A79B5E701}"/>
              </a:ext>
            </a:extLst>
          </p:cNvPr>
          <p:cNvPicPr>
            <a:picLocks noChangeAspect="1"/>
          </p:cNvPicPr>
          <p:nvPr/>
        </p:nvPicPr>
        <p:blipFill>
          <a:blip r:embed="rId19"/>
          <a:stretch>
            <a:fillRect/>
          </a:stretch>
        </p:blipFill>
        <p:spPr>
          <a:xfrm>
            <a:off x="9667021" y="2997675"/>
            <a:ext cx="3555813" cy="3745355"/>
          </a:xfrm>
          <a:prstGeom prst="rect">
            <a:avLst/>
          </a:prstGeom>
          <a:ln>
            <a:solidFill>
              <a:schemeClr val="tx1"/>
            </a:solid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0288835-7D7D-E531-1A95-368D3E9F2852}"/>
              </a:ext>
            </a:extLst>
          </p:cNvPr>
          <p:cNvPicPr>
            <a:picLocks noChangeAspect="1"/>
          </p:cNvPicPr>
          <p:nvPr/>
        </p:nvPicPr>
        <p:blipFill>
          <a:blip r:embed="rId20"/>
          <a:stretch>
            <a:fillRect/>
          </a:stretch>
        </p:blipFill>
        <p:spPr>
          <a:xfrm>
            <a:off x="14156672" y="3043472"/>
            <a:ext cx="3555813" cy="3699558"/>
          </a:xfrm>
          <a:prstGeom prst="rect">
            <a:avLst/>
          </a:prstGeom>
          <a:ln>
            <a:solidFill>
              <a:schemeClr val="tx1"/>
            </a:solidFill>
          </a:ln>
          <a:effectLst>
            <a:outerShdw blurRad="292100" dist="139700" dir="2700000" algn="tl" rotWithShape="0">
              <a:srgbClr val="333333">
                <a:alpha val="65000"/>
              </a:srgbClr>
            </a:outerShdw>
          </a:effectLst>
        </p:spPr>
      </p:pic>
      <p:grpSp>
        <p:nvGrpSpPr>
          <p:cNvPr id="25" name="Group 24">
            <a:extLst>
              <a:ext uri="{FF2B5EF4-FFF2-40B4-BE49-F238E27FC236}">
                <a16:creationId xmlns:a16="http://schemas.microsoft.com/office/drawing/2014/main" id="{9C9F609B-F3C5-FBB4-A937-6C88CC0F81F2}"/>
              </a:ext>
            </a:extLst>
          </p:cNvPr>
          <p:cNvGrpSpPr/>
          <p:nvPr/>
        </p:nvGrpSpPr>
        <p:grpSpPr>
          <a:xfrm>
            <a:off x="1126472" y="2969251"/>
            <a:ext cx="3635252" cy="3804333"/>
            <a:chOff x="762000" y="2674617"/>
            <a:chExt cx="3635252" cy="3804333"/>
          </a:xfrm>
        </p:grpSpPr>
        <p:pic>
          <p:nvPicPr>
            <p:cNvPr id="27" name="Picture 26">
              <a:extLst>
                <a:ext uri="{FF2B5EF4-FFF2-40B4-BE49-F238E27FC236}">
                  <a16:creationId xmlns:a16="http://schemas.microsoft.com/office/drawing/2014/main" id="{233A4B9F-66EB-8048-1166-DB5F208BF546}"/>
                </a:ext>
              </a:extLst>
            </p:cNvPr>
            <p:cNvPicPr>
              <a:picLocks noChangeAspect="1"/>
            </p:cNvPicPr>
            <p:nvPr/>
          </p:nvPicPr>
          <p:blipFill>
            <a:blip r:embed="rId21"/>
            <a:stretch>
              <a:fillRect/>
            </a:stretch>
          </p:blipFill>
          <p:spPr>
            <a:xfrm>
              <a:off x="762000" y="2674617"/>
              <a:ext cx="3635252" cy="3804333"/>
            </a:xfrm>
            <a:prstGeom prst="rect">
              <a:avLst/>
            </a:prstGeom>
            <a:ln>
              <a:solidFill>
                <a:schemeClr val="tx1"/>
              </a:solidFill>
            </a:ln>
            <a:effectLst>
              <a:outerShdw blurRad="292100" dist="139700" dir="2700000" algn="tl" rotWithShape="0">
                <a:srgbClr val="333333">
                  <a:alpha val="65000"/>
                </a:srgbClr>
              </a:outerShdw>
            </a:effectLst>
          </p:spPr>
        </p:pic>
        <p:sp>
          <p:nvSpPr>
            <p:cNvPr id="28" name="Rectangle 27">
              <a:extLst>
                <a:ext uri="{FF2B5EF4-FFF2-40B4-BE49-F238E27FC236}">
                  <a16:creationId xmlns:a16="http://schemas.microsoft.com/office/drawing/2014/main" id="{2DD7D65A-DA26-E429-D73D-96BD353DDC85}"/>
                </a:ext>
              </a:extLst>
            </p:cNvPr>
            <p:cNvSpPr/>
            <p:nvPr/>
          </p:nvSpPr>
          <p:spPr>
            <a:xfrm>
              <a:off x="3046727" y="5905500"/>
              <a:ext cx="534673"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7EC2DC6F-9E84-E50B-320E-A92CB42EBFAA}"/>
              </a:ext>
            </a:extLst>
          </p:cNvPr>
          <p:cNvSpPr/>
          <p:nvPr/>
        </p:nvSpPr>
        <p:spPr>
          <a:xfrm>
            <a:off x="3292342" y="5506149"/>
            <a:ext cx="678391" cy="1446550"/>
          </a:xfrm>
          <a:prstGeom prst="rect">
            <a:avLst/>
          </a:prstGeom>
          <a:noFill/>
        </p:spPr>
        <p:txBody>
          <a:bodyPr wrap="none" lIns="91440" tIns="45720" rIns="91440" bIns="45720">
            <a:spAutoFit/>
          </a:bodyPr>
          <a:lstStyle/>
          <a:p>
            <a:pPr algn="ctr"/>
            <a:r>
              <a:rPr lang="en-US" sz="8800" cap="none" spc="0" dirty="0">
                <a:ln w="0"/>
                <a:solidFill>
                  <a:srgbClr val="C00000"/>
                </a:solidFill>
                <a:latin typeface="Abadi" panose="020B0604020104020204" pitchFamily="34" charset="0"/>
                <a:ea typeface="Times New Roman" panose="02020603050405020304" pitchFamily="18" charset="0"/>
              </a:rPr>
              <a:t>c</a:t>
            </a:r>
            <a:endParaRPr lang="en-US" sz="8800" cap="none" spc="0" dirty="0">
              <a:ln w="0"/>
              <a:solidFill>
                <a:srgbClr val="C00000"/>
              </a:solidFill>
              <a:latin typeface="Abadi" panose="020B0604020104020204" pitchFamily="34" charset="0"/>
            </a:endParaRPr>
          </a:p>
        </p:txBody>
      </p:sp>
      <p:sp>
        <p:nvSpPr>
          <p:cNvPr id="30" name="Rectangle 29">
            <a:extLst>
              <a:ext uri="{FF2B5EF4-FFF2-40B4-BE49-F238E27FC236}">
                <a16:creationId xmlns:a16="http://schemas.microsoft.com/office/drawing/2014/main" id="{72DDB9D0-7636-DD2A-B85C-7828E833ED9D}"/>
              </a:ext>
            </a:extLst>
          </p:cNvPr>
          <p:cNvSpPr/>
          <p:nvPr/>
        </p:nvSpPr>
        <p:spPr>
          <a:xfrm>
            <a:off x="7374872" y="5506149"/>
            <a:ext cx="737702" cy="1446550"/>
          </a:xfrm>
          <a:prstGeom prst="rect">
            <a:avLst/>
          </a:prstGeom>
          <a:noFill/>
        </p:spPr>
        <p:txBody>
          <a:bodyPr wrap="none" lIns="91440" tIns="45720" rIns="91440" bIns="45720">
            <a:spAutoFit/>
          </a:bodyPr>
          <a:lstStyle/>
          <a:p>
            <a:pPr algn="ctr"/>
            <a:r>
              <a:rPr lang="en-US" sz="8800" cap="none" spc="0" dirty="0">
                <a:ln w="0"/>
                <a:solidFill>
                  <a:srgbClr val="C00000"/>
                </a:solidFill>
                <a:latin typeface="Abadi" panose="020B0604020104020204" pitchFamily="34" charset="0"/>
                <a:ea typeface="Times New Roman" panose="02020603050405020304" pitchFamily="18" charset="0"/>
              </a:rPr>
              <a:t>a</a:t>
            </a:r>
            <a:endParaRPr lang="en-US" sz="8800" cap="none" spc="0" dirty="0">
              <a:ln w="0"/>
              <a:solidFill>
                <a:srgbClr val="C00000"/>
              </a:solidFill>
              <a:latin typeface="Abadi" panose="020B0604020104020204" pitchFamily="34" charset="0"/>
            </a:endParaRPr>
          </a:p>
        </p:txBody>
      </p:sp>
      <p:sp>
        <p:nvSpPr>
          <p:cNvPr id="31" name="Rectangle 30">
            <a:extLst>
              <a:ext uri="{FF2B5EF4-FFF2-40B4-BE49-F238E27FC236}">
                <a16:creationId xmlns:a16="http://schemas.microsoft.com/office/drawing/2014/main" id="{5594EAD4-D59A-3346-0783-A1CE876F8E04}"/>
              </a:ext>
            </a:extLst>
          </p:cNvPr>
          <p:cNvSpPr/>
          <p:nvPr/>
        </p:nvSpPr>
        <p:spPr>
          <a:xfrm>
            <a:off x="11700661" y="5506149"/>
            <a:ext cx="819455" cy="1446550"/>
          </a:xfrm>
          <a:prstGeom prst="rect">
            <a:avLst/>
          </a:prstGeom>
          <a:noFill/>
        </p:spPr>
        <p:txBody>
          <a:bodyPr wrap="none" lIns="91440" tIns="45720" rIns="91440" bIns="45720">
            <a:spAutoFit/>
          </a:bodyPr>
          <a:lstStyle/>
          <a:p>
            <a:pPr algn="ctr"/>
            <a:r>
              <a:rPr lang="en-US" sz="8800" cap="none" spc="0" dirty="0">
                <a:ln w="0"/>
                <a:solidFill>
                  <a:srgbClr val="C00000"/>
                </a:solidFill>
                <a:latin typeface="Abadi" panose="020B0604020104020204" pitchFamily="34" charset="0"/>
                <a:ea typeface="Times New Roman" panose="02020603050405020304" pitchFamily="18" charset="0"/>
              </a:rPr>
              <a:t>d</a:t>
            </a:r>
            <a:endParaRPr lang="en-US" sz="8800" cap="none" spc="0" dirty="0">
              <a:ln w="0"/>
              <a:solidFill>
                <a:srgbClr val="C00000"/>
              </a:solidFill>
              <a:latin typeface="Abadi" panose="020B0604020104020204" pitchFamily="34" charset="0"/>
            </a:endParaRPr>
          </a:p>
        </p:txBody>
      </p:sp>
      <p:sp>
        <p:nvSpPr>
          <p:cNvPr id="32" name="Rectangle 31">
            <a:extLst>
              <a:ext uri="{FF2B5EF4-FFF2-40B4-BE49-F238E27FC236}">
                <a16:creationId xmlns:a16="http://schemas.microsoft.com/office/drawing/2014/main" id="{E6B5F2B2-E767-0480-E867-51EBDDC76B55}"/>
              </a:ext>
            </a:extLst>
          </p:cNvPr>
          <p:cNvSpPr/>
          <p:nvPr/>
        </p:nvSpPr>
        <p:spPr>
          <a:xfrm>
            <a:off x="16108203" y="5553198"/>
            <a:ext cx="819455" cy="1446550"/>
          </a:xfrm>
          <a:prstGeom prst="rect">
            <a:avLst/>
          </a:prstGeom>
          <a:noFill/>
        </p:spPr>
        <p:txBody>
          <a:bodyPr wrap="none" lIns="91440" tIns="45720" rIns="91440" bIns="45720">
            <a:spAutoFit/>
          </a:bodyPr>
          <a:lstStyle/>
          <a:p>
            <a:pPr algn="ctr"/>
            <a:r>
              <a:rPr lang="en-US" sz="8800" cap="none" spc="0" dirty="0">
                <a:ln w="0"/>
                <a:solidFill>
                  <a:srgbClr val="C00000"/>
                </a:solidFill>
                <a:latin typeface="Abadi" panose="020B0604020104020204" pitchFamily="34" charset="0"/>
                <a:ea typeface="Times New Roman" panose="02020603050405020304" pitchFamily="18" charset="0"/>
              </a:rPr>
              <a:t>b</a:t>
            </a:r>
            <a:endParaRPr lang="en-US" sz="8800" cap="none" spc="0" dirty="0">
              <a:ln w="0"/>
              <a:solidFill>
                <a:srgbClr val="C00000"/>
              </a:solidFill>
              <a:latin typeface="Abadi" panose="020B0604020104020204" pitchFamily="34" charset="0"/>
            </a:endParaRPr>
          </a:p>
        </p:txBody>
      </p:sp>
      <p:grpSp>
        <p:nvGrpSpPr>
          <p:cNvPr id="33" name="Group 32">
            <a:extLst>
              <a:ext uri="{FF2B5EF4-FFF2-40B4-BE49-F238E27FC236}">
                <a16:creationId xmlns:a16="http://schemas.microsoft.com/office/drawing/2014/main" id="{C08B2DAA-C5D9-9189-D182-5BE9A0B3A2E7}"/>
              </a:ext>
            </a:extLst>
          </p:cNvPr>
          <p:cNvGrpSpPr/>
          <p:nvPr/>
        </p:nvGrpSpPr>
        <p:grpSpPr>
          <a:xfrm>
            <a:off x="5236074" y="3238500"/>
            <a:ext cx="7434235" cy="1632917"/>
            <a:chOff x="12329313" y="3240139"/>
            <a:chExt cx="5486400" cy="1993565"/>
          </a:xfrm>
        </p:grpSpPr>
        <p:sp>
          <p:nvSpPr>
            <p:cNvPr id="34" name="Speech Bubble: Oval 33">
              <a:extLst>
                <a:ext uri="{FF2B5EF4-FFF2-40B4-BE49-F238E27FC236}">
                  <a16:creationId xmlns:a16="http://schemas.microsoft.com/office/drawing/2014/main" id="{0C29073C-AB21-A7A2-3BBA-B50268BC7545}"/>
                </a:ext>
              </a:extLst>
            </p:cNvPr>
            <p:cNvSpPr/>
            <p:nvPr/>
          </p:nvSpPr>
          <p:spPr>
            <a:xfrm>
              <a:off x="12329313" y="3240139"/>
              <a:ext cx="5486400" cy="1993565"/>
            </a:xfrm>
            <a:prstGeom prst="wedgeEllipseCallout">
              <a:avLst>
                <a:gd name="adj1" fmla="val 47918"/>
                <a:gd name="adj2" fmla="val 76217"/>
              </a:avLst>
            </a:prstGeom>
            <a:solidFill>
              <a:srgbClr val="00B0F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6DA83B0-428C-8A8C-59B9-02C9D22FEB12}"/>
                </a:ext>
              </a:extLst>
            </p:cNvPr>
            <p:cNvSpPr/>
            <p:nvPr/>
          </p:nvSpPr>
          <p:spPr>
            <a:xfrm>
              <a:off x="12949840" y="3731928"/>
              <a:ext cx="4463751" cy="923330"/>
            </a:xfrm>
            <a:prstGeom prst="rect">
              <a:avLst/>
            </a:prstGeom>
            <a:noFill/>
          </p:spPr>
          <p:txBody>
            <a:bodyPr wrap="none" lIns="91440" tIns="45720" rIns="91440" bIns="45720">
              <a:spAutoFit/>
            </a:bodyPr>
            <a:lstStyle/>
            <a:p>
              <a:pPr algn="ctr"/>
              <a:r>
                <a:rPr lang="en-US" sz="5400" b="1" cap="none" spc="0" dirty="0">
                  <a:ln w="0"/>
                  <a:solidFill>
                    <a:schemeClr val="bg1"/>
                  </a:solidFill>
                  <a:latin typeface="Abadi Extra Light" panose="020B0204020104020204" pitchFamily="34" charset="0"/>
                </a:rPr>
                <a:t>What does Trung like?</a:t>
              </a:r>
            </a:p>
          </p:txBody>
        </p:sp>
      </p:grpSp>
      <p:grpSp>
        <p:nvGrpSpPr>
          <p:cNvPr id="36" name="Group 35">
            <a:extLst>
              <a:ext uri="{FF2B5EF4-FFF2-40B4-BE49-F238E27FC236}">
                <a16:creationId xmlns:a16="http://schemas.microsoft.com/office/drawing/2014/main" id="{19C949CC-B33F-F424-A096-DB1EA736DFD1}"/>
              </a:ext>
            </a:extLst>
          </p:cNvPr>
          <p:cNvGrpSpPr/>
          <p:nvPr/>
        </p:nvGrpSpPr>
        <p:grpSpPr>
          <a:xfrm>
            <a:off x="5735792" y="7685534"/>
            <a:ext cx="9601200" cy="2228884"/>
            <a:chOff x="-1200187" y="3612781"/>
            <a:chExt cx="6303065" cy="1800232"/>
          </a:xfrm>
        </p:grpSpPr>
        <p:sp>
          <p:nvSpPr>
            <p:cNvPr id="37" name="Speech Bubble: Oval 36">
              <a:extLst>
                <a:ext uri="{FF2B5EF4-FFF2-40B4-BE49-F238E27FC236}">
                  <a16:creationId xmlns:a16="http://schemas.microsoft.com/office/drawing/2014/main" id="{5A0112C8-478C-82EB-0688-90B0C03F3C75}"/>
                </a:ext>
              </a:extLst>
            </p:cNvPr>
            <p:cNvSpPr/>
            <p:nvPr/>
          </p:nvSpPr>
          <p:spPr>
            <a:xfrm>
              <a:off x="-1200187" y="3612781"/>
              <a:ext cx="6303065" cy="1800232"/>
            </a:xfrm>
            <a:prstGeom prst="wedgeEllipseCallout">
              <a:avLst>
                <a:gd name="adj1" fmla="val 48585"/>
                <a:gd name="adj2" fmla="val -55475"/>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F609CF2-D2D7-A717-3031-670603FB2630}"/>
                </a:ext>
              </a:extLst>
            </p:cNvPr>
            <p:cNvSpPr/>
            <p:nvPr/>
          </p:nvSpPr>
          <p:spPr>
            <a:xfrm>
              <a:off x="36873" y="3742864"/>
              <a:ext cx="3678088" cy="1416940"/>
            </a:xfrm>
            <a:prstGeom prst="rect">
              <a:avLst/>
            </a:prstGeom>
            <a:noFill/>
          </p:spPr>
          <p:txBody>
            <a:bodyPr wrap="square" lIns="91440" tIns="45720" rIns="91440" bIns="45720">
              <a:spAutoFit/>
            </a:bodyPr>
            <a:lstStyle/>
            <a:p>
              <a:pPr algn="ctr"/>
              <a:r>
                <a:rPr lang="en-US" sz="5400" b="1" cap="none" spc="0" dirty="0">
                  <a:ln w="0"/>
                  <a:solidFill>
                    <a:schemeClr val="bg1"/>
                  </a:solidFill>
                  <a:latin typeface="Abadi Extra Light" panose="020B0204020104020204" pitchFamily="34" charset="0"/>
                </a:rPr>
                <a:t>He likes animals because they’re fun. </a:t>
              </a:r>
            </a:p>
          </p:txBody>
        </p:sp>
      </p:grpSp>
      <p:pic>
        <p:nvPicPr>
          <p:cNvPr id="39" name="Picture 38" descr="A picture containing toy, doll, vector graphics&#10;&#10;Description automatically generated">
            <a:extLst>
              <a:ext uri="{FF2B5EF4-FFF2-40B4-BE49-F238E27FC236}">
                <a16:creationId xmlns:a16="http://schemas.microsoft.com/office/drawing/2014/main" id="{E51A22AD-D822-B0A3-AF71-55847EB8B114}"/>
              </a:ext>
            </a:extLst>
          </p:cNvPr>
          <p:cNvPicPr>
            <a:picLocks noChangeAspect="1"/>
          </p:cNvPicPr>
          <p:nvPr/>
        </p:nvPicPr>
        <p:blipFill>
          <a:blip r:embed="rId22"/>
          <a:stretch>
            <a:fillRect/>
          </a:stretch>
        </p:blipFill>
        <p:spPr>
          <a:xfrm>
            <a:off x="12668428" y="4598404"/>
            <a:ext cx="4512237" cy="3203459"/>
          </a:xfrm>
          <a:prstGeom prst="rect">
            <a:avLst/>
          </a:prstGeom>
        </p:spPr>
      </p:pic>
      <p:grpSp>
        <p:nvGrpSpPr>
          <p:cNvPr id="17" name="Group 16">
            <a:extLst>
              <a:ext uri="{FF2B5EF4-FFF2-40B4-BE49-F238E27FC236}">
                <a16:creationId xmlns:a16="http://schemas.microsoft.com/office/drawing/2014/main" id="{D89F0CB9-7BDC-EDB8-A6AF-86EDFA665B78}"/>
              </a:ext>
            </a:extLst>
          </p:cNvPr>
          <p:cNvGrpSpPr/>
          <p:nvPr/>
        </p:nvGrpSpPr>
        <p:grpSpPr>
          <a:xfrm>
            <a:off x="13913214" y="2563555"/>
            <a:ext cx="3981875" cy="1677684"/>
            <a:chOff x="12496801" y="1039345"/>
            <a:chExt cx="3657600" cy="1696334"/>
          </a:xfrm>
        </p:grpSpPr>
        <p:grpSp>
          <p:nvGrpSpPr>
            <p:cNvPr id="18" name="Group 7">
              <a:extLst>
                <a:ext uri="{FF2B5EF4-FFF2-40B4-BE49-F238E27FC236}">
                  <a16:creationId xmlns:a16="http://schemas.microsoft.com/office/drawing/2014/main" id="{20E585C9-7D4D-EF4D-396C-DDD0BF5549F8}"/>
                </a:ext>
              </a:extLst>
            </p:cNvPr>
            <p:cNvGrpSpPr/>
            <p:nvPr/>
          </p:nvGrpSpPr>
          <p:grpSpPr>
            <a:xfrm>
              <a:off x="12496801" y="1039345"/>
              <a:ext cx="3657600" cy="1696334"/>
              <a:chOff x="0" y="0"/>
              <a:chExt cx="6503752" cy="1913890"/>
            </a:xfrm>
            <a:solidFill>
              <a:srgbClr val="0070C0"/>
            </a:solidFill>
          </p:grpSpPr>
          <p:sp>
            <p:nvSpPr>
              <p:cNvPr id="24" name="Freeform 8">
                <a:extLst>
                  <a:ext uri="{FF2B5EF4-FFF2-40B4-BE49-F238E27FC236}">
                    <a16:creationId xmlns:a16="http://schemas.microsoft.com/office/drawing/2014/main" id="{5CD139F1-2287-D93B-D56B-BECE2574C8F8}"/>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00B050"/>
              </a:solidFill>
            </p:spPr>
            <p:txBody>
              <a:bodyPr/>
              <a:lstStyle/>
              <a:p>
                <a:endParaRPr lang="en-US"/>
              </a:p>
            </p:txBody>
          </p:sp>
        </p:grpSp>
        <p:sp>
          <p:nvSpPr>
            <p:cNvPr id="22" name="TextBox 9">
              <a:extLst>
                <a:ext uri="{FF2B5EF4-FFF2-40B4-BE49-F238E27FC236}">
                  <a16:creationId xmlns:a16="http://schemas.microsoft.com/office/drawing/2014/main" id="{D0FF54B3-B478-3AC5-67D1-31FC2FCEC45F}"/>
                </a:ext>
              </a:extLst>
            </p:cNvPr>
            <p:cNvSpPr txBox="1"/>
            <p:nvPr/>
          </p:nvSpPr>
          <p:spPr>
            <a:xfrm>
              <a:off x="13424619" y="1424365"/>
              <a:ext cx="1786772" cy="1166678"/>
            </a:xfrm>
            <a:prstGeom prst="rect">
              <a:avLst/>
            </a:prstGeom>
          </p:spPr>
          <p:txBody>
            <a:bodyPr wrap="square" lIns="0" tIns="0" rIns="0" bIns="0" rtlCol="0" anchor="t">
              <a:spAutoFit/>
            </a:bodyPr>
            <a:lstStyle/>
            <a:p>
              <a:pPr algn="ctr">
                <a:lnSpc>
                  <a:spcPts val="9999"/>
                </a:lnSpc>
              </a:pPr>
              <a:r>
                <a:rPr lang="en-US" sz="12000" b="1" dirty="0">
                  <a:solidFill>
                    <a:schemeClr val="bg1"/>
                  </a:solidFill>
                  <a:effectLst>
                    <a:outerShdw blurRad="38100" dist="38100" dir="2700000" algn="tl">
                      <a:srgbClr val="000000">
                        <a:alpha val="43137"/>
                      </a:srgbClr>
                    </a:outerShdw>
                  </a:effectLst>
                  <a:latin typeface="Tenor Sans"/>
                </a:rPr>
                <a:t>65</a:t>
              </a:r>
            </a:p>
          </p:txBody>
        </p:sp>
      </p:grpSp>
    </p:spTree>
    <p:extLst>
      <p:ext uri="{BB962C8B-B14F-4D97-AF65-F5344CB8AC3E}">
        <p14:creationId xmlns:p14="http://schemas.microsoft.com/office/powerpoint/2010/main" val="2958540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20"/>
                                        </p:tgtEl>
                                        <p:attrNameLst>
                                          <p:attrName>ppt_w</p:attrName>
                                        </p:attrNameLst>
                                      </p:cBhvr>
                                      <p:tavLst>
                                        <p:tav tm="0">
                                          <p:val>
                                            <p:strVal val="ppt_w"/>
                                          </p:val>
                                        </p:tav>
                                        <p:tav tm="100000">
                                          <p:val>
                                            <p:fltVal val="0"/>
                                          </p:val>
                                        </p:tav>
                                      </p:tavLst>
                                    </p:anim>
                                    <p:anim calcmode="lin" valueType="num">
                                      <p:cBhvr>
                                        <p:cTn id="12" dur="1000"/>
                                        <p:tgtEl>
                                          <p:spTgt spid="20"/>
                                        </p:tgtEl>
                                        <p:attrNameLst>
                                          <p:attrName>ppt_h</p:attrName>
                                        </p:attrNameLst>
                                      </p:cBhvr>
                                      <p:tavLst>
                                        <p:tav tm="0">
                                          <p:val>
                                            <p:strVal val="ppt_h"/>
                                          </p:val>
                                        </p:tav>
                                        <p:tav tm="100000">
                                          <p:val>
                                            <p:fltVal val="0"/>
                                          </p:val>
                                        </p:tav>
                                      </p:tavLst>
                                    </p:anim>
                                    <p:anim calcmode="lin" valueType="num">
                                      <p:cBhvr>
                                        <p:cTn id="13" dur="1000"/>
                                        <p:tgtEl>
                                          <p:spTgt spid="20"/>
                                        </p:tgtEl>
                                        <p:attrNameLst>
                                          <p:attrName>style.rotation</p:attrName>
                                        </p:attrNameLst>
                                      </p:cBhvr>
                                      <p:tavLst>
                                        <p:tav tm="0">
                                          <p:val>
                                            <p:fltVal val="0"/>
                                          </p:val>
                                        </p:tav>
                                        <p:tav tm="100000">
                                          <p:val>
                                            <p:fltVal val="90"/>
                                          </p:val>
                                        </p:tav>
                                      </p:tavLst>
                                    </p:anim>
                                    <p:animEffect transition="out" filter="fade">
                                      <p:cBhvr>
                                        <p:cTn id="14" dur="1000"/>
                                        <p:tgtEl>
                                          <p:spTgt spid="20"/>
                                        </p:tgtEl>
                                      </p:cBhvr>
                                    </p:animEffect>
                                    <p:set>
                                      <p:cBhvr>
                                        <p:cTn id="15" dur="1" fill="hold">
                                          <p:stCondLst>
                                            <p:cond delay="999"/>
                                          </p:stCondLst>
                                        </p:cTn>
                                        <p:tgtEl>
                                          <p:spTgt spid="20"/>
                                        </p:tgtEl>
                                        <p:attrNameLst>
                                          <p:attrName>style.visibility</p:attrName>
                                        </p:attrNameLst>
                                      </p:cBhvr>
                                      <p:to>
                                        <p:strVal val="hidden"/>
                                      </p:to>
                                    </p:set>
                                  </p:childTnLst>
                                </p:cTn>
                              </p:par>
                              <p:par>
                                <p:cTn id="16" presetID="31" presetClass="exit" presetSubtype="0" fill="hold" nodeType="withEffect">
                                  <p:stCondLst>
                                    <p:cond delay="0"/>
                                  </p:stCondLst>
                                  <p:childTnLst>
                                    <p:anim calcmode="lin" valueType="num">
                                      <p:cBhvr>
                                        <p:cTn id="17" dur="1000"/>
                                        <p:tgtEl>
                                          <p:spTgt spid="21"/>
                                        </p:tgtEl>
                                        <p:attrNameLst>
                                          <p:attrName>ppt_w</p:attrName>
                                        </p:attrNameLst>
                                      </p:cBhvr>
                                      <p:tavLst>
                                        <p:tav tm="0">
                                          <p:val>
                                            <p:strVal val="ppt_w"/>
                                          </p:val>
                                        </p:tav>
                                        <p:tav tm="100000">
                                          <p:val>
                                            <p:fltVal val="0"/>
                                          </p:val>
                                        </p:tav>
                                      </p:tavLst>
                                    </p:anim>
                                    <p:anim calcmode="lin" valueType="num">
                                      <p:cBhvr>
                                        <p:cTn id="18" dur="1000"/>
                                        <p:tgtEl>
                                          <p:spTgt spid="21"/>
                                        </p:tgtEl>
                                        <p:attrNameLst>
                                          <p:attrName>ppt_h</p:attrName>
                                        </p:attrNameLst>
                                      </p:cBhvr>
                                      <p:tavLst>
                                        <p:tav tm="0">
                                          <p:val>
                                            <p:strVal val="ppt_h"/>
                                          </p:val>
                                        </p:tav>
                                        <p:tav tm="100000">
                                          <p:val>
                                            <p:fltVal val="0"/>
                                          </p:val>
                                        </p:tav>
                                      </p:tavLst>
                                    </p:anim>
                                    <p:anim calcmode="lin" valueType="num">
                                      <p:cBhvr>
                                        <p:cTn id="19" dur="1000"/>
                                        <p:tgtEl>
                                          <p:spTgt spid="21"/>
                                        </p:tgtEl>
                                        <p:attrNameLst>
                                          <p:attrName>style.rotation</p:attrName>
                                        </p:attrNameLst>
                                      </p:cBhvr>
                                      <p:tavLst>
                                        <p:tav tm="0">
                                          <p:val>
                                            <p:fltVal val="0"/>
                                          </p:val>
                                        </p:tav>
                                        <p:tav tm="100000">
                                          <p:val>
                                            <p:fltVal val="90"/>
                                          </p:val>
                                        </p:tav>
                                      </p:tavLst>
                                    </p:anim>
                                    <p:animEffect transition="out" filter="fade">
                                      <p:cBhvr>
                                        <p:cTn id="20" dur="1000"/>
                                        <p:tgtEl>
                                          <p:spTgt spid="21"/>
                                        </p:tgtEl>
                                      </p:cBhvr>
                                    </p:animEffect>
                                    <p:set>
                                      <p:cBhvr>
                                        <p:cTn id="21" dur="1" fill="hold">
                                          <p:stCondLst>
                                            <p:cond delay="999"/>
                                          </p:stCondLst>
                                        </p:cTn>
                                        <p:tgtEl>
                                          <p:spTgt spid="21"/>
                                        </p:tgtEl>
                                        <p:attrNameLst>
                                          <p:attrName>style.visibility</p:attrName>
                                        </p:attrNameLst>
                                      </p:cBhvr>
                                      <p:to>
                                        <p:strVal val="hidden"/>
                                      </p:to>
                                    </p:set>
                                  </p:childTnLst>
                                </p:cTn>
                              </p:par>
                              <p:par>
                                <p:cTn id="22" presetID="31" presetClass="exit" presetSubtype="0" fill="hold" nodeType="withEffect">
                                  <p:stCondLst>
                                    <p:cond delay="0"/>
                                  </p:stCondLst>
                                  <p:childTnLst>
                                    <p:anim calcmode="lin" valueType="num">
                                      <p:cBhvr>
                                        <p:cTn id="23" dur="1000"/>
                                        <p:tgtEl>
                                          <p:spTgt spid="23"/>
                                        </p:tgtEl>
                                        <p:attrNameLst>
                                          <p:attrName>ppt_w</p:attrName>
                                        </p:attrNameLst>
                                      </p:cBhvr>
                                      <p:tavLst>
                                        <p:tav tm="0">
                                          <p:val>
                                            <p:strVal val="ppt_w"/>
                                          </p:val>
                                        </p:tav>
                                        <p:tav tm="100000">
                                          <p:val>
                                            <p:fltVal val="0"/>
                                          </p:val>
                                        </p:tav>
                                      </p:tavLst>
                                    </p:anim>
                                    <p:anim calcmode="lin" valueType="num">
                                      <p:cBhvr>
                                        <p:cTn id="24" dur="1000"/>
                                        <p:tgtEl>
                                          <p:spTgt spid="23"/>
                                        </p:tgtEl>
                                        <p:attrNameLst>
                                          <p:attrName>ppt_h</p:attrName>
                                        </p:attrNameLst>
                                      </p:cBhvr>
                                      <p:tavLst>
                                        <p:tav tm="0">
                                          <p:val>
                                            <p:strVal val="ppt_h"/>
                                          </p:val>
                                        </p:tav>
                                        <p:tav tm="100000">
                                          <p:val>
                                            <p:fltVal val="0"/>
                                          </p:val>
                                        </p:tav>
                                      </p:tavLst>
                                    </p:anim>
                                    <p:anim calcmode="lin" valueType="num">
                                      <p:cBhvr>
                                        <p:cTn id="25" dur="1000"/>
                                        <p:tgtEl>
                                          <p:spTgt spid="23"/>
                                        </p:tgtEl>
                                        <p:attrNameLst>
                                          <p:attrName>style.rotation</p:attrName>
                                        </p:attrNameLst>
                                      </p:cBhvr>
                                      <p:tavLst>
                                        <p:tav tm="0">
                                          <p:val>
                                            <p:fltVal val="0"/>
                                          </p:val>
                                        </p:tav>
                                        <p:tav tm="100000">
                                          <p:val>
                                            <p:fltVal val="90"/>
                                          </p:val>
                                        </p:tav>
                                      </p:tavLst>
                                    </p:anim>
                                    <p:animEffect transition="out" filter="fade">
                                      <p:cBhvr>
                                        <p:cTn id="26" dur="1000"/>
                                        <p:tgtEl>
                                          <p:spTgt spid="23"/>
                                        </p:tgtEl>
                                      </p:cBhvr>
                                    </p:animEffect>
                                    <p:set>
                                      <p:cBhvr>
                                        <p:cTn id="27" dur="1" fill="hold">
                                          <p:stCondLst>
                                            <p:cond delay="999"/>
                                          </p:stCondLst>
                                        </p:cTn>
                                        <p:tgtEl>
                                          <p:spTgt spid="23"/>
                                        </p:tgtEl>
                                        <p:attrNameLst>
                                          <p:attrName>style.visibility</p:attrName>
                                        </p:attrNameLst>
                                      </p:cBhvr>
                                      <p:to>
                                        <p:strVal val="hidden"/>
                                      </p:to>
                                    </p:set>
                                  </p:childTnLst>
                                </p:cTn>
                              </p:par>
                              <p:par>
                                <p:cTn id="28" presetID="31" presetClass="exit" presetSubtype="0" fill="hold" grpId="0" nodeType="withEffect">
                                  <p:stCondLst>
                                    <p:cond delay="0"/>
                                  </p:stCondLst>
                                  <p:childTnLst>
                                    <p:anim calcmode="lin" valueType="num">
                                      <p:cBhvr>
                                        <p:cTn id="29" dur="1000"/>
                                        <p:tgtEl>
                                          <p:spTgt spid="32"/>
                                        </p:tgtEl>
                                        <p:attrNameLst>
                                          <p:attrName>ppt_w</p:attrName>
                                        </p:attrNameLst>
                                      </p:cBhvr>
                                      <p:tavLst>
                                        <p:tav tm="0">
                                          <p:val>
                                            <p:strVal val="ppt_w"/>
                                          </p:val>
                                        </p:tav>
                                        <p:tav tm="100000">
                                          <p:val>
                                            <p:fltVal val="0"/>
                                          </p:val>
                                        </p:tav>
                                      </p:tavLst>
                                    </p:anim>
                                    <p:anim calcmode="lin" valueType="num">
                                      <p:cBhvr>
                                        <p:cTn id="30" dur="1000"/>
                                        <p:tgtEl>
                                          <p:spTgt spid="32"/>
                                        </p:tgtEl>
                                        <p:attrNameLst>
                                          <p:attrName>ppt_h</p:attrName>
                                        </p:attrNameLst>
                                      </p:cBhvr>
                                      <p:tavLst>
                                        <p:tav tm="0">
                                          <p:val>
                                            <p:strVal val="ppt_h"/>
                                          </p:val>
                                        </p:tav>
                                        <p:tav tm="100000">
                                          <p:val>
                                            <p:fltVal val="0"/>
                                          </p:val>
                                        </p:tav>
                                      </p:tavLst>
                                    </p:anim>
                                    <p:anim calcmode="lin" valueType="num">
                                      <p:cBhvr>
                                        <p:cTn id="31" dur="1000"/>
                                        <p:tgtEl>
                                          <p:spTgt spid="32"/>
                                        </p:tgtEl>
                                        <p:attrNameLst>
                                          <p:attrName>style.rotation</p:attrName>
                                        </p:attrNameLst>
                                      </p:cBhvr>
                                      <p:tavLst>
                                        <p:tav tm="0">
                                          <p:val>
                                            <p:fltVal val="0"/>
                                          </p:val>
                                        </p:tav>
                                        <p:tav tm="100000">
                                          <p:val>
                                            <p:fltVal val="90"/>
                                          </p:val>
                                        </p:tav>
                                      </p:tavLst>
                                    </p:anim>
                                    <p:animEffect transition="out" filter="fade">
                                      <p:cBhvr>
                                        <p:cTn id="32" dur="1000"/>
                                        <p:tgtEl>
                                          <p:spTgt spid="32"/>
                                        </p:tgtEl>
                                      </p:cBhvr>
                                    </p:animEffect>
                                    <p:set>
                                      <p:cBhvr>
                                        <p:cTn id="33" dur="1" fill="hold">
                                          <p:stCondLst>
                                            <p:cond delay="999"/>
                                          </p:stCondLst>
                                        </p:cTn>
                                        <p:tgtEl>
                                          <p:spTgt spid="32"/>
                                        </p:tgtEl>
                                        <p:attrNameLst>
                                          <p:attrName>style.visibility</p:attrName>
                                        </p:attrNameLst>
                                      </p:cBhvr>
                                      <p:to>
                                        <p:strVal val="hidden"/>
                                      </p:to>
                                    </p:set>
                                  </p:childTnLst>
                                </p:cTn>
                              </p:par>
                              <p:par>
                                <p:cTn id="34" presetID="31" presetClass="exit" presetSubtype="0" fill="hold" grpId="0" nodeType="withEffect">
                                  <p:stCondLst>
                                    <p:cond delay="0"/>
                                  </p:stCondLst>
                                  <p:childTnLst>
                                    <p:anim calcmode="lin" valueType="num">
                                      <p:cBhvr>
                                        <p:cTn id="35" dur="1000"/>
                                        <p:tgtEl>
                                          <p:spTgt spid="31"/>
                                        </p:tgtEl>
                                        <p:attrNameLst>
                                          <p:attrName>ppt_w</p:attrName>
                                        </p:attrNameLst>
                                      </p:cBhvr>
                                      <p:tavLst>
                                        <p:tav tm="0">
                                          <p:val>
                                            <p:strVal val="ppt_w"/>
                                          </p:val>
                                        </p:tav>
                                        <p:tav tm="100000">
                                          <p:val>
                                            <p:fltVal val="0"/>
                                          </p:val>
                                        </p:tav>
                                      </p:tavLst>
                                    </p:anim>
                                    <p:anim calcmode="lin" valueType="num">
                                      <p:cBhvr>
                                        <p:cTn id="36" dur="1000"/>
                                        <p:tgtEl>
                                          <p:spTgt spid="31"/>
                                        </p:tgtEl>
                                        <p:attrNameLst>
                                          <p:attrName>ppt_h</p:attrName>
                                        </p:attrNameLst>
                                      </p:cBhvr>
                                      <p:tavLst>
                                        <p:tav tm="0">
                                          <p:val>
                                            <p:strVal val="ppt_h"/>
                                          </p:val>
                                        </p:tav>
                                        <p:tav tm="100000">
                                          <p:val>
                                            <p:fltVal val="0"/>
                                          </p:val>
                                        </p:tav>
                                      </p:tavLst>
                                    </p:anim>
                                    <p:anim calcmode="lin" valueType="num">
                                      <p:cBhvr>
                                        <p:cTn id="37" dur="1000"/>
                                        <p:tgtEl>
                                          <p:spTgt spid="31"/>
                                        </p:tgtEl>
                                        <p:attrNameLst>
                                          <p:attrName>style.rotation</p:attrName>
                                        </p:attrNameLst>
                                      </p:cBhvr>
                                      <p:tavLst>
                                        <p:tav tm="0">
                                          <p:val>
                                            <p:fltVal val="0"/>
                                          </p:val>
                                        </p:tav>
                                        <p:tav tm="100000">
                                          <p:val>
                                            <p:fltVal val="90"/>
                                          </p:val>
                                        </p:tav>
                                      </p:tavLst>
                                    </p:anim>
                                    <p:animEffect transition="out" filter="fade">
                                      <p:cBhvr>
                                        <p:cTn id="38" dur="1000"/>
                                        <p:tgtEl>
                                          <p:spTgt spid="31"/>
                                        </p:tgtEl>
                                      </p:cBhvr>
                                    </p:animEffect>
                                    <p:set>
                                      <p:cBhvr>
                                        <p:cTn id="39" dur="1" fill="hold">
                                          <p:stCondLst>
                                            <p:cond delay="999"/>
                                          </p:stCondLst>
                                        </p:cTn>
                                        <p:tgtEl>
                                          <p:spTgt spid="31"/>
                                        </p:tgtEl>
                                        <p:attrNameLst>
                                          <p:attrName>style.visibility</p:attrName>
                                        </p:attrNameLst>
                                      </p:cBhvr>
                                      <p:to>
                                        <p:strVal val="hidden"/>
                                      </p:to>
                                    </p:set>
                                  </p:childTnLst>
                                </p:cTn>
                              </p:par>
                              <p:par>
                                <p:cTn id="40" presetID="31" presetClass="exit" presetSubtype="0" fill="hold" grpId="0" nodeType="withEffect">
                                  <p:stCondLst>
                                    <p:cond delay="0"/>
                                  </p:stCondLst>
                                  <p:childTnLst>
                                    <p:anim calcmode="lin" valueType="num">
                                      <p:cBhvr>
                                        <p:cTn id="41" dur="1000"/>
                                        <p:tgtEl>
                                          <p:spTgt spid="30"/>
                                        </p:tgtEl>
                                        <p:attrNameLst>
                                          <p:attrName>ppt_w</p:attrName>
                                        </p:attrNameLst>
                                      </p:cBhvr>
                                      <p:tavLst>
                                        <p:tav tm="0">
                                          <p:val>
                                            <p:strVal val="ppt_w"/>
                                          </p:val>
                                        </p:tav>
                                        <p:tav tm="100000">
                                          <p:val>
                                            <p:fltVal val="0"/>
                                          </p:val>
                                        </p:tav>
                                      </p:tavLst>
                                    </p:anim>
                                    <p:anim calcmode="lin" valueType="num">
                                      <p:cBhvr>
                                        <p:cTn id="42" dur="1000"/>
                                        <p:tgtEl>
                                          <p:spTgt spid="30"/>
                                        </p:tgtEl>
                                        <p:attrNameLst>
                                          <p:attrName>ppt_h</p:attrName>
                                        </p:attrNameLst>
                                      </p:cBhvr>
                                      <p:tavLst>
                                        <p:tav tm="0">
                                          <p:val>
                                            <p:strVal val="ppt_h"/>
                                          </p:val>
                                        </p:tav>
                                        <p:tav tm="100000">
                                          <p:val>
                                            <p:fltVal val="0"/>
                                          </p:val>
                                        </p:tav>
                                      </p:tavLst>
                                    </p:anim>
                                    <p:anim calcmode="lin" valueType="num">
                                      <p:cBhvr>
                                        <p:cTn id="43" dur="1000"/>
                                        <p:tgtEl>
                                          <p:spTgt spid="30"/>
                                        </p:tgtEl>
                                        <p:attrNameLst>
                                          <p:attrName>style.rotation</p:attrName>
                                        </p:attrNameLst>
                                      </p:cBhvr>
                                      <p:tavLst>
                                        <p:tav tm="0">
                                          <p:val>
                                            <p:fltVal val="0"/>
                                          </p:val>
                                        </p:tav>
                                        <p:tav tm="100000">
                                          <p:val>
                                            <p:fltVal val="90"/>
                                          </p:val>
                                        </p:tav>
                                      </p:tavLst>
                                    </p:anim>
                                    <p:animEffect transition="out" filter="fade">
                                      <p:cBhvr>
                                        <p:cTn id="44" dur="1000"/>
                                        <p:tgtEl>
                                          <p:spTgt spid="30"/>
                                        </p:tgtEl>
                                      </p:cBhvr>
                                    </p:animEffect>
                                    <p:set>
                                      <p:cBhvr>
                                        <p:cTn id="45" dur="1" fill="hold">
                                          <p:stCondLst>
                                            <p:cond delay="999"/>
                                          </p:stCondLst>
                                        </p:cTn>
                                        <p:tgtEl>
                                          <p:spTgt spid="30"/>
                                        </p:tgtEl>
                                        <p:attrNameLst>
                                          <p:attrName>style.visibility</p:attrName>
                                        </p:attrNameLst>
                                      </p:cBhvr>
                                      <p:to>
                                        <p:strVal val="hidden"/>
                                      </p:to>
                                    </p:set>
                                  </p:childTnLst>
                                </p:cTn>
                              </p:par>
                              <p:par>
                                <p:cTn id="46" presetID="31" presetClass="exit" presetSubtype="0" fill="hold" nodeType="withEffect">
                                  <p:stCondLst>
                                    <p:cond delay="0"/>
                                  </p:stCondLst>
                                  <p:childTnLst>
                                    <p:anim calcmode="lin" valueType="num">
                                      <p:cBhvr>
                                        <p:cTn id="47" dur="1000"/>
                                        <p:tgtEl>
                                          <p:spTgt spid="2"/>
                                        </p:tgtEl>
                                        <p:attrNameLst>
                                          <p:attrName>ppt_w</p:attrName>
                                        </p:attrNameLst>
                                      </p:cBhvr>
                                      <p:tavLst>
                                        <p:tav tm="0">
                                          <p:val>
                                            <p:strVal val="ppt_w"/>
                                          </p:val>
                                        </p:tav>
                                        <p:tav tm="100000">
                                          <p:val>
                                            <p:fltVal val="0"/>
                                          </p:val>
                                        </p:tav>
                                      </p:tavLst>
                                    </p:anim>
                                    <p:anim calcmode="lin" valueType="num">
                                      <p:cBhvr>
                                        <p:cTn id="48" dur="1000"/>
                                        <p:tgtEl>
                                          <p:spTgt spid="2"/>
                                        </p:tgtEl>
                                        <p:attrNameLst>
                                          <p:attrName>ppt_h</p:attrName>
                                        </p:attrNameLst>
                                      </p:cBhvr>
                                      <p:tavLst>
                                        <p:tav tm="0">
                                          <p:val>
                                            <p:strVal val="ppt_h"/>
                                          </p:val>
                                        </p:tav>
                                        <p:tav tm="100000">
                                          <p:val>
                                            <p:fltVal val="0"/>
                                          </p:val>
                                        </p:tav>
                                      </p:tavLst>
                                    </p:anim>
                                    <p:anim calcmode="lin" valueType="num">
                                      <p:cBhvr>
                                        <p:cTn id="49" dur="1000"/>
                                        <p:tgtEl>
                                          <p:spTgt spid="2"/>
                                        </p:tgtEl>
                                        <p:attrNameLst>
                                          <p:attrName>style.rotation</p:attrName>
                                        </p:attrNameLst>
                                      </p:cBhvr>
                                      <p:tavLst>
                                        <p:tav tm="0">
                                          <p:val>
                                            <p:fltVal val="0"/>
                                          </p:val>
                                        </p:tav>
                                        <p:tav tm="100000">
                                          <p:val>
                                            <p:fltVal val="90"/>
                                          </p:val>
                                        </p:tav>
                                      </p:tavLst>
                                    </p:anim>
                                    <p:animEffect transition="out" filter="fade">
                                      <p:cBhvr>
                                        <p:cTn id="50" dur="1000"/>
                                        <p:tgtEl>
                                          <p:spTgt spid="2"/>
                                        </p:tgtEl>
                                      </p:cBhvr>
                                    </p:animEffect>
                                    <p:set>
                                      <p:cBhvr>
                                        <p:cTn id="51" dur="1" fill="hold">
                                          <p:stCondLst>
                                            <p:cond delay="999"/>
                                          </p:stCondLst>
                                        </p:cTn>
                                        <p:tgtEl>
                                          <p:spTgt spid="2"/>
                                        </p:tgtEl>
                                        <p:attrNameLst>
                                          <p:attrName>style.visibility</p:attrName>
                                        </p:attrNameLst>
                                      </p:cBhvr>
                                      <p:to>
                                        <p:strVal val="hidden"/>
                                      </p:to>
                                    </p:set>
                                  </p:childTnLst>
                                </p:cTn>
                              </p:par>
                              <p:par>
                                <p:cTn id="52" presetID="31" presetClass="exit" presetSubtype="0" fill="hold" nodeType="withEffect">
                                  <p:stCondLst>
                                    <p:cond delay="0"/>
                                  </p:stCondLst>
                                  <p:childTnLst>
                                    <p:anim calcmode="lin" valueType="num">
                                      <p:cBhvr>
                                        <p:cTn id="53" dur="1000"/>
                                        <p:tgtEl>
                                          <p:spTgt spid="5"/>
                                        </p:tgtEl>
                                        <p:attrNameLst>
                                          <p:attrName>ppt_w</p:attrName>
                                        </p:attrNameLst>
                                      </p:cBhvr>
                                      <p:tavLst>
                                        <p:tav tm="0">
                                          <p:val>
                                            <p:strVal val="ppt_w"/>
                                          </p:val>
                                        </p:tav>
                                        <p:tav tm="100000">
                                          <p:val>
                                            <p:fltVal val="0"/>
                                          </p:val>
                                        </p:tav>
                                      </p:tavLst>
                                    </p:anim>
                                    <p:anim calcmode="lin" valueType="num">
                                      <p:cBhvr>
                                        <p:cTn id="54" dur="1000"/>
                                        <p:tgtEl>
                                          <p:spTgt spid="5"/>
                                        </p:tgtEl>
                                        <p:attrNameLst>
                                          <p:attrName>ppt_h</p:attrName>
                                        </p:attrNameLst>
                                      </p:cBhvr>
                                      <p:tavLst>
                                        <p:tav tm="0">
                                          <p:val>
                                            <p:strVal val="ppt_h"/>
                                          </p:val>
                                        </p:tav>
                                        <p:tav tm="100000">
                                          <p:val>
                                            <p:fltVal val="0"/>
                                          </p:val>
                                        </p:tav>
                                      </p:tavLst>
                                    </p:anim>
                                    <p:anim calcmode="lin" valueType="num">
                                      <p:cBhvr>
                                        <p:cTn id="55" dur="1000"/>
                                        <p:tgtEl>
                                          <p:spTgt spid="5"/>
                                        </p:tgtEl>
                                        <p:attrNameLst>
                                          <p:attrName>style.rotation</p:attrName>
                                        </p:attrNameLst>
                                      </p:cBhvr>
                                      <p:tavLst>
                                        <p:tav tm="0">
                                          <p:val>
                                            <p:fltVal val="0"/>
                                          </p:val>
                                        </p:tav>
                                        <p:tav tm="100000">
                                          <p:val>
                                            <p:fltVal val="90"/>
                                          </p:val>
                                        </p:tav>
                                      </p:tavLst>
                                    </p:anim>
                                    <p:animEffect transition="out" filter="fade">
                                      <p:cBhvr>
                                        <p:cTn id="56" dur="1000"/>
                                        <p:tgtEl>
                                          <p:spTgt spid="5"/>
                                        </p:tgtEl>
                                      </p:cBhvr>
                                    </p:animEffect>
                                    <p:set>
                                      <p:cBhvr>
                                        <p:cTn id="57" dur="1" fill="hold">
                                          <p:stCondLst>
                                            <p:cond delay="999"/>
                                          </p:stCondLst>
                                        </p:cTn>
                                        <p:tgtEl>
                                          <p:spTgt spid="5"/>
                                        </p:tgtEl>
                                        <p:attrNameLst>
                                          <p:attrName>style.visibility</p:attrName>
                                        </p:attrNameLst>
                                      </p:cBhvr>
                                      <p:to>
                                        <p:strVal val="hidden"/>
                                      </p:to>
                                    </p:set>
                                  </p:childTnLst>
                                </p:cTn>
                              </p:par>
                              <p:par>
                                <p:cTn id="58" presetID="31" presetClass="exit" presetSubtype="0" fill="hold" nodeType="withEffect">
                                  <p:stCondLst>
                                    <p:cond delay="0"/>
                                  </p:stCondLst>
                                  <p:childTnLst>
                                    <p:anim calcmode="lin" valueType="num">
                                      <p:cBhvr>
                                        <p:cTn id="59" dur="1000"/>
                                        <p:tgtEl>
                                          <p:spTgt spid="16"/>
                                        </p:tgtEl>
                                        <p:attrNameLst>
                                          <p:attrName>ppt_w</p:attrName>
                                        </p:attrNameLst>
                                      </p:cBhvr>
                                      <p:tavLst>
                                        <p:tav tm="0">
                                          <p:val>
                                            <p:strVal val="ppt_w"/>
                                          </p:val>
                                        </p:tav>
                                        <p:tav tm="100000">
                                          <p:val>
                                            <p:fltVal val="0"/>
                                          </p:val>
                                        </p:tav>
                                      </p:tavLst>
                                    </p:anim>
                                    <p:anim calcmode="lin" valueType="num">
                                      <p:cBhvr>
                                        <p:cTn id="60" dur="1000"/>
                                        <p:tgtEl>
                                          <p:spTgt spid="16"/>
                                        </p:tgtEl>
                                        <p:attrNameLst>
                                          <p:attrName>ppt_h</p:attrName>
                                        </p:attrNameLst>
                                      </p:cBhvr>
                                      <p:tavLst>
                                        <p:tav tm="0">
                                          <p:val>
                                            <p:strVal val="ppt_h"/>
                                          </p:val>
                                        </p:tav>
                                        <p:tav tm="100000">
                                          <p:val>
                                            <p:fltVal val="0"/>
                                          </p:val>
                                        </p:tav>
                                      </p:tavLst>
                                    </p:anim>
                                    <p:anim calcmode="lin" valueType="num">
                                      <p:cBhvr>
                                        <p:cTn id="61" dur="1000"/>
                                        <p:tgtEl>
                                          <p:spTgt spid="16"/>
                                        </p:tgtEl>
                                        <p:attrNameLst>
                                          <p:attrName>style.rotation</p:attrName>
                                        </p:attrNameLst>
                                      </p:cBhvr>
                                      <p:tavLst>
                                        <p:tav tm="0">
                                          <p:val>
                                            <p:fltVal val="0"/>
                                          </p:val>
                                        </p:tav>
                                        <p:tav tm="100000">
                                          <p:val>
                                            <p:fltVal val="90"/>
                                          </p:val>
                                        </p:tav>
                                      </p:tavLst>
                                    </p:anim>
                                    <p:animEffect transition="out" filter="fade">
                                      <p:cBhvr>
                                        <p:cTn id="62" dur="1000"/>
                                        <p:tgtEl>
                                          <p:spTgt spid="16"/>
                                        </p:tgtEl>
                                      </p:cBhvr>
                                    </p:animEffect>
                                    <p:set>
                                      <p:cBhvr>
                                        <p:cTn id="63" dur="1" fill="hold">
                                          <p:stCondLst>
                                            <p:cond delay="999"/>
                                          </p:stCondLst>
                                        </p:cTn>
                                        <p:tgtEl>
                                          <p:spTgt spid="16"/>
                                        </p:tgtEl>
                                        <p:attrNameLst>
                                          <p:attrName>style.visibility</p:attrName>
                                        </p:attrNameLst>
                                      </p:cBhvr>
                                      <p:to>
                                        <p:strVal val="hidden"/>
                                      </p:to>
                                    </p:set>
                                  </p:childTnLst>
                                </p:cTn>
                              </p:par>
                            </p:childTnLst>
                          </p:cTn>
                        </p:par>
                        <p:par>
                          <p:cTn id="64" fill="hold">
                            <p:stCondLst>
                              <p:cond delay="1000"/>
                            </p:stCondLst>
                            <p:childTnLst>
                              <p:par>
                                <p:cTn id="65" presetID="42" presetClass="path" presetSubtype="0" accel="50000" decel="50000" fill="hold" nodeType="afterEffect">
                                  <p:stCondLst>
                                    <p:cond delay="0"/>
                                  </p:stCondLst>
                                  <p:childTnLst>
                                    <p:animMotion origin="layout" path="M 4.86111E-6 -2.96296E-6 L -0.47084 0.00031 " pathEditMode="relative" rAng="0" ptsTypes="AA">
                                      <p:cBhvr>
                                        <p:cTn id="66" dur="2000" fill="hold"/>
                                        <p:tgtEl>
                                          <p:spTgt spid="7"/>
                                        </p:tgtEl>
                                        <p:attrNameLst>
                                          <p:attrName>ppt_x</p:attrName>
                                          <p:attrName>ppt_y</p:attrName>
                                        </p:attrNameLst>
                                      </p:cBhvr>
                                      <p:rCtr x="-23542" y="15"/>
                                    </p:animMotion>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1000"/>
                                        <p:tgtEl>
                                          <p:spTgt spid="39"/>
                                        </p:tgtEl>
                                      </p:cBhvr>
                                    </p:animEffect>
                                    <p:anim calcmode="lin" valueType="num">
                                      <p:cBhvr>
                                        <p:cTn id="72" dur="1000" fill="hold"/>
                                        <p:tgtEl>
                                          <p:spTgt spid="39"/>
                                        </p:tgtEl>
                                        <p:attrNameLst>
                                          <p:attrName>ppt_x</p:attrName>
                                        </p:attrNameLst>
                                      </p:cBhvr>
                                      <p:tavLst>
                                        <p:tav tm="0">
                                          <p:val>
                                            <p:strVal val="#ppt_x"/>
                                          </p:val>
                                        </p:tav>
                                        <p:tav tm="100000">
                                          <p:val>
                                            <p:strVal val="#ppt_x"/>
                                          </p:val>
                                        </p:tav>
                                      </p:tavLst>
                                    </p:anim>
                                    <p:anim calcmode="lin" valueType="num">
                                      <p:cBhvr>
                                        <p:cTn id="7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33"/>
                                        </p:tgtEl>
                                        <p:attrNameLst>
                                          <p:attrName>style.visibility</p:attrName>
                                        </p:attrNameLst>
                                      </p:cBhvr>
                                      <p:to>
                                        <p:strVal val="visible"/>
                                      </p:to>
                                    </p:set>
                                    <p:anim calcmode="lin" valueType="num">
                                      <p:cBhvr>
                                        <p:cTn id="78" dur="1000" fill="hold"/>
                                        <p:tgtEl>
                                          <p:spTgt spid="33"/>
                                        </p:tgtEl>
                                        <p:attrNameLst>
                                          <p:attrName>ppt_w</p:attrName>
                                        </p:attrNameLst>
                                      </p:cBhvr>
                                      <p:tavLst>
                                        <p:tav tm="0">
                                          <p:val>
                                            <p:fltVal val="0"/>
                                          </p:val>
                                        </p:tav>
                                        <p:tav tm="100000">
                                          <p:val>
                                            <p:strVal val="#ppt_w"/>
                                          </p:val>
                                        </p:tav>
                                      </p:tavLst>
                                    </p:anim>
                                    <p:anim calcmode="lin" valueType="num">
                                      <p:cBhvr>
                                        <p:cTn id="79" dur="1000" fill="hold"/>
                                        <p:tgtEl>
                                          <p:spTgt spid="33"/>
                                        </p:tgtEl>
                                        <p:attrNameLst>
                                          <p:attrName>ppt_h</p:attrName>
                                        </p:attrNameLst>
                                      </p:cBhvr>
                                      <p:tavLst>
                                        <p:tav tm="0">
                                          <p:val>
                                            <p:fltVal val="0"/>
                                          </p:val>
                                        </p:tav>
                                        <p:tav tm="100000">
                                          <p:val>
                                            <p:strVal val="#ppt_h"/>
                                          </p:val>
                                        </p:tav>
                                      </p:tavLst>
                                    </p:anim>
                                    <p:anim calcmode="lin" valueType="num">
                                      <p:cBhvr>
                                        <p:cTn id="80" dur="1000" fill="hold"/>
                                        <p:tgtEl>
                                          <p:spTgt spid="33"/>
                                        </p:tgtEl>
                                        <p:attrNameLst>
                                          <p:attrName>style.rotation</p:attrName>
                                        </p:attrNameLst>
                                      </p:cBhvr>
                                      <p:tavLst>
                                        <p:tav tm="0">
                                          <p:val>
                                            <p:fltVal val="90"/>
                                          </p:val>
                                        </p:tav>
                                        <p:tav tm="100000">
                                          <p:val>
                                            <p:fltVal val="0"/>
                                          </p:val>
                                        </p:tav>
                                      </p:tavLst>
                                    </p:anim>
                                    <p:animEffect transition="in" filter="fade">
                                      <p:cBhvr>
                                        <p:cTn id="81" dur="10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36"/>
                                        </p:tgtEl>
                                        <p:attrNameLst>
                                          <p:attrName>style.visibility</p:attrName>
                                        </p:attrNameLst>
                                      </p:cBhvr>
                                      <p:to>
                                        <p:strVal val="visible"/>
                                      </p:to>
                                    </p:set>
                                    <p:anim calcmode="lin" valueType="num">
                                      <p:cBhvr>
                                        <p:cTn id="86" dur="1000" fill="hold"/>
                                        <p:tgtEl>
                                          <p:spTgt spid="36"/>
                                        </p:tgtEl>
                                        <p:attrNameLst>
                                          <p:attrName>ppt_w</p:attrName>
                                        </p:attrNameLst>
                                      </p:cBhvr>
                                      <p:tavLst>
                                        <p:tav tm="0">
                                          <p:val>
                                            <p:fltVal val="0"/>
                                          </p:val>
                                        </p:tav>
                                        <p:tav tm="100000">
                                          <p:val>
                                            <p:strVal val="#ppt_w"/>
                                          </p:val>
                                        </p:tav>
                                      </p:tavLst>
                                    </p:anim>
                                    <p:anim calcmode="lin" valueType="num">
                                      <p:cBhvr>
                                        <p:cTn id="87" dur="1000" fill="hold"/>
                                        <p:tgtEl>
                                          <p:spTgt spid="36"/>
                                        </p:tgtEl>
                                        <p:attrNameLst>
                                          <p:attrName>ppt_h</p:attrName>
                                        </p:attrNameLst>
                                      </p:cBhvr>
                                      <p:tavLst>
                                        <p:tav tm="0">
                                          <p:val>
                                            <p:fltVal val="0"/>
                                          </p:val>
                                        </p:tav>
                                        <p:tav tm="100000">
                                          <p:val>
                                            <p:strVal val="#ppt_h"/>
                                          </p:val>
                                        </p:tav>
                                      </p:tavLst>
                                    </p:anim>
                                    <p:anim calcmode="lin" valueType="num">
                                      <p:cBhvr>
                                        <p:cTn id="88" dur="1000" fill="hold"/>
                                        <p:tgtEl>
                                          <p:spTgt spid="36"/>
                                        </p:tgtEl>
                                        <p:attrNameLst>
                                          <p:attrName>style.rotation</p:attrName>
                                        </p:attrNameLst>
                                      </p:cBhvr>
                                      <p:tavLst>
                                        <p:tav tm="0">
                                          <p:val>
                                            <p:fltVal val="90"/>
                                          </p:val>
                                        </p:tav>
                                        <p:tav tm="100000">
                                          <p:val>
                                            <p:fltVal val="0"/>
                                          </p:val>
                                        </p:tav>
                                      </p:tavLst>
                                    </p:anim>
                                    <p:animEffect transition="in" filter="fade">
                                      <p:cBhvr>
                                        <p:cTn id="89" dur="1000"/>
                                        <p:tgtEl>
                                          <p:spTgt spid="36"/>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barn(inVertical)">
                                      <p:cBhvr>
                                        <p:cTn id="94" dur="500"/>
                                        <p:tgtEl>
                                          <p:spTgt spid="17"/>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mediacall" presetSubtype="0" fill="hold" nodeType="clickEffect">
                                  <p:stCondLst>
                                    <p:cond delay="0"/>
                                  </p:stCondLst>
                                  <p:childTnLst>
                                    <p:cmd type="call" cmd="playFrom(0.0)">
                                      <p:cBhvr>
                                        <p:cTn id="98" dur="10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6"/>
                </p:tgtEl>
              </p:cMediaNode>
            </p:audio>
          </p:childTnLst>
        </p:cTn>
      </p:par>
    </p:tnLst>
    <p:bldLst>
      <p:bldP spid="30" grpId="0"/>
      <p:bldP spid="31"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27853"/>
            <a:ext cx="18288000" cy="934917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1447800" y="341179"/>
            <a:ext cx="14162430" cy="2011705"/>
          </a:xfrm>
          <a:prstGeom prst="rect">
            <a:avLst/>
          </a:prstGeom>
        </p:spPr>
        <p:txBody>
          <a:bodyPr wrap="square" lIns="0" tIns="0" rIns="0" bIns="0" rtlCol="0" anchor="t">
            <a:spAutoFit/>
          </a:bodyPr>
          <a:lstStyle/>
          <a:p>
            <a:pPr algn="ctr">
              <a:lnSpc>
                <a:spcPts val="18096"/>
              </a:lnSpc>
              <a:spcBef>
                <a:spcPct val="0"/>
              </a:spcBef>
            </a:pPr>
            <a:r>
              <a:rPr lang="en-US" sz="8000" u="sng" dirty="0">
                <a:latin typeface="KG Primary Penmanship Bold"/>
              </a:rPr>
              <a:t>Game</a:t>
            </a:r>
            <a:r>
              <a:rPr lang="en-US" sz="8000" dirty="0">
                <a:latin typeface="KG Primary Penmanship Bold"/>
              </a:rPr>
              <a:t>: </a:t>
            </a:r>
            <a:r>
              <a:rPr lang="en-US" sz="8000" b="1" dirty="0">
                <a:solidFill>
                  <a:srgbClr val="C00000"/>
                </a:solidFill>
                <a:latin typeface="KG Primary Penmanship Bold"/>
              </a:rPr>
              <a:t>MINGLE!</a:t>
            </a:r>
          </a:p>
        </p:txBody>
      </p:sp>
      <p:sp>
        <p:nvSpPr>
          <p:cNvPr id="15" name="Rectangle 14">
            <a:extLst>
              <a:ext uri="{FF2B5EF4-FFF2-40B4-BE49-F238E27FC236}">
                <a16:creationId xmlns:a16="http://schemas.microsoft.com/office/drawing/2014/main" id="{A8E9C55C-5A96-6559-E87C-FFF71C58797F}"/>
              </a:ext>
            </a:extLst>
          </p:cNvPr>
          <p:cNvSpPr/>
          <p:nvPr/>
        </p:nvSpPr>
        <p:spPr>
          <a:xfrm>
            <a:off x="609600" y="2342733"/>
            <a:ext cx="17413218" cy="1200329"/>
          </a:xfrm>
          <a:prstGeom prst="rect">
            <a:avLst/>
          </a:prstGeom>
          <a:noFill/>
        </p:spPr>
        <p:txBody>
          <a:bodyPr wrap="square" lIns="91440" tIns="45720" rIns="91440" bIns="45720">
            <a:spAutoFit/>
          </a:bodyPr>
          <a:lstStyle/>
          <a:p>
            <a:pPr marL="685800" indent="-685800" algn="ctr">
              <a:buFont typeface="Wingdings" panose="05000000000000000000" pitchFamily="2" charset="2"/>
              <a:buChar char="Ø"/>
            </a:pPr>
            <a:r>
              <a:rPr lang="en-US" sz="6000" b="1" dirty="0">
                <a:solidFill>
                  <a:schemeClr val="accent3">
                    <a:lumMod val="50000"/>
                  </a:schemeClr>
                </a:solidFill>
                <a:latin typeface="Tw Cen MT" panose="020B0602020104020603" pitchFamily="34" charset="0"/>
              </a:rPr>
              <a:t> </a:t>
            </a:r>
            <a:r>
              <a:rPr lang="en-US" sz="7200" dirty="0">
                <a:solidFill>
                  <a:schemeClr val="accent3">
                    <a:lumMod val="50000"/>
                  </a:schemeClr>
                </a:solidFill>
                <a:latin typeface="Tw Cen MT" panose="020B0602020104020603" pitchFamily="34" charset="0"/>
              </a:rPr>
              <a:t>Ask and answer about your hobbies.</a:t>
            </a:r>
            <a:endParaRPr lang="en-US" sz="49600" cap="none" spc="0" dirty="0">
              <a:ln w="0"/>
              <a:solidFill>
                <a:schemeClr val="accent3">
                  <a:lumMod val="50000"/>
                </a:schemeClr>
              </a:solidFill>
              <a:effectLst>
                <a:outerShdw blurRad="38100" dist="19050" dir="2700000" algn="tl" rotWithShape="0">
                  <a:schemeClr val="dk1">
                    <a:alpha val="40000"/>
                  </a:schemeClr>
                </a:outerShdw>
              </a:effectLst>
              <a:latin typeface="Tw Cen MT" panose="020B0602020104020603" pitchFamily="34" charset="0"/>
            </a:endParaRPr>
          </a:p>
        </p:txBody>
      </p:sp>
      <p:grpSp>
        <p:nvGrpSpPr>
          <p:cNvPr id="16" name="Group 15">
            <a:extLst>
              <a:ext uri="{FF2B5EF4-FFF2-40B4-BE49-F238E27FC236}">
                <a16:creationId xmlns:a16="http://schemas.microsoft.com/office/drawing/2014/main" id="{9E91AAF7-7716-582E-572C-5ED9362E2CF4}"/>
              </a:ext>
            </a:extLst>
          </p:cNvPr>
          <p:cNvGrpSpPr/>
          <p:nvPr/>
        </p:nvGrpSpPr>
        <p:grpSpPr>
          <a:xfrm>
            <a:off x="315510" y="3704119"/>
            <a:ext cx="7434235" cy="1632917"/>
            <a:chOff x="12329313" y="3240139"/>
            <a:chExt cx="5486400" cy="1993565"/>
          </a:xfrm>
        </p:grpSpPr>
        <p:sp>
          <p:nvSpPr>
            <p:cNvPr id="17" name="Speech Bubble: Oval 16">
              <a:extLst>
                <a:ext uri="{FF2B5EF4-FFF2-40B4-BE49-F238E27FC236}">
                  <a16:creationId xmlns:a16="http://schemas.microsoft.com/office/drawing/2014/main" id="{E44A3252-DB6C-B025-CAC1-6B7BC4002139}"/>
                </a:ext>
              </a:extLst>
            </p:cNvPr>
            <p:cNvSpPr/>
            <p:nvPr/>
          </p:nvSpPr>
          <p:spPr>
            <a:xfrm>
              <a:off x="12329313" y="3240139"/>
              <a:ext cx="5486400" cy="1993565"/>
            </a:xfrm>
            <a:prstGeom prst="wedgeEllipseCallout">
              <a:avLst>
                <a:gd name="adj1" fmla="val 40484"/>
                <a:gd name="adj2" fmla="val 92216"/>
              </a:avLst>
            </a:prstGeom>
            <a:solidFill>
              <a:srgbClr val="00B0F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601BCF16-82B5-F046-3A10-23E583236B73}"/>
                </a:ext>
              </a:extLst>
            </p:cNvPr>
            <p:cNvSpPr/>
            <p:nvPr/>
          </p:nvSpPr>
          <p:spPr>
            <a:xfrm>
              <a:off x="13368505" y="3731928"/>
              <a:ext cx="3626422" cy="1127258"/>
            </a:xfrm>
            <a:prstGeom prst="rect">
              <a:avLst/>
            </a:prstGeom>
            <a:noFill/>
          </p:spPr>
          <p:txBody>
            <a:bodyPr wrap="none" lIns="91440" tIns="45720" rIns="91440" bIns="45720">
              <a:spAutoFit/>
            </a:bodyPr>
            <a:lstStyle/>
            <a:p>
              <a:pPr algn="ctr"/>
              <a:r>
                <a:rPr lang="en-US" sz="5400" b="1" cap="none" spc="0" dirty="0">
                  <a:ln w="0"/>
                  <a:solidFill>
                    <a:schemeClr val="bg1"/>
                  </a:solidFill>
                  <a:latin typeface="Abadi Extra Light" panose="020B0204020104020204" pitchFamily="34" charset="0"/>
                </a:rPr>
                <a:t>What do you like?</a:t>
              </a:r>
            </a:p>
          </p:txBody>
        </p:sp>
      </p:grpSp>
      <p:grpSp>
        <p:nvGrpSpPr>
          <p:cNvPr id="19" name="Group 18">
            <a:extLst>
              <a:ext uri="{FF2B5EF4-FFF2-40B4-BE49-F238E27FC236}">
                <a16:creationId xmlns:a16="http://schemas.microsoft.com/office/drawing/2014/main" id="{3325D902-B238-A2D6-E065-5DE55253A46D}"/>
              </a:ext>
            </a:extLst>
          </p:cNvPr>
          <p:cNvGrpSpPr/>
          <p:nvPr/>
        </p:nvGrpSpPr>
        <p:grpSpPr>
          <a:xfrm>
            <a:off x="8229600" y="7810500"/>
            <a:ext cx="9601200" cy="2228884"/>
            <a:chOff x="-1200187" y="3612781"/>
            <a:chExt cx="6303065" cy="1800232"/>
          </a:xfrm>
        </p:grpSpPr>
        <p:sp>
          <p:nvSpPr>
            <p:cNvPr id="20" name="Speech Bubble: Oval 19">
              <a:extLst>
                <a:ext uri="{FF2B5EF4-FFF2-40B4-BE49-F238E27FC236}">
                  <a16:creationId xmlns:a16="http://schemas.microsoft.com/office/drawing/2014/main" id="{9939CA6F-F282-4F62-DB1B-0A1BE56030B9}"/>
                </a:ext>
              </a:extLst>
            </p:cNvPr>
            <p:cNvSpPr/>
            <p:nvPr/>
          </p:nvSpPr>
          <p:spPr>
            <a:xfrm>
              <a:off x="-1200187" y="3612781"/>
              <a:ext cx="6303065" cy="1800232"/>
            </a:xfrm>
            <a:prstGeom prst="wedgeEllipseCallout">
              <a:avLst>
                <a:gd name="adj1" fmla="val -19129"/>
                <a:gd name="adj2" fmla="val -89738"/>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5EFD6FC-2D02-6296-1689-62DDA791AEC6}"/>
                </a:ext>
              </a:extLst>
            </p:cNvPr>
            <p:cNvSpPr/>
            <p:nvPr/>
          </p:nvSpPr>
          <p:spPr>
            <a:xfrm>
              <a:off x="-49628" y="3866255"/>
              <a:ext cx="4415689" cy="1416940"/>
            </a:xfrm>
            <a:prstGeom prst="rect">
              <a:avLst/>
            </a:prstGeom>
            <a:noFill/>
          </p:spPr>
          <p:txBody>
            <a:bodyPr wrap="square" lIns="91440" tIns="45720" rIns="91440" bIns="45720">
              <a:spAutoFit/>
            </a:bodyPr>
            <a:lstStyle/>
            <a:p>
              <a:pPr algn="ctr"/>
              <a:r>
                <a:rPr lang="en-US" sz="5400" b="1" cap="none" spc="0" dirty="0">
                  <a:ln w="0"/>
                  <a:solidFill>
                    <a:schemeClr val="bg1"/>
                  </a:solidFill>
                  <a:latin typeface="Abadi Extra Light" panose="020B0204020104020204" pitchFamily="34" charset="0"/>
                </a:rPr>
                <a:t>I like rainbows because </a:t>
              </a:r>
            </a:p>
            <a:p>
              <a:pPr algn="ctr"/>
              <a:r>
                <a:rPr lang="en-US" sz="5400" b="1" cap="none" spc="0" dirty="0">
                  <a:ln w="0"/>
                  <a:solidFill>
                    <a:schemeClr val="bg1"/>
                  </a:solidFill>
                  <a:latin typeface="Abadi Extra Light" panose="020B0204020104020204" pitchFamily="34" charset="0"/>
                </a:rPr>
                <a:t>I like many colors. </a:t>
              </a:r>
            </a:p>
          </p:txBody>
        </p:sp>
      </p:grpSp>
      <p:pic>
        <p:nvPicPr>
          <p:cNvPr id="22" name="Picture 21" descr="A picture containing toy, doll, vector graphics&#10;&#10;Description automatically generated">
            <a:extLst>
              <a:ext uri="{FF2B5EF4-FFF2-40B4-BE49-F238E27FC236}">
                <a16:creationId xmlns:a16="http://schemas.microsoft.com/office/drawing/2014/main" id="{4BC293EA-0001-2664-286B-98D3097F490C}"/>
              </a:ext>
            </a:extLst>
          </p:cNvPr>
          <p:cNvPicPr>
            <a:picLocks noChangeAspect="1"/>
          </p:cNvPicPr>
          <p:nvPr/>
        </p:nvPicPr>
        <p:blipFill>
          <a:blip r:embed="rId10"/>
          <a:stretch>
            <a:fillRect/>
          </a:stretch>
        </p:blipFill>
        <p:spPr>
          <a:xfrm>
            <a:off x="7060090" y="4607041"/>
            <a:ext cx="4512237" cy="3203459"/>
          </a:xfrm>
          <a:prstGeom prst="rect">
            <a:avLst/>
          </a:prstGeom>
        </p:spPr>
      </p:pic>
      <p:pic>
        <p:nvPicPr>
          <p:cNvPr id="27" name="childish-prank-21177">
            <a:hlinkClick r:id="" action="ppaction://media"/>
            <a:extLst>
              <a:ext uri="{FF2B5EF4-FFF2-40B4-BE49-F238E27FC236}">
                <a16:creationId xmlns:a16="http://schemas.microsoft.com/office/drawing/2014/main" id="{A29F187F-F88A-FBA9-3F47-ED409808C3FD}"/>
              </a:ext>
            </a:extLst>
          </p:cNvPr>
          <p:cNvPicPr>
            <a:picLocks noChangeAspect="1"/>
          </p:cNvPicPr>
          <p:nvPr>
            <a:audioFile r:link="rId1"/>
            <p:extLst>
              <p:ext uri="{DAA4B4D4-6D71-4841-9C94-3DE7FCFB9230}">
                <p14:media xmlns:p14="http://schemas.microsoft.com/office/powerpoint/2010/main" r:embed="rId2">
                  <p14:trim end="119812.6562"/>
                </p14:media>
              </p:ext>
            </p:extLst>
          </p:nvPr>
        </p:nvPicPr>
        <p:blipFill>
          <a:blip r:embed="rId11">
            <a:duotone>
              <a:prstClr val="black"/>
              <a:schemeClr val="accent3">
                <a:tint val="45000"/>
                <a:satMod val="400000"/>
              </a:schemeClr>
            </a:duotone>
          </a:blip>
          <a:stretch>
            <a:fillRect/>
          </a:stretch>
        </p:blipFill>
        <p:spPr>
          <a:xfrm>
            <a:off x="12344400" y="1186530"/>
            <a:ext cx="1043504" cy="1043504"/>
          </a:xfrm>
          <a:prstGeom prst="rect">
            <a:avLst/>
          </a:prstGeom>
          <a:effectLst>
            <a:glow rad="228600">
              <a:schemeClr val="accent2">
                <a:satMod val="175000"/>
                <a:alpha val="40000"/>
              </a:schemeClr>
            </a:glow>
          </a:effectLst>
        </p:spPr>
      </p:pic>
      <p:pic>
        <p:nvPicPr>
          <p:cNvPr id="28" name="childish-prank-21177">
            <a:hlinkClick r:id="" action="ppaction://media"/>
            <a:extLst>
              <a:ext uri="{FF2B5EF4-FFF2-40B4-BE49-F238E27FC236}">
                <a16:creationId xmlns:a16="http://schemas.microsoft.com/office/drawing/2014/main" id="{8A753446-14A5-AA66-2483-C2C84972DF35}"/>
              </a:ext>
            </a:extLst>
          </p:cNvPr>
          <p:cNvPicPr>
            <a:picLocks noChangeAspect="1"/>
          </p:cNvPicPr>
          <p:nvPr>
            <a:audioFile r:link="rId1"/>
            <p:extLst>
              <p:ext uri="{DAA4B4D4-6D71-4841-9C94-3DE7FCFB9230}">
                <p14:media xmlns:p14="http://schemas.microsoft.com/office/powerpoint/2010/main" r:embed="rId2">
                  <p14:trim st="25659" end="95124.6562"/>
                </p14:media>
              </p:ext>
            </p:extLst>
          </p:nvPr>
        </p:nvPicPr>
        <p:blipFill>
          <a:blip r:embed="rId11">
            <a:duotone>
              <a:prstClr val="black"/>
              <a:schemeClr val="accent1">
                <a:tint val="45000"/>
                <a:satMod val="400000"/>
              </a:schemeClr>
            </a:duotone>
          </a:blip>
          <a:stretch>
            <a:fillRect/>
          </a:stretch>
        </p:blipFill>
        <p:spPr>
          <a:xfrm>
            <a:off x="13761590" y="1199738"/>
            <a:ext cx="1043504" cy="1043504"/>
          </a:xfrm>
          <a:prstGeom prst="rect">
            <a:avLst/>
          </a:prstGeom>
          <a:effectLst>
            <a:glow rad="228600">
              <a:schemeClr val="accent3">
                <a:satMod val="175000"/>
                <a:alpha val="40000"/>
              </a:schemeClr>
            </a:glow>
          </a:effectLst>
        </p:spPr>
      </p:pic>
      <p:pic>
        <p:nvPicPr>
          <p:cNvPr id="29" name="childish-prank-21177">
            <a:hlinkClick r:id="" action="ppaction://media"/>
            <a:extLst>
              <a:ext uri="{FF2B5EF4-FFF2-40B4-BE49-F238E27FC236}">
                <a16:creationId xmlns:a16="http://schemas.microsoft.com/office/drawing/2014/main" id="{1CAAC390-0A51-A6CF-FA53-9BC8EB91C6F4}"/>
              </a:ext>
            </a:extLst>
          </p:cNvPr>
          <p:cNvPicPr>
            <a:picLocks noChangeAspect="1"/>
          </p:cNvPicPr>
          <p:nvPr>
            <a:audioFile r:link="rId1"/>
            <p:extLst>
              <p:ext uri="{DAA4B4D4-6D71-4841-9C94-3DE7FCFB9230}">
                <p14:media xmlns:p14="http://schemas.microsoft.com/office/powerpoint/2010/main" r:embed="rId2">
                  <p14:trim st="50417" end="70125.6562"/>
                </p14:media>
              </p:ext>
            </p:extLst>
          </p:nvPr>
        </p:nvPicPr>
        <p:blipFill>
          <a:blip r:embed="rId11">
            <a:biLevel thresh="75000"/>
          </a:blip>
          <a:stretch>
            <a:fillRect/>
          </a:stretch>
        </p:blipFill>
        <p:spPr>
          <a:xfrm>
            <a:off x="15088478" y="1191895"/>
            <a:ext cx="1043504" cy="1043504"/>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42926672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fltVal val="0"/>
                                          </p:val>
                                        </p:tav>
                                        <p:tav tm="100000">
                                          <p:val>
                                            <p:strVal val="#ppt_w"/>
                                          </p:val>
                                        </p:tav>
                                      </p:tavLst>
                                    </p:anim>
                                    <p:anim calcmode="lin" valueType="num">
                                      <p:cBhvr>
                                        <p:cTn id="23" dur="1000" fill="hold"/>
                                        <p:tgtEl>
                                          <p:spTgt spid="19"/>
                                        </p:tgtEl>
                                        <p:attrNameLst>
                                          <p:attrName>ppt_h</p:attrName>
                                        </p:attrNameLst>
                                      </p:cBhvr>
                                      <p:tavLst>
                                        <p:tav tm="0">
                                          <p:val>
                                            <p:fltVal val="0"/>
                                          </p:val>
                                        </p:tav>
                                        <p:tav tm="100000">
                                          <p:val>
                                            <p:strVal val="#ppt_h"/>
                                          </p:val>
                                        </p:tav>
                                      </p:tavLst>
                                    </p:anim>
                                    <p:anim calcmode="lin" valueType="num">
                                      <p:cBhvr>
                                        <p:cTn id="24" dur="1000" fill="hold"/>
                                        <p:tgtEl>
                                          <p:spTgt spid="19"/>
                                        </p:tgtEl>
                                        <p:attrNameLst>
                                          <p:attrName>style.rotation</p:attrName>
                                        </p:attrNameLst>
                                      </p:cBhvr>
                                      <p:tavLst>
                                        <p:tav tm="0">
                                          <p:val>
                                            <p:fltVal val="90"/>
                                          </p:val>
                                        </p:tav>
                                        <p:tav tm="100000">
                                          <p:val>
                                            <p:fltVal val="0"/>
                                          </p:val>
                                        </p:tav>
                                      </p:tavLst>
                                    </p:anim>
                                    <p:animEffect transition="in" filter="fade">
                                      <p:cBhvr>
                                        <p:cTn id="25" dur="10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5611" fill="hold"/>
                                        <p:tgtEl>
                                          <p:spTgt spid="27"/>
                                        </p:tgtEl>
                                      </p:cBhvr>
                                    </p:cmd>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4640" fill="hold"/>
                                        <p:tgtEl>
                                          <p:spTgt spid="28"/>
                                        </p:tgtEl>
                                      </p:cBhvr>
                                    </p:cmd>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488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7"/>
                </p:tgtEl>
              </p:cMediaNode>
            </p:audio>
            <p:audio>
              <p:cMediaNode vol="80000">
                <p:cTn id="39" fill="hold" display="0">
                  <p:stCondLst>
                    <p:cond delay="indefinite"/>
                  </p:stCondLst>
                  <p:endCondLst>
                    <p:cond evt="onStopAudio" delay="0">
                      <p:tgtEl>
                        <p:sldTgt/>
                      </p:tgtEl>
                    </p:cond>
                  </p:endCondLst>
                </p:cTn>
                <p:tgtEl>
                  <p:spTgt spid="28"/>
                </p:tgtEl>
              </p:cMediaNode>
            </p:audio>
            <p:audio>
              <p:cMediaNode vol="80000">
                <p:cTn id="40" fill="hold" display="0">
                  <p:stCondLst>
                    <p:cond delay="indefinite"/>
                  </p:stCondLst>
                  <p:endCondLst>
                    <p:cond evt="onStopAudio" delay="0">
                      <p:tgtEl>
                        <p:sldTgt/>
                      </p:tgtEl>
                    </p:cond>
                  </p:endCondLst>
                </p:cTn>
                <p:tgtEl>
                  <p:spTgt spid="29"/>
                </p:tgtEl>
              </p:cMediaNode>
            </p:audio>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
        <p:nvSpPr>
          <p:cNvPr id="2" name="Freeform 5">
            <a:extLst>
              <a:ext uri="{FF2B5EF4-FFF2-40B4-BE49-F238E27FC236}">
                <a16:creationId xmlns:a16="http://schemas.microsoft.com/office/drawing/2014/main" id="{A956E8AE-CCA4-8F9A-3437-ED8BFB0533D3}"/>
              </a:ext>
            </a:extLst>
          </p:cNvPr>
          <p:cNvSpPr/>
          <p:nvPr/>
        </p:nvSpPr>
        <p:spPr>
          <a:xfrm rot="967897">
            <a:off x="-1416545" y="7589398"/>
            <a:ext cx="5521968" cy="375005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069726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64847" y="1468527"/>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pic>
        <p:nvPicPr>
          <p:cNvPr id="9" name="Picture 9"/>
          <p:cNvPicPr>
            <a:picLocks noChangeAspect="1"/>
          </p:cNvPicPr>
          <p:nvPr/>
        </p:nvPicPr>
        <p:blipFill>
          <a:blip r:embed="rId2"/>
          <a:srcRect/>
          <a:stretch>
            <a:fillRect/>
          </a:stretch>
        </p:blipFill>
        <p:spPr>
          <a:xfrm>
            <a:off x="1171815" y="1631477"/>
            <a:ext cx="1235400" cy="1655435"/>
          </a:xfrm>
          <a:prstGeom prst="rect">
            <a:avLst/>
          </a:prstGeom>
        </p:spPr>
      </p:pic>
      <p:grpSp>
        <p:nvGrpSpPr>
          <p:cNvPr id="10" name="Group 10"/>
          <p:cNvGrpSpPr/>
          <p:nvPr/>
        </p:nvGrpSpPr>
        <p:grpSpPr>
          <a:xfrm>
            <a:off x="14526892" y="1381903"/>
            <a:ext cx="2752994" cy="1510614"/>
            <a:chOff x="0" y="0"/>
            <a:chExt cx="5507640" cy="3144349"/>
          </a:xfrm>
        </p:grpSpPr>
        <p:pic>
          <p:nvPicPr>
            <p:cNvPr id="11" name="Picture 11"/>
            <p:cNvPicPr>
              <a:picLocks noChangeAspect="1"/>
            </p:cNvPicPr>
            <p:nvPr/>
          </p:nvPicPr>
          <p:blipFill>
            <a:blip r:embed="rId3"/>
            <a:srcRect/>
            <a:stretch>
              <a:fillRect/>
            </a:stretch>
          </p:blipFill>
          <p:spPr>
            <a:xfrm>
              <a:off x="0" y="0"/>
              <a:ext cx="5240582" cy="3144349"/>
            </a:xfrm>
            <a:prstGeom prst="rect">
              <a:avLst/>
            </a:prstGeom>
          </p:spPr>
        </p:pic>
        <p:pic>
          <p:nvPicPr>
            <p:cNvPr id="12" name="Picture 12"/>
            <p:cNvPicPr>
              <a:picLocks noChangeAspect="1"/>
            </p:cNvPicPr>
            <p:nvPr/>
          </p:nvPicPr>
          <p:blipFill>
            <a:blip r:embed="rId4"/>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id="{2931E9E7-318E-7522-C33B-E400053455A2}"/>
              </a:ext>
            </a:extLst>
          </p:cNvPr>
          <p:cNvGrpSpPr/>
          <p:nvPr/>
        </p:nvGrpSpPr>
        <p:grpSpPr>
          <a:xfrm>
            <a:off x="0" y="-90803"/>
            <a:ext cx="18288000" cy="2415143"/>
            <a:chOff x="-42836" y="-56804"/>
            <a:chExt cx="18288000" cy="2415143"/>
          </a:xfrm>
        </p:grpSpPr>
        <p:pic>
          <p:nvPicPr>
            <p:cNvPr id="19" name="Picture 18">
              <a:extLst>
                <a:ext uri="{FF2B5EF4-FFF2-40B4-BE49-F238E27FC236}">
                  <a16:creationId xmlns:a16="http://schemas.microsoft.com/office/drawing/2014/main" id="{44B35E3A-2677-06AD-FC58-ABDA8842A19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20" name="Group 19">
              <a:extLst>
                <a:ext uri="{FF2B5EF4-FFF2-40B4-BE49-F238E27FC236}">
                  <a16:creationId xmlns:a16="http://schemas.microsoft.com/office/drawing/2014/main" id="{2148A1D1-A264-5B50-D02A-2F8F78A65A79}"/>
                </a:ext>
              </a:extLst>
            </p:cNvPr>
            <p:cNvGrpSpPr/>
            <p:nvPr/>
          </p:nvGrpSpPr>
          <p:grpSpPr>
            <a:xfrm>
              <a:off x="-32657" y="-23999"/>
              <a:ext cx="5181600" cy="2382338"/>
              <a:chOff x="0" y="-1"/>
              <a:chExt cx="3460862" cy="1520972"/>
            </a:xfrm>
          </p:grpSpPr>
          <p:pic>
            <p:nvPicPr>
              <p:cNvPr id="21" name="Picture 20">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23" name="Picture 22"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24" name="Picture 23"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13">
            <a:extLst>
              <a:ext uri="{FF2B5EF4-FFF2-40B4-BE49-F238E27FC236}">
                <a16:creationId xmlns:a16="http://schemas.microsoft.com/office/drawing/2014/main" id="{5A72C41B-99EB-E6E5-AAAC-DAB1C9F684F8}"/>
              </a:ext>
            </a:extLst>
          </p:cNvPr>
          <p:cNvSpPr txBox="1"/>
          <p:nvPr/>
        </p:nvSpPr>
        <p:spPr>
          <a:xfrm>
            <a:off x="1244953" y="2251277"/>
            <a:ext cx="16078200" cy="181761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5786"/>
              </a:lnSpc>
              <a:spcBef>
                <a:spcPct val="0"/>
              </a:spcBef>
            </a:pPr>
            <a:r>
              <a:rPr lang="en-US" sz="7200" b="1" dirty="0">
                <a:solidFill>
                  <a:srgbClr val="C00000"/>
                </a:solidFill>
                <a:latin typeface="KG Primary Penmanship Bold"/>
              </a:rPr>
              <a:t>Let’s buy presents!</a:t>
            </a:r>
          </a:p>
        </p:txBody>
      </p:sp>
      <p:sp>
        <p:nvSpPr>
          <p:cNvPr id="5" name="TextBox 14">
            <a:extLst>
              <a:ext uri="{FF2B5EF4-FFF2-40B4-BE49-F238E27FC236}">
                <a16:creationId xmlns:a16="http://schemas.microsoft.com/office/drawing/2014/main" id="{CD3BD9E5-02D8-85B5-362F-CD95CE921A9F}"/>
              </a:ext>
            </a:extLst>
          </p:cNvPr>
          <p:cNvSpPr txBox="1"/>
          <p:nvPr/>
        </p:nvSpPr>
        <p:spPr>
          <a:xfrm>
            <a:off x="7900652" y="1528938"/>
            <a:ext cx="2864499" cy="1426737"/>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2287"/>
              </a:lnSpc>
              <a:spcBef>
                <a:spcPct val="0"/>
              </a:spcBef>
            </a:pPr>
            <a:r>
              <a:rPr lang="en-US" sz="7200" b="1" dirty="0">
                <a:latin typeface="KG Primary Penmanship Bold"/>
              </a:rPr>
              <a:t>Unit 8 </a:t>
            </a:r>
          </a:p>
        </p:txBody>
      </p:sp>
      <p:sp>
        <p:nvSpPr>
          <p:cNvPr id="6" name="TextBox 15">
            <a:extLst>
              <a:ext uri="{FF2B5EF4-FFF2-40B4-BE49-F238E27FC236}">
                <a16:creationId xmlns:a16="http://schemas.microsoft.com/office/drawing/2014/main" id="{0E6BD5C3-25DA-6F07-333C-2B091B9015CB}"/>
              </a:ext>
            </a:extLst>
          </p:cNvPr>
          <p:cNvSpPr txBox="1"/>
          <p:nvPr/>
        </p:nvSpPr>
        <p:spPr>
          <a:xfrm>
            <a:off x="4370487" y="3810622"/>
            <a:ext cx="9547025" cy="1106137"/>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9628"/>
              </a:lnSpc>
              <a:spcBef>
                <a:spcPct val="0"/>
              </a:spcBef>
            </a:pPr>
            <a:r>
              <a:rPr lang="en-US" sz="5400" b="1" dirty="0">
                <a:solidFill>
                  <a:srgbClr val="0070C0"/>
                </a:solidFill>
                <a:latin typeface="KG Primary Penmanship Bold"/>
              </a:rPr>
              <a:t>Lesson 6 – Skills Time! – Period 1</a:t>
            </a:r>
          </a:p>
        </p:txBody>
      </p:sp>
      <p:sp>
        <p:nvSpPr>
          <p:cNvPr id="8" name="Freeform 5">
            <a:extLst>
              <a:ext uri="{FF2B5EF4-FFF2-40B4-BE49-F238E27FC236}">
                <a16:creationId xmlns:a16="http://schemas.microsoft.com/office/drawing/2014/main" id="{64CE18C1-2E61-E6EC-A195-B5223CC81F39}"/>
              </a:ext>
            </a:extLst>
          </p:cNvPr>
          <p:cNvSpPr/>
          <p:nvPr/>
        </p:nvSpPr>
        <p:spPr>
          <a:xfrm>
            <a:off x="5974854" y="5642379"/>
            <a:ext cx="6858000" cy="468852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4">
            <a:extLst>
              <a:ext uri="{FF2B5EF4-FFF2-40B4-BE49-F238E27FC236}">
                <a16:creationId xmlns:a16="http://schemas.microsoft.com/office/drawing/2014/main" id="{7C9EF03C-7B4E-307A-4AF3-C19CE60EB37E}"/>
              </a:ext>
            </a:extLst>
          </p:cNvPr>
          <p:cNvSpPr/>
          <p:nvPr/>
        </p:nvSpPr>
        <p:spPr>
          <a:xfrm>
            <a:off x="13610028" y="3146610"/>
            <a:ext cx="4152407" cy="6964204"/>
          </a:xfrm>
          <a:custGeom>
            <a:avLst/>
            <a:gdLst/>
            <a:ahLst/>
            <a:cxnLst/>
            <a:rect l="l" t="t" r="r" b="b"/>
            <a:pathLst>
              <a:path w="4152407" h="6964204">
                <a:moveTo>
                  <a:pt x="0" y="0"/>
                </a:moveTo>
                <a:lnTo>
                  <a:pt x="4152407" y="0"/>
                </a:lnTo>
                <a:lnTo>
                  <a:pt x="4152407" y="6964204"/>
                </a:lnTo>
                <a:lnTo>
                  <a:pt x="0" y="6964204"/>
                </a:lnTo>
                <a:lnTo>
                  <a:pt x="0" y="0"/>
                </a:lnTo>
                <a:close/>
              </a:path>
            </a:pathLst>
          </a:custGeom>
          <a:blipFill>
            <a:blip r:embed="rId12"/>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3">
            <a:extLst>
              <a:ext uri="{FF2B5EF4-FFF2-40B4-BE49-F238E27FC236}">
                <a16:creationId xmlns:a16="http://schemas.microsoft.com/office/drawing/2014/main" id="{EE88BE98-2EE1-404D-E709-D8ECC9608172}"/>
              </a:ext>
            </a:extLst>
          </p:cNvPr>
          <p:cNvSpPr/>
          <p:nvPr/>
        </p:nvSpPr>
        <p:spPr>
          <a:xfrm>
            <a:off x="4707322" y="1876202"/>
            <a:ext cx="1390968" cy="1270408"/>
          </a:xfrm>
          <a:custGeom>
            <a:avLst/>
            <a:gdLst/>
            <a:ahLst/>
            <a:cxnLst/>
            <a:rect l="l" t="t" r="r" b="b"/>
            <a:pathLst>
              <a:path w="2825665" h="2751492">
                <a:moveTo>
                  <a:pt x="0" y="0"/>
                </a:moveTo>
                <a:lnTo>
                  <a:pt x="2825666" y="0"/>
                </a:lnTo>
                <a:lnTo>
                  <a:pt x="2825666" y="2751491"/>
                </a:lnTo>
                <a:lnTo>
                  <a:pt x="0" y="27514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7">
            <a:extLst>
              <a:ext uri="{FF2B5EF4-FFF2-40B4-BE49-F238E27FC236}">
                <a16:creationId xmlns:a16="http://schemas.microsoft.com/office/drawing/2014/main" id="{3278E1B9-667A-7014-6A6B-D1E2E9A211DF}"/>
              </a:ext>
            </a:extLst>
          </p:cNvPr>
          <p:cNvSpPr/>
          <p:nvPr/>
        </p:nvSpPr>
        <p:spPr>
          <a:xfrm>
            <a:off x="1404129" y="5365623"/>
            <a:ext cx="3302127" cy="4114800"/>
          </a:xfrm>
          <a:custGeom>
            <a:avLst/>
            <a:gdLst/>
            <a:ahLst/>
            <a:cxnLst/>
            <a:rect l="l" t="t" r="r" b="b"/>
            <a:pathLst>
              <a:path w="3302127" h="4114800">
                <a:moveTo>
                  <a:pt x="0" y="0"/>
                </a:moveTo>
                <a:lnTo>
                  <a:pt x="3302127" y="0"/>
                </a:lnTo>
                <a:lnTo>
                  <a:pt x="3302127"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53329"/>
            <a:ext cx="16230600" cy="8229600"/>
            <a:chOff x="0" y="0"/>
            <a:chExt cx="4274726" cy="2167467"/>
          </a:xfrm>
          <a:solidFill>
            <a:srgbClr val="CCFFCC"/>
          </a:solidFill>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txBody>
            <a:bodyPr/>
            <a:lstStyle/>
            <a:p>
              <a:endParaRPr lang="en-US"/>
            </a:p>
          </p:txBody>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5" name="TextBox 11">
            <a:extLst>
              <a:ext uri="{FF2B5EF4-FFF2-40B4-BE49-F238E27FC236}">
                <a16:creationId xmlns:a16="http://schemas.microsoft.com/office/drawing/2014/main" id="{A9B19134-F88B-54D5-68C1-95F6CEB0D599}"/>
              </a:ext>
            </a:extLst>
          </p:cNvPr>
          <p:cNvSpPr txBox="1"/>
          <p:nvPr/>
        </p:nvSpPr>
        <p:spPr>
          <a:xfrm>
            <a:off x="2663241" y="2014547"/>
            <a:ext cx="13181135" cy="1467094"/>
          </a:xfrm>
          <a:prstGeom prst="rect">
            <a:avLst/>
          </a:prstGeom>
        </p:spPr>
        <p:txBody>
          <a:bodyPr lIns="0" tIns="0" rIns="0" bIns="0" rtlCol="0" anchor="t">
            <a:spAutoFit/>
          </a:bodyPr>
          <a:lstStyle/>
          <a:p>
            <a:pPr algn="ctr">
              <a:lnSpc>
                <a:spcPts val="12061"/>
              </a:lnSpc>
              <a:spcBef>
                <a:spcPct val="0"/>
              </a:spcBef>
            </a:pPr>
            <a:r>
              <a:rPr lang="en-US" sz="8615" dirty="0">
                <a:solidFill>
                  <a:srgbClr val="C00000"/>
                </a:solidFill>
                <a:latin typeface="Fredoka One"/>
              </a:rPr>
              <a:t>Our Winners!</a:t>
            </a:r>
          </a:p>
        </p:txBody>
      </p:sp>
      <p:grpSp>
        <p:nvGrpSpPr>
          <p:cNvPr id="14" name="Group 4">
            <a:extLst>
              <a:ext uri="{FF2B5EF4-FFF2-40B4-BE49-F238E27FC236}">
                <a16:creationId xmlns:a16="http://schemas.microsoft.com/office/drawing/2014/main" id="{B6A1540B-741D-6FDE-778A-10B956DFAD89}"/>
              </a:ext>
            </a:extLst>
          </p:cNvPr>
          <p:cNvGrpSpPr>
            <a:grpSpLocks noChangeAspect="1"/>
          </p:cNvGrpSpPr>
          <p:nvPr/>
        </p:nvGrpSpPr>
        <p:grpSpPr>
          <a:xfrm>
            <a:off x="1877764" y="4402880"/>
            <a:ext cx="3608636" cy="3608622"/>
            <a:chOff x="0" y="0"/>
            <a:chExt cx="6350000" cy="6349975"/>
          </a:xfrm>
        </p:grpSpPr>
        <p:sp>
          <p:nvSpPr>
            <p:cNvPr id="15" name="Freeform 5">
              <a:extLst>
                <a:ext uri="{FF2B5EF4-FFF2-40B4-BE49-F238E27FC236}">
                  <a16:creationId xmlns:a16="http://schemas.microsoft.com/office/drawing/2014/main" id="{B0DF7270-BD72-DF9F-C5A1-62561B46FEA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3920" b="-60014"/>
              </a:stretch>
            </a:blipFill>
            <a:ln>
              <a:solidFill>
                <a:schemeClr val="accent1"/>
              </a:solidFill>
            </a:ln>
          </p:spPr>
          <p:txBody>
            <a:bodyPr/>
            <a:lstStyle/>
            <a:p>
              <a:endParaRPr lang="en-US"/>
            </a:p>
          </p:txBody>
        </p:sp>
      </p:grpSp>
      <p:grpSp>
        <p:nvGrpSpPr>
          <p:cNvPr id="16" name="Group 6">
            <a:extLst>
              <a:ext uri="{FF2B5EF4-FFF2-40B4-BE49-F238E27FC236}">
                <a16:creationId xmlns:a16="http://schemas.microsoft.com/office/drawing/2014/main" id="{502B52D5-5AC6-8CA2-56BC-C360D3685523}"/>
              </a:ext>
            </a:extLst>
          </p:cNvPr>
          <p:cNvGrpSpPr>
            <a:grpSpLocks noChangeAspect="1"/>
          </p:cNvGrpSpPr>
          <p:nvPr/>
        </p:nvGrpSpPr>
        <p:grpSpPr>
          <a:xfrm>
            <a:off x="7104373" y="4295490"/>
            <a:ext cx="3716027" cy="3716012"/>
            <a:chOff x="0" y="0"/>
            <a:chExt cx="6350000" cy="6349975"/>
          </a:xfrm>
        </p:grpSpPr>
        <p:sp>
          <p:nvSpPr>
            <p:cNvPr id="18" name="Freeform 7">
              <a:extLst>
                <a:ext uri="{FF2B5EF4-FFF2-40B4-BE49-F238E27FC236}">
                  <a16:creationId xmlns:a16="http://schemas.microsoft.com/office/drawing/2014/main" id="{215B7223-D8EB-3525-EC96-DBA4F56AB4EF}"/>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2342" b="-47752"/>
              </a:stretch>
            </a:blipFill>
            <a:ln>
              <a:solidFill>
                <a:schemeClr val="accent1"/>
              </a:solidFill>
            </a:ln>
          </p:spPr>
          <p:txBody>
            <a:bodyPr/>
            <a:lstStyle/>
            <a:p>
              <a:endParaRPr lang="en-US"/>
            </a:p>
          </p:txBody>
        </p:sp>
      </p:grpSp>
      <p:grpSp>
        <p:nvGrpSpPr>
          <p:cNvPr id="19" name="Group 8">
            <a:extLst>
              <a:ext uri="{FF2B5EF4-FFF2-40B4-BE49-F238E27FC236}">
                <a16:creationId xmlns:a16="http://schemas.microsoft.com/office/drawing/2014/main" id="{FEC27949-4E7A-8D57-76BD-C49C5F743BE9}"/>
              </a:ext>
            </a:extLst>
          </p:cNvPr>
          <p:cNvGrpSpPr>
            <a:grpSpLocks noChangeAspect="1"/>
          </p:cNvGrpSpPr>
          <p:nvPr/>
        </p:nvGrpSpPr>
        <p:grpSpPr>
          <a:xfrm>
            <a:off x="12660856" y="4295490"/>
            <a:ext cx="3716027" cy="3716012"/>
            <a:chOff x="0" y="0"/>
            <a:chExt cx="6350000" cy="6349975"/>
          </a:xfrm>
        </p:grpSpPr>
        <p:sp>
          <p:nvSpPr>
            <p:cNvPr id="20" name="Freeform 9">
              <a:extLst>
                <a:ext uri="{FF2B5EF4-FFF2-40B4-BE49-F238E27FC236}">
                  <a16:creationId xmlns:a16="http://schemas.microsoft.com/office/drawing/2014/main" id="{D8AB7930-5B80-DE6A-7084-74EF3157608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06" r="-24906"/>
              </a:stretch>
            </a:blipFill>
            <a:ln>
              <a:solidFill>
                <a:schemeClr val="accent1"/>
              </a:solidFill>
            </a:ln>
          </p:spPr>
          <p:txBody>
            <a:bodyPr/>
            <a:lstStyle/>
            <a:p>
              <a:endParaRPr lang="en-US"/>
            </a:p>
          </p:txBody>
        </p:sp>
      </p:grpSp>
      <p:pic>
        <p:nvPicPr>
          <p:cNvPr id="21" name="Picture 10">
            <a:extLst>
              <a:ext uri="{FF2B5EF4-FFF2-40B4-BE49-F238E27FC236}">
                <a16:creationId xmlns:a16="http://schemas.microsoft.com/office/drawing/2014/main" id="{B86DF469-1A5C-ECB0-344C-319B0D2583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9823">
            <a:off x="2636667" y="1552847"/>
            <a:ext cx="2964086" cy="2592228"/>
          </a:xfrm>
          <a:prstGeom prst="rect">
            <a:avLst/>
          </a:prstGeom>
        </p:spPr>
      </p:pic>
      <p:pic>
        <p:nvPicPr>
          <p:cNvPr id="22" name="Picture 11">
            <a:extLst>
              <a:ext uri="{FF2B5EF4-FFF2-40B4-BE49-F238E27FC236}">
                <a16:creationId xmlns:a16="http://schemas.microsoft.com/office/drawing/2014/main" id="{274B2BBC-8C67-6606-A031-E540E21331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134311" y="1216104"/>
            <a:ext cx="2676872" cy="2676872"/>
          </a:xfrm>
          <a:prstGeom prst="rect">
            <a:avLst/>
          </a:prstGeom>
        </p:spPr>
      </p:pic>
      <p:sp>
        <p:nvSpPr>
          <p:cNvPr id="23" name="TextBox 13">
            <a:extLst>
              <a:ext uri="{FF2B5EF4-FFF2-40B4-BE49-F238E27FC236}">
                <a16:creationId xmlns:a16="http://schemas.microsoft.com/office/drawing/2014/main" id="{08B11F03-4B30-DA90-AF02-3C75B29FBF61}"/>
              </a:ext>
            </a:extLst>
          </p:cNvPr>
          <p:cNvSpPr txBox="1"/>
          <p:nvPr/>
        </p:nvSpPr>
        <p:spPr>
          <a:xfrm>
            <a:off x="1371600" y="8146604"/>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Peter</a:t>
            </a:r>
          </a:p>
        </p:txBody>
      </p:sp>
      <p:sp>
        <p:nvSpPr>
          <p:cNvPr id="24" name="TextBox 14">
            <a:extLst>
              <a:ext uri="{FF2B5EF4-FFF2-40B4-BE49-F238E27FC236}">
                <a16:creationId xmlns:a16="http://schemas.microsoft.com/office/drawing/2014/main" id="{59820D04-66CB-3A95-E262-D33551A83D46}"/>
              </a:ext>
            </a:extLst>
          </p:cNvPr>
          <p:cNvSpPr txBox="1"/>
          <p:nvPr/>
        </p:nvSpPr>
        <p:spPr>
          <a:xfrm>
            <a:off x="6629400" y="8198845"/>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Eric</a:t>
            </a:r>
          </a:p>
        </p:txBody>
      </p:sp>
      <p:sp>
        <p:nvSpPr>
          <p:cNvPr id="25" name="TextBox 15">
            <a:extLst>
              <a:ext uri="{FF2B5EF4-FFF2-40B4-BE49-F238E27FC236}">
                <a16:creationId xmlns:a16="http://schemas.microsoft.com/office/drawing/2014/main" id="{F916C72C-9537-9D34-7929-650BA12285D6}"/>
              </a:ext>
            </a:extLst>
          </p:cNvPr>
          <p:cNvSpPr txBox="1"/>
          <p:nvPr/>
        </p:nvSpPr>
        <p:spPr>
          <a:xfrm>
            <a:off x="12274312" y="8272453"/>
            <a:ext cx="4489113" cy="887095"/>
          </a:xfrm>
          <a:prstGeom prst="rect">
            <a:avLst/>
          </a:prstGeom>
        </p:spPr>
        <p:txBody>
          <a:bodyPr lIns="0" tIns="0" rIns="0" bIns="0" rtlCol="0" anchor="t">
            <a:spAutoFit/>
          </a:bodyPr>
          <a:lstStyle/>
          <a:p>
            <a:pPr algn="ctr">
              <a:lnSpc>
                <a:spcPts val="7279"/>
              </a:lnSpc>
            </a:pPr>
            <a:r>
              <a:rPr lang="en-US" sz="5199" b="1" dirty="0">
                <a:solidFill>
                  <a:srgbClr val="C00000"/>
                </a:solidFill>
                <a:latin typeface="Sniglet"/>
              </a:rPr>
              <a:t>Julie</a:t>
            </a:r>
          </a:p>
        </p:txBody>
      </p:sp>
    </p:spTree>
    <p:extLst>
      <p:ext uri="{BB962C8B-B14F-4D97-AF65-F5344CB8AC3E}">
        <p14:creationId xmlns:p14="http://schemas.microsoft.com/office/powerpoint/2010/main" val="2682958653"/>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EDCC"/>
        </a:solidFill>
        <a:effectLst/>
      </p:bgPr>
    </p:bg>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7B19E43D-F07A-7033-ABDF-39A26672B40C}"/>
              </a:ext>
            </a:extLst>
          </p:cNvPr>
          <p:cNvGrpSpPr/>
          <p:nvPr/>
        </p:nvGrpSpPr>
        <p:grpSpPr>
          <a:xfrm>
            <a:off x="32551" y="988238"/>
            <a:ext cx="18255449" cy="9298761"/>
            <a:chOff x="0" y="0"/>
            <a:chExt cx="4274726" cy="2167467"/>
          </a:xfrm>
          <a:solidFill>
            <a:srgbClr val="CCFFCC"/>
          </a:solidFill>
        </p:grpSpPr>
        <p:sp>
          <p:nvSpPr>
            <p:cNvPr id="18" name="Freeform 3">
              <a:extLst>
                <a:ext uri="{FF2B5EF4-FFF2-40B4-BE49-F238E27FC236}">
                  <a16:creationId xmlns:a16="http://schemas.microsoft.com/office/drawing/2014/main" id="{19E475ED-4383-674F-1877-5AA2850EC35C}"/>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txBody>
            <a:bodyPr/>
            <a:lstStyle/>
            <a:p>
              <a:endParaRPr lang="en-US"/>
            </a:p>
          </p:txBody>
        </p:sp>
        <p:sp>
          <p:nvSpPr>
            <p:cNvPr id="19" name="TextBox 4">
              <a:extLst>
                <a:ext uri="{FF2B5EF4-FFF2-40B4-BE49-F238E27FC236}">
                  <a16:creationId xmlns:a16="http://schemas.microsoft.com/office/drawing/2014/main" id="{D18D8469-DA74-E775-6306-DAFA4147108D}"/>
                </a:ext>
              </a:extLst>
            </p:cNvPr>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p>
          </p:txBody>
        </p:sp>
      </p:gr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4403" flipV="1">
            <a:off x="14628085" y="8764810"/>
            <a:ext cx="3992630" cy="304438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61271">
            <a:off x="-1057096" y="5363817"/>
            <a:ext cx="2968161" cy="40178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63836" flipH="1">
            <a:off x="-313578" y="7928662"/>
            <a:ext cx="2684556" cy="36339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9655" flipH="1">
            <a:off x="16633705" y="3327490"/>
            <a:ext cx="3308589" cy="3300318"/>
          </a:xfrm>
          <a:prstGeom prst="rect">
            <a:avLst/>
          </a:prstGeom>
        </p:spPr>
      </p:pic>
      <p:grpSp>
        <p:nvGrpSpPr>
          <p:cNvPr id="7" name="Group 7"/>
          <p:cNvGrpSpPr/>
          <p:nvPr/>
        </p:nvGrpSpPr>
        <p:grpSpPr>
          <a:xfrm>
            <a:off x="1713958" y="2831768"/>
            <a:ext cx="10556366" cy="3106472"/>
            <a:chOff x="0" y="0"/>
            <a:chExt cx="6503752" cy="1913890"/>
          </a:xfrm>
          <a:solidFill>
            <a:srgbClr val="00B050"/>
          </a:solidFill>
        </p:grpSpPr>
        <p:sp>
          <p:nvSpPr>
            <p:cNvPr id="8" name="Freeform 8"/>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9" name="TextBox 9"/>
          <p:cNvSpPr txBox="1"/>
          <p:nvPr/>
        </p:nvSpPr>
        <p:spPr>
          <a:xfrm>
            <a:off x="2632829" y="3805569"/>
            <a:ext cx="8783442" cy="1339844"/>
          </a:xfrm>
          <a:prstGeom prst="rect">
            <a:avLst/>
          </a:prstGeom>
        </p:spPr>
        <p:txBody>
          <a:bodyPr lIns="0" tIns="0" rIns="0" bIns="0" rtlCol="0" anchor="t">
            <a:spAutoFit/>
          </a:bodyPr>
          <a:lstStyle/>
          <a:p>
            <a:pPr algn="ctr">
              <a:lnSpc>
                <a:spcPts val="9999"/>
              </a:lnSpc>
            </a:pPr>
            <a:r>
              <a:rPr lang="en-US" sz="9999" b="1" dirty="0">
                <a:solidFill>
                  <a:schemeClr val="bg1"/>
                </a:solidFill>
                <a:effectLst>
                  <a:outerShdw blurRad="38100" dist="38100" dir="2700000" algn="tl">
                    <a:srgbClr val="000000">
                      <a:alpha val="43137"/>
                    </a:srgbClr>
                  </a:outerShdw>
                </a:effectLst>
                <a:latin typeface="Tenor Sans"/>
              </a:rPr>
              <a:t>Thank You!</a:t>
            </a:r>
          </a:p>
        </p:txBody>
      </p:sp>
      <p:sp>
        <p:nvSpPr>
          <p:cNvPr id="10" name="TextBox 10"/>
          <p:cNvSpPr txBox="1"/>
          <p:nvPr/>
        </p:nvSpPr>
        <p:spPr>
          <a:xfrm>
            <a:off x="3385815" y="6380547"/>
            <a:ext cx="7277469" cy="679673"/>
          </a:xfrm>
          <a:prstGeom prst="rect">
            <a:avLst/>
          </a:prstGeom>
        </p:spPr>
        <p:txBody>
          <a:bodyPr lIns="0" tIns="0" rIns="0" bIns="0" rtlCol="0" anchor="t">
            <a:spAutoFit/>
          </a:bodyPr>
          <a:lstStyle/>
          <a:p>
            <a:pPr algn="ctr">
              <a:lnSpc>
                <a:spcPts val="5279"/>
              </a:lnSpc>
            </a:pPr>
            <a:r>
              <a:rPr lang="en-US" sz="4399" spc="219" dirty="0">
                <a:solidFill>
                  <a:srgbClr val="000000"/>
                </a:solidFill>
                <a:latin typeface="Nunito Sans Regular"/>
              </a:rPr>
              <a:t>See You Next Time!</a:t>
            </a: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20360" y="3238763"/>
            <a:ext cx="3657261" cy="337382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94612">
            <a:off x="14241909" y="8654038"/>
            <a:ext cx="897554" cy="1550849"/>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941874" y="3289605"/>
            <a:ext cx="4923286" cy="4377249"/>
          </a:xfrm>
          <a:prstGeom prst="rect">
            <a:avLst/>
          </a:prstGeom>
        </p:spPr>
      </p:pic>
      <p:pic>
        <p:nvPicPr>
          <p:cNvPr id="14" name="Picture 14"/>
          <p:cNvPicPr>
            <a:picLocks noChangeAspect="1"/>
          </p:cNvPicPr>
          <p:nvPr/>
        </p:nvPicPr>
        <p:blipFill>
          <a:blip r:embed="rId17"/>
          <a:srcRect/>
          <a:stretch>
            <a:fillRect/>
          </a:stretch>
        </p:blipFill>
        <p:spPr>
          <a:xfrm>
            <a:off x="286021" y="1093451"/>
            <a:ext cx="1485358" cy="1990380"/>
          </a:xfrm>
          <a:prstGeom prst="rect">
            <a:avLst/>
          </a:prstGeom>
        </p:spPr>
      </p:pic>
      <p:grpSp>
        <p:nvGrpSpPr>
          <p:cNvPr id="15" name="Group 15"/>
          <p:cNvGrpSpPr/>
          <p:nvPr/>
        </p:nvGrpSpPr>
        <p:grpSpPr>
          <a:xfrm>
            <a:off x="4321725" y="7277100"/>
            <a:ext cx="4314025" cy="2639247"/>
            <a:chOff x="0" y="0"/>
            <a:chExt cx="5507640" cy="3144349"/>
          </a:xfrm>
        </p:grpSpPr>
        <p:pic>
          <p:nvPicPr>
            <p:cNvPr id="16" name="Picture 16"/>
            <p:cNvPicPr>
              <a:picLocks noChangeAspect="1"/>
            </p:cNvPicPr>
            <p:nvPr/>
          </p:nvPicPr>
          <p:blipFill>
            <a:blip r:embed="rId18"/>
            <a:srcRect/>
            <a:stretch>
              <a:fillRect/>
            </a:stretch>
          </p:blipFill>
          <p:spPr>
            <a:xfrm>
              <a:off x="0" y="0"/>
              <a:ext cx="5240582" cy="3144349"/>
            </a:xfrm>
            <a:prstGeom prst="rect">
              <a:avLst/>
            </a:prstGeom>
          </p:spPr>
        </p:pic>
        <p:pic>
          <p:nvPicPr>
            <p:cNvPr id="17" name="Picture 17"/>
            <p:cNvPicPr>
              <a:picLocks noChangeAspect="1"/>
            </p:cNvPicPr>
            <p:nvPr/>
          </p:nvPicPr>
          <p:blipFill>
            <a:blip r:embed="rId19"/>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id="{44D9E217-2DDE-BBC8-9FC5-C702B69BD1AA}"/>
              </a:ext>
            </a:extLst>
          </p:cNvPr>
          <p:cNvGrpSpPr/>
          <p:nvPr/>
        </p:nvGrpSpPr>
        <p:grpSpPr>
          <a:xfrm>
            <a:off x="-42836" y="-56804"/>
            <a:ext cx="18424684" cy="2415143"/>
            <a:chOff x="-42836" y="-56804"/>
            <a:chExt cx="18288000" cy="2415143"/>
          </a:xfrm>
        </p:grpSpPr>
        <p:pic>
          <p:nvPicPr>
            <p:cNvPr id="26" name="Picture 25">
              <a:extLst>
                <a:ext uri="{FF2B5EF4-FFF2-40B4-BE49-F238E27FC236}">
                  <a16:creationId xmlns:a16="http://schemas.microsoft.com/office/drawing/2014/main" id="{77CE0C83-1AF3-C878-ACF6-5433E0486224}"/>
                </a:ext>
              </a:extLst>
            </p:cNvPr>
            <p:cNvPicPr>
              <a:picLocks noChangeAspect="1"/>
            </p:cNvPicPr>
            <p:nvPr/>
          </p:nvPicPr>
          <p:blipFill>
            <a:blip r:embed="rId20"/>
            <a:stretch>
              <a:fillRect/>
            </a:stretch>
          </p:blipFill>
          <p:spPr>
            <a:xfrm>
              <a:off x="-42836" y="-56804"/>
              <a:ext cx="18288000" cy="934064"/>
            </a:xfrm>
            <a:prstGeom prst="rect">
              <a:avLst/>
            </a:prstGeom>
          </p:spPr>
        </p:pic>
        <p:grpSp>
          <p:nvGrpSpPr>
            <p:cNvPr id="27" name="Group 26">
              <a:extLst>
                <a:ext uri="{FF2B5EF4-FFF2-40B4-BE49-F238E27FC236}">
                  <a16:creationId xmlns:a16="http://schemas.microsoft.com/office/drawing/2014/main" id="{0FC9235C-DD8C-28F0-D626-4B1E4B3A8220}"/>
                </a:ext>
              </a:extLst>
            </p:cNvPr>
            <p:cNvGrpSpPr/>
            <p:nvPr/>
          </p:nvGrpSpPr>
          <p:grpSpPr>
            <a:xfrm>
              <a:off x="-32657" y="-23999"/>
              <a:ext cx="5181600" cy="2382338"/>
              <a:chOff x="0" y="-1"/>
              <a:chExt cx="3460862" cy="1520972"/>
            </a:xfrm>
          </p:grpSpPr>
          <p:pic>
            <p:nvPicPr>
              <p:cNvPr id="28" name="Picture 27">
                <a:extLst>
                  <a:ext uri="{FF2B5EF4-FFF2-40B4-BE49-F238E27FC236}">
                    <a16:creationId xmlns:a16="http://schemas.microsoft.com/office/drawing/2014/main" id="{B523D0EF-1F91-127B-AFD9-D7DEF88361BF}"/>
                  </a:ext>
                </a:extLst>
              </p:cNvPr>
              <p:cNvPicPr>
                <a:picLocks noChangeAspect="1"/>
              </p:cNvPicPr>
              <p:nvPr userDrawn="1"/>
            </p:nvPicPr>
            <p:blipFill rotWithShape="1">
              <a:blip r:embed="rId21"/>
              <a:srcRect b="53414"/>
              <a:stretch/>
            </p:blipFill>
            <p:spPr>
              <a:xfrm>
                <a:off x="0" y="-1"/>
                <a:ext cx="3185160" cy="60452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B6FB035E-AE45-AEDA-9381-6E6A56F8F4E8}"/>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30" name="Picture 29" descr="A red circle with a yellow symbol&#10;&#10;Description automatically generated with low confidence">
                <a:extLst>
                  <a:ext uri="{FF2B5EF4-FFF2-40B4-BE49-F238E27FC236}">
                    <a16:creationId xmlns:a16="http://schemas.microsoft.com/office/drawing/2014/main" id="{52064838-0DFF-04AA-0C51-95530877B27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31" name="Picture 30" descr="Text&#10;&#10;Description automatically generated">
                <a:extLst>
                  <a:ext uri="{FF2B5EF4-FFF2-40B4-BE49-F238E27FC236}">
                    <a16:creationId xmlns:a16="http://schemas.microsoft.com/office/drawing/2014/main" id="{4B31EB93-1BC7-603D-82E6-6BBED683A7E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156411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sp>
        <p:nvSpPr>
          <p:cNvPr id="6" name="TextBox 6"/>
          <p:cNvSpPr txBox="1"/>
          <p:nvPr/>
        </p:nvSpPr>
        <p:spPr>
          <a:xfrm>
            <a:off x="2316300" y="1231094"/>
            <a:ext cx="13198198" cy="2238177"/>
          </a:xfrm>
          <a:prstGeom prst="rect">
            <a:avLst/>
          </a:prstGeom>
        </p:spPr>
        <p:txBody>
          <a:bodyPr wrap="square" lIns="0" tIns="0" rIns="0" bIns="0" rtlCol="0" anchor="t">
            <a:spAutoFit/>
          </a:bodyPr>
          <a:lstStyle/>
          <a:p>
            <a:pPr algn="ctr">
              <a:lnSpc>
                <a:spcPts val="18096"/>
              </a:lnSpc>
              <a:spcBef>
                <a:spcPct val="0"/>
              </a:spcBef>
            </a:pPr>
            <a:r>
              <a:rPr lang="en-US" sz="12926" dirty="0">
                <a:solidFill>
                  <a:srgbClr val="FFFFFF"/>
                </a:solidFill>
                <a:latin typeface="KG Primary Penmanship Bold"/>
              </a:rPr>
              <a:t> </a:t>
            </a:r>
            <a:r>
              <a:rPr lang="en-US" sz="12926" b="1" dirty="0">
                <a:solidFill>
                  <a:srgbClr val="C00000"/>
                </a:solidFill>
                <a:latin typeface="KG Primary Penmanship Bold"/>
              </a:rPr>
              <a:t>HELLO SONG</a:t>
            </a:r>
          </a:p>
        </p:txBody>
      </p:sp>
      <p:grpSp>
        <p:nvGrpSpPr>
          <p:cNvPr id="7" name="Group 6">
            <a:extLst>
              <a:ext uri="{FF2B5EF4-FFF2-40B4-BE49-F238E27FC236}">
                <a16:creationId xmlns:a16="http://schemas.microsoft.com/office/drawing/2014/main" id="{C55AC7AB-151F-A1F5-2DD1-7BF537358D3A}"/>
              </a:ext>
            </a:extLst>
          </p:cNvPr>
          <p:cNvGrpSpPr/>
          <p:nvPr/>
        </p:nvGrpSpPr>
        <p:grpSpPr>
          <a:xfrm>
            <a:off x="-76200" y="123958"/>
            <a:ext cx="18288000" cy="2415143"/>
            <a:chOff x="-42836" y="-56804"/>
            <a:chExt cx="18288000" cy="2415143"/>
          </a:xfrm>
        </p:grpSpPr>
        <p:pic>
          <p:nvPicPr>
            <p:cNvPr id="8" name="Picture 7">
              <a:extLst>
                <a:ext uri="{FF2B5EF4-FFF2-40B4-BE49-F238E27FC236}">
                  <a16:creationId xmlns:a16="http://schemas.microsoft.com/office/drawing/2014/main" id="{695C272F-12D1-C252-424F-BEA78D66DD8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D325B9FF-558F-0145-E670-D8D7D7073AD7}"/>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DE16FBCD-4681-B963-D6A1-D49DBE3BE61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E57851F2-4D0F-2A6C-6747-20568DED54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A89D5F1B-77BA-0616-8978-C266068040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BE4273F1-7FEB-BEEC-6BBE-6899287006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7" name="Picture 16">
            <a:extLst>
              <a:ext uri="{FF2B5EF4-FFF2-40B4-BE49-F238E27FC236}">
                <a16:creationId xmlns:a16="http://schemas.microsoft.com/office/drawing/2014/main" id="{FF1CF97A-21D8-95D1-9127-35AC63BDFEF6}"/>
              </a:ext>
            </a:extLst>
          </p:cNvPr>
          <p:cNvPicPr>
            <a:picLocks noChangeAspect="1"/>
          </p:cNvPicPr>
          <p:nvPr/>
        </p:nvPicPr>
        <p:blipFill>
          <a:blip r:embed="rId8"/>
          <a:stretch>
            <a:fillRect/>
          </a:stretch>
        </p:blipFill>
        <p:spPr>
          <a:xfrm>
            <a:off x="3124200" y="3469271"/>
            <a:ext cx="11629251" cy="5722747"/>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94939" y="1181100"/>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72341">
            <a:off x="198125" y="7671254"/>
            <a:ext cx="3368967" cy="24256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05040" y="3660917"/>
            <a:ext cx="3107859" cy="5933860"/>
          </a:xfrm>
          <a:prstGeom prst="rect">
            <a:avLst/>
          </a:prstGeom>
        </p:spPr>
      </p:pic>
      <p:pic>
        <p:nvPicPr>
          <p:cNvPr id="7" name="Picture 7"/>
          <p:cNvPicPr>
            <a:picLocks noChangeAspect="1"/>
          </p:cNvPicPr>
          <p:nvPr/>
        </p:nvPicPr>
        <p:blipFill>
          <a:blip r:embed="rId6"/>
          <a:srcRect/>
          <a:stretch>
            <a:fillRect/>
          </a:stretch>
        </p:blipFill>
        <p:spPr>
          <a:xfrm>
            <a:off x="4419600" y="3848100"/>
            <a:ext cx="2402868" cy="183819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34602" y="1520863"/>
            <a:ext cx="1809055" cy="1906093"/>
          </a:xfrm>
          <a:prstGeom prst="rect">
            <a:avLst/>
          </a:prstGeom>
        </p:spPr>
      </p:pic>
      <p:pic>
        <p:nvPicPr>
          <p:cNvPr id="9" name="Picture 9"/>
          <p:cNvPicPr>
            <a:picLocks noChangeAspect="1"/>
          </p:cNvPicPr>
          <p:nvPr/>
        </p:nvPicPr>
        <p:blipFill>
          <a:blip r:embed="rId9"/>
          <a:srcRect/>
          <a:stretch>
            <a:fillRect/>
          </a:stretch>
        </p:blipFill>
        <p:spPr>
          <a:xfrm>
            <a:off x="9829800" y="3086100"/>
            <a:ext cx="2153256" cy="2405873"/>
          </a:xfrm>
          <a:prstGeom prst="rect">
            <a:avLst/>
          </a:prstGeom>
        </p:spPr>
      </p:pic>
      <p:grpSp>
        <p:nvGrpSpPr>
          <p:cNvPr id="10" name="Group 9">
            <a:extLst>
              <a:ext uri="{FF2B5EF4-FFF2-40B4-BE49-F238E27FC236}">
                <a16:creationId xmlns:a16="http://schemas.microsoft.com/office/drawing/2014/main" id="{B47EA21D-162C-833F-3802-740AC06B2385}"/>
              </a:ext>
            </a:extLst>
          </p:cNvPr>
          <p:cNvGrpSpPr/>
          <p:nvPr/>
        </p:nvGrpSpPr>
        <p:grpSpPr>
          <a:xfrm>
            <a:off x="-42836" y="-56804"/>
            <a:ext cx="18288000" cy="2415143"/>
            <a:chOff x="-42836" y="-56804"/>
            <a:chExt cx="18288000" cy="2415143"/>
          </a:xfrm>
        </p:grpSpPr>
        <p:pic>
          <p:nvPicPr>
            <p:cNvPr id="11" name="Picture 10">
              <a:extLst>
                <a:ext uri="{FF2B5EF4-FFF2-40B4-BE49-F238E27FC236}">
                  <a16:creationId xmlns:a16="http://schemas.microsoft.com/office/drawing/2014/main" id="{454B53F2-9E53-C115-1E51-F3C7DF5EC0BC}"/>
                </a:ext>
              </a:extLst>
            </p:cNvPr>
            <p:cNvPicPr>
              <a:picLocks noChangeAspect="1"/>
            </p:cNvPicPr>
            <p:nvPr/>
          </p:nvPicPr>
          <p:blipFill>
            <a:blip r:embed="rId10"/>
            <a:stretch>
              <a:fillRect/>
            </a:stretch>
          </p:blipFill>
          <p:spPr>
            <a:xfrm>
              <a:off x="-42836" y="-56804"/>
              <a:ext cx="18288000" cy="934064"/>
            </a:xfrm>
            <a:prstGeom prst="rect">
              <a:avLst/>
            </a:prstGeom>
          </p:spPr>
        </p:pic>
        <p:grpSp>
          <p:nvGrpSpPr>
            <p:cNvPr id="12" name="Group 11">
              <a:extLst>
                <a:ext uri="{FF2B5EF4-FFF2-40B4-BE49-F238E27FC236}">
                  <a16:creationId xmlns:a16="http://schemas.microsoft.com/office/drawing/2014/main" id="{26A6EEC0-5E7C-DE94-8BF4-AC92E3542CD8}"/>
                </a:ext>
              </a:extLst>
            </p:cNvPr>
            <p:cNvGrpSpPr/>
            <p:nvPr/>
          </p:nvGrpSpPr>
          <p:grpSpPr>
            <a:xfrm>
              <a:off x="-32657" y="-23999"/>
              <a:ext cx="5181600" cy="2382338"/>
              <a:chOff x="0" y="-1"/>
              <a:chExt cx="3460862" cy="1520972"/>
            </a:xfrm>
          </p:grpSpPr>
          <p:pic>
            <p:nvPicPr>
              <p:cNvPr id="13" name="Picture 12">
                <a:extLst>
                  <a:ext uri="{FF2B5EF4-FFF2-40B4-BE49-F238E27FC236}">
                    <a16:creationId xmlns:a16="http://schemas.microsoft.com/office/drawing/2014/main" id="{8E938DF7-209A-4AA2-7BFA-8C7BAAC5360D}"/>
                  </a:ext>
                </a:extLst>
              </p:cNvPr>
              <p:cNvPicPr>
                <a:picLocks noChangeAspect="1"/>
              </p:cNvPicPr>
              <p:nvPr userDrawn="1"/>
            </p:nvPicPr>
            <p:blipFill rotWithShape="1">
              <a:blip r:embed="rId11"/>
              <a:srcRect b="53414"/>
              <a:stretch/>
            </p:blipFill>
            <p:spPr>
              <a:xfrm>
                <a:off x="0" y="-1"/>
                <a:ext cx="3185160" cy="604521"/>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5365F7B2-5E87-EC30-7C11-FF87F3B91C2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5" name="Picture 14" descr="A red circle with a yellow symbol&#10;&#10;Description automatically generated with low confidence">
                <a:extLst>
                  <a:ext uri="{FF2B5EF4-FFF2-40B4-BE49-F238E27FC236}">
                    <a16:creationId xmlns:a16="http://schemas.microsoft.com/office/drawing/2014/main" id="{398C5770-578E-34A2-FC5E-0863F323ED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6" name="Picture 15" descr="Text&#10;&#10;Description automatically generated">
                <a:extLst>
                  <a:ext uri="{FF2B5EF4-FFF2-40B4-BE49-F238E27FC236}">
                    <a16:creationId xmlns:a16="http://schemas.microsoft.com/office/drawing/2014/main" id="{26E157C1-FC8A-E724-72AE-425FA05754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 name="Picture 9">
            <a:extLst>
              <a:ext uri="{FF2B5EF4-FFF2-40B4-BE49-F238E27FC236}">
                <a16:creationId xmlns:a16="http://schemas.microsoft.com/office/drawing/2014/main" id="{4362F392-2F42-53C2-DD81-3E06785CB807}"/>
              </a:ext>
            </a:extLst>
          </p:cNvPr>
          <p:cNvPicPr>
            <a:picLocks noChangeAspect="1"/>
          </p:cNvPicPr>
          <p:nvPr/>
        </p:nvPicPr>
        <p:blipFill>
          <a:blip r:embed="rId15"/>
          <a:srcRect/>
          <a:stretch>
            <a:fillRect/>
          </a:stretch>
        </p:blipFill>
        <p:spPr>
          <a:xfrm>
            <a:off x="1171815" y="1631477"/>
            <a:ext cx="1235400" cy="1655435"/>
          </a:xfrm>
          <a:prstGeom prst="rect">
            <a:avLst/>
          </a:prstGeom>
        </p:spPr>
      </p:pic>
      <p:grpSp>
        <p:nvGrpSpPr>
          <p:cNvPr id="4" name="Group 10">
            <a:extLst>
              <a:ext uri="{FF2B5EF4-FFF2-40B4-BE49-F238E27FC236}">
                <a16:creationId xmlns:a16="http://schemas.microsoft.com/office/drawing/2014/main" id="{93F2F970-1D3E-24C2-A8FA-C443274E4A94}"/>
              </a:ext>
            </a:extLst>
          </p:cNvPr>
          <p:cNvGrpSpPr/>
          <p:nvPr/>
        </p:nvGrpSpPr>
        <p:grpSpPr>
          <a:xfrm>
            <a:off x="14526892" y="1381903"/>
            <a:ext cx="2752994" cy="1510614"/>
            <a:chOff x="0" y="0"/>
            <a:chExt cx="5507640" cy="3144349"/>
          </a:xfrm>
        </p:grpSpPr>
        <p:pic>
          <p:nvPicPr>
            <p:cNvPr id="17" name="Picture 11">
              <a:extLst>
                <a:ext uri="{FF2B5EF4-FFF2-40B4-BE49-F238E27FC236}">
                  <a16:creationId xmlns:a16="http://schemas.microsoft.com/office/drawing/2014/main" id="{1205E5DE-CF74-92E4-6085-FC84FC6CFD76}"/>
                </a:ext>
              </a:extLst>
            </p:cNvPr>
            <p:cNvPicPr>
              <a:picLocks noChangeAspect="1"/>
            </p:cNvPicPr>
            <p:nvPr/>
          </p:nvPicPr>
          <p:blipFill>
            <a:blip r:embed="rId16"/>
            <a:srcRect/>
            <a:stretch>
              <a:fillRect/>
            </a:stretch>
          </p:blipFill>
          <p:spPr>
            <a:xfrm>
              <a:off x="0" y="0"/>
              <a:ext cx="5240582" cy="3144349"/>
            </a:xfrm>
            <a:prstGeom prst="rect">
              <a:avLst/>
            </a:prstGeom>
          </p:spPr>
        </p:pic>
        <p:pic>
          <p:nvPicPr>
            <p:cNvPr id="18" name="Picture 12">
              <a:extLst>
                <a:ext uri="{FF2B5EF4-FFF2-40B4-BE49-F238E27FC236}">
                  <a16:creationId xmlns:a16="http://schemas.microsoft.com/office/drawing/2014/main" id="{E9DD5ABC-54E1-D9A3-DAD5-2D3D6EE3B056}"/>
                </a:ext>
              </a:extLst>
            </p:cNvPr>
            <p:cNvPicPr>
              <a:picLocks noChangeAspect="1"/>
            </p:cNvPicPr>
            <p:nvPr/>
          </p:nvPicPr>
          <p:blipFill>
            <a:blip r:embed="rId17"/>
            <a:srcRect t="773" b="773"/>
            <a:stretch>
              <a:fillRect/>
            </a:stretch>
          </p:blipFill>
          <p:spPr>
            <a:xfrm>
              <a:off x="3043557" y="0"/>
              <a:ext cx="2464083" cy="2949904"/>
            </a:xfrm>
            <a:prstGeom prst="rect">
              <a:avLst/>
            </a:prstGeom>
          </p:spPr>
        </p:pic>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39312"/>
            <a:ext cx="18245164" cy="9377183"/>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47E15525-C6E2-CB90-1960-81B14BFF51AB}"/>
              </a:ext>
            </a:extLst>
          </p:cNvPr>
          <p:cNvSpPr txBox="1"/>
          <p:nvPr/>
        </p:nvSpPr>
        <p:spPr>
          <a:xfrm>
            <a:off x="990600" y="500248"/>
            <a:ext cx="17254564"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Let’s celebrate our birthday next week!</a:t>
            </a:r>
          </a:p>
        </p:txBody>
      </p:sp>
      <p:pic>
        <p:nvPicPr>
          <p:cNvPr id="17" name="Graphic 16" descr="Right pointing backhand index with solid fill">
            <a:extLst>
              <a:ext uri="{FF2B5EF4-FFF2-40B4-BE49-F238E27FC236}">
                <a16:creationId xmlns:a16="http://schemas.microsoft.com/office/drawing/2014/main" id="{378F48DA-DEE5-57CA-8773-BE58EF6021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249" y="1419236"/>
            <a:ext cx="1397084" cy="1397084"/>
          </a:xfrm>
          <a:prstGeom prst="rect">
            <a:avLst/>
          </a:prstGeom>
        </p:spPr>
      </p:pic>
      <p:grpSp>
        <p:nvGrpSpPr>
          <p:cNvPr id="5" name="Group 4">
            <a:extLst>
              <a:ext uri="{FF2B5EF4-FFF2-40B4-BE49-F238E27FC236}">
                <a16:creationId xmlns:a16="http://schemas.microsoft.com/office/drawing/2014/main" id="{4FB71302-478F-C92D-AFCA-C7F4204C51F7}"/>
              </a:ext>
            </a:extLst>
          </p:cNvPr>
          <p:cNvGrpSpPr/>
          <p:nvPr/>
        </p:nvGrpSpPr>
        <p:grpSpPr>
          <a:xfrm>
            <a:off x="1319835" y="3160713"/>
            <a:ext cx="3312966" cy="2977510"/>
            <a:chOff x="6821634" y="5706872"/>
            <a:chExt cx="4549257" cy="4395338"/>
          </a:xfrm>
        </p:grpSpPr>
        <p:sp>
          <p:nvSpPr>
            <p:cNvPr id="6" name="Rectangle 5">
              <a:extLst>
                <a:ext uri="{FF2B5EF4-FFF2-40B4-BE49-F238E27FC236}">
                  <a16:creationId xmlns:a16="http://schemas.microsoft.com/office/drawing/2014/main" id="{38433E11-C1DA-F2DC-44EA-6F478542025B}"/>
                </a:ext>
              </a:extLst>
            </p:cNvPr>
            <p:cNvSpPr/>
            <p:nvPr/>
          </p:nvSpPr>
          <p:spPr>
            <a:xfrm>
              <a:off x="6821634" y="5706872"/>
              <a:ext cx="4549257" cy="4395338"/>
            </a:xfrm>
            <a:prstGeom prst="rect">
              <a:avLst/>
            </a:prstGeom>
            <a:solidFill>
              <a:schemeClr val="bg1"/>
            </a:solidFill>
            <a:ln w="1270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10">
              <a:extLst>
                <a:ext uri="{FF2B5EF4-FFF2-40B4-BE49-F238E27FC236}">
                  <a16:creationId xmlns:a16="http://schemas.microsoft.com/office/drawing/2014/main" id="{5EF260BF-72F4-04EF-38FD-2B3B6A527764}"/>
                </a:ext>
              </a:extLst>
            </p:cNvPr>
            <p:cNvSpPr/>
            <p:nvPr/>
          </p:nvSpPr>
          <p:spPr>
            <a:xfrm>
              <a:off x="7398259" y="6646798"/>
              <a:ext cx="3491482" cy="2334328"/>
            </a:xfrm>
            <a:custGeom>
              <a:avLst/>
              <a:gdLst/>
              <a:ahLst/>
              <a:cxnLst/>
              <a:rect l="l" t="t" r="r" b="b"/>
              <a:pathLst>
                <a:path w="2854357" h="1766133">
                  <a:moveTo>
                    <a:pt x="0" y="0"/>
                  </a:moveTo>
                  <a:lnTo>
                    <a:pt x="2854357" y="0"/>
                  </a:lnTo>
                  <a:lnTo>
                    <a:pt x="2854357" y="1766133"/>
                  </a:lnTo>
                  <a:lnTo>
                    <a:pt x="0" y="1766133"/>
                  </a:lnTo>
                  <a:lnTo>
                    <a:pt x="0" y="0"/>
                  </a:lnTo>
                  <a:close/>
                </a:path>
              </a:pathLst>
            </a:custGeom>
            <a:blipFill>
              <a:blip r:embed="rId10"/>
              <a:stretch>
                <a:fillRect/>
              </a:stretch>
            </a:blipFill>
            <a:ln>
              <a:solidFill>
                <a:srgbClr val="00B050"/>
              </a:solidFill>
            </a:ln>
          </p:spPr>
          <p:txBody>
            <a:bodyPr/>
            <a:lstStyle/>
            <a:p>
              <a:endParaRPr lang="en-US"/>
            </a:p>
          </p:txBody>
        </p:sp>
      </p:grpSp>
      <p:grpSp>
        <p:nvGrpSpPr>
          <p:cNvPr id="16" name="Group 15">
            <a:extLst>
              <a:ext uri="{FF2B5EF4-FFF2-40B4-BE49-F238E27FC236}">
                <a16:creationId xmlns:a16="http://schemas.microsoft.com/office/drawing/2014/main" id="{FAB2B539-3630-B4A6-0AF8-4884BE5C881E}"/>
              </a:ext>
            </a:extLst>
          </p:cNvPr>
          <p:cNvGrpSpPr/>
          <p:nvPr/>
        </p:nvGrpSpPr>
        <p:grpSpPr>
          <a:xfrm>
            <a:off x="5357425" y="3154164"/>
            <a:ext cx="3385283" cy="2987148"/>
            <a:chOff x="12115800" y="5718373"/>
            <a:chExt cx="4549257" cy="4395338"/>
          </a:xfrm>
        </p:grpSpPr>
        <p:sp>
          <p:nvSpPr>
            <p:cNvPr id="18" name="Rectangle 17">
              <a:extLst>
                <a:ext uri="{FF2B5EF4-FFF2-40B4-BE49-F238E27FC236}">
                  <a16:creationId xmlns:a16="http://schemas.microsoft.com/office/drawing/2014/main" id="{F62619DE-4288-95EB-0E1E-826741EFFFBC}"/>
                </a:ext>
              </a:extLst>
            </p:cNvPr>
            <p:cNvSpPr/>
            <p:nvPr/>
          </p:nvSpPr>
          <p:spPr>
            <a:xfrm>
              <a:off x="12115800" y="5718373"/>
              <a:ext cx="4549257" cy="4395338"/>
            </a:xfrm>
            <a:prstGeom prst="rect">
              <a:avLst/>
            </a:prstGeom>
            <a:solidFill>
              <a:schemeClr val="bg1"/>
            </a:solidFill>
            <a:ln w="1270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1">
              <a:extLst>
                <a:ext uri="{FF2B5EF4-FFF2-40B4-BE49-F238E27FC236}">
                  <a16:creationId xmlns:a16="http://schemas.microsoft.com/office/drawing/2014/main" id="{71845C44-8666-8916-B03E-13C8D23861BC}"/>
                </a:ext>
              </a:extLst>
            </p:cNvPr>
            <p:cNvSpPr/>
            <p:nvPr/>
          </p:nvSpPr>
          <p:spPr>
            <a:xfrm>
              <a:off x="12673140" y="6057900"/>
              <a:ext cx="3360772" cy="3703958"/>
            </a:xfrm>
            <a:custGeom>
              <a:avLst/>
              <a:gdLst/>
              <a:ahLst/>
              <a:cxnLst/>
              <a:rect l="l" t="t" r="r" b="b"/>
              <a:pathLst>
                <a:path w="3682746" h="4114800">
                  <a:moveTo>
                    <a:pt x="0" y="0"/>
                  </a:moveTo>
                  <a:lnTo>
                    <a:pt x="3682746" y="0"/>
                  </a:lnTo>
                  <a:lnTo>
                    <a:pt x="368274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a:noFill/>
            </a:ln>
          </p:spPr>
          <p:txBody>
            <a:bodyPr/>
            <a:lstStyle/>
            <a:p>
              <a:endParaRPr lang="en-US"/>
            </a:p>
          </p:txBody>
        </p:sp>
      </p:grpSp>
      <p:grpSp>
        <p:nvGrpSpPr>
          <p:cNvPr id="20" name="Group 19">
            <a:extLst>
              <a:ext uri="{FF2B5EF4-FFF2-40B4-BE49-F238E27FC236}">
                <a16:creationId xmlns:a16="http://schemas.microsoft.com/office/drawing/2014/main" id="{42789E0F-D991-8512-9FA8-F2FE37242A93}"/>
              </a:ext>
            </a:extLst>
          </p:cNvPr>
          <p:cNvGrpSpPr/>
          <p:nvPr/>
        </p:nvGrpSpPr>
        <p:grpSpPr>
          <a:xfrm>
            <a:off x="9644194" y="3168928"/>
            <a:ext cx="3385283" cy="2949242"/>
            <a:chOff x="5258506" y="1174688"/>
            <a:chExt cx="5273189" cy="4349811"/>
          </a:xfrm>
        </p:grpSpPr>
        <p:sp>
          <p:nvSpPr>
            <p:cNvPr id="21" name="Rectangle 20">
              <a:extLst>
                <a:ext uri="{FF2B5EF4-FFF2-40B4-BE49-F238E27FC236}">
                  <a16:creationId xmlns:a16="http://schemas.microsoft.com/office/drawing/2014/main" id="{15BB9976-4338-DC68-3E17-D3281A795D71}"/>
                </a:ext>
              </a:extLst>
            </p:cNvPr>
            <p:cNvSpPr/>
            <p:nvPr/>
          </p:nvSpPr>
          <p:spPr>
            <a:xfrm>
              <a:off x="5258506" y="117468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
              <a:extLst>
                <a:ext uri="{FF2B5EF4-FFF2-40B4-BE49-F238E27FC236}">
                  <a16:creationId xmlns:a16="http://schemas.microsoft.com/office/drawing/2014/main" id="{D69F382A-1AFE-6C11-D2E7-C02C4C090AB1}"/>
                </a:ext>
              </a:extLst>
            </p:cNvPr>
            <p:cNvSpPr/>
            <p:nvPr/>
          </p:nvSpPr>
          <p:spPr>
            <a:xfrm>
              <a:off x="5634028" y="1333500"/>
              <a:ext cx="4500571" cy="4074598"/>
            </a:xfrm>
            <a:custGeom>
              <a:avLst/>
              <a:gdLst/>
              <a:ahLst/>
              <a:cxnLst/>
              <a:rect l="l" t="t" r="r" b="b"/>
              <a:pathLst>
                <a:path w="4837331" h="3670325">
                  <a:moveTo>
                    <a:pt x="0" y="0"/>
                  </a:moveTo>
                  <a:lnTo>
                    <a:pt x="4837331" y="0"/>
                  </a:lnTo>
                  <a:lnTo>
                    <a:pt x="4837331" y="3670325"/>
                  </a:lnTo>
                  <a:lnTo>
                    <a:pt x="0" y="3670325"/>
                  </a:lnTo>
                  <a:lnTo>
                    <a:pt x="0" y="0"/>
                  </a:lnTo>
                  <a:close/>
                </a:path>
              </a:pathLst>
            </a:custGeom>
            <a:blipFill>
              <a:blip r:embed="rId13"/>
              <a:stretch>
                <a:fillRect/>
              </a:stretch>
            </a:blipFill>
          </p:spPr>
          <p:txBody>
            <a:bodyPr/>
            <a:lstStyle/>
            <a:p>
              <a:endParaRPr lang="en-US"/>
            </a:p>
          </p:txBody>
        </p:sp>
      </p:grpSp>
      <p:grpSp>
        <p:nvGrpSpPr>
          <p:cNvPr id="23" name="Group 22">
            <a:extLst>
              <a:ext uri="{FF2B5EF4-FFF2-40B4-BE49-F238E27FC236}">
                <a16:creationId xmlns:a16="http://schemas.microsoft.com/office/drawing/2014/main" id="{0FC47421-E618-D75A-1554-EE7890A77B20}"/>
              </a:ext>
            </a:extLst>
          </p:cNvPr>
          <p:cNvGrpSpPr/>
          <p:nvPr/>
        </p:nvGrpSpPr>
        <p:grpSpPr>
          <a:xfrm>
            <a:off x="13973675" y="3197956"/>
            <a:ext cx="3342801" cy="2975314"/>
            <a:chOff x="11277600" y="1183448"/>
            <a:chExt cx="5273189" cy="4465794"/>
          </a:xfrm>
        </p:grpSpPr>
        <p:sp>
          <p:nvSpPr>
            <p:cNvPr id="24" name="Rectangle 23">
              <a:extLst>
                <a:ext uri="{FF2B5EF4-FFF2-40B4-BE49-F238E27FC236}">
                  <a16:creationId xmlns:a16="http://schemas.microsoft.com/office/drawing/2014/main" id="{EEC9B4DD-8439-528E-A5E9-16610FA2B3B4}"/>
                </a:ext>
              </a:extLst>
            </p:cNvPr>
            <p:cNvSpPr/>
            <p:nvPr/>
          </p:nvSpPr>
          <p:spPr>
            <a:xfrm>
              <a:off x="11277600" y="1183448"/>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nk balloon with blue string&#10;&#10;Description automatically generated">
              <a:extLst>
                <a:ext uri="{FF2B5EF4-FFF2-40B4-BE49-F238E27FC236}">
                  <a16:creationId xmlns:a16="http://schemas.microsoft.com/office/drawing/2014/main" id="{F5BE2C09-0CEB-924E-C264-1B3974587F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30707" y="1299431"/>
              <a:ext cx="3058003" cy="4349811"/>
            </a:xfrm>
            <a:prstGeom prst="rect">
              <a:avLst/>
            </a:prstGeom>
          </p:spPr>
        </p:pic>
      </p:grpSp>
      <p:grpSp>
        <p:nvGrpSpPr>
          <p:cNvPr id="26" name="Group 25">
            <a:extLst>
              <a:ext uri="{FF2B5EF4-FFF2-40B4-BE49-F238E27FC236}">
                <a16:creationId xmlns:a16="http://schemas.microsoft.com/office/drawing/2014/main" id="{24D88A62-C86C-5E7A-E291-FDA3CE116D8F}"/>
              </a:ext>
            </a:extLst>
          </p:cNvPr>
          <p:cNvGrpSpPr/>
          <p:nvPr/>
        </p:nvGrpSpPr>
        <p:grpSpPr>
          <a:xfrm>
            <a:off x="1247518" y="6859274"/>
            <a:ext cx="3385283" cy="2987148"/>
            <a:chOff x="5258505" y="5778676"/>
            <a:chExt cx="5273189" cy="4349811"/>
          </a:xfrm>
        </p:grpSpPr>
        <p:sp>
          <p:nvSpPr>
            <p:cNvPr id="27" name="Rectangle 26">
              <a:extLst>
                <a:ext uri="{FF2B5EF4-FFF2-40B4-BE49-F238E27FC236}">
                  <a16:creationId xmlns:a16="http://schemas.microsoft.com/office/drawing/2014/main" id="{BC5C5736-8E6C-3C67-C9A9-D75408937EA2}"/>
                </a:ext>
              </a:extLst>
            </p:cNvPr>
            <p:cNvSpPr/>
            <p:nvPr/>
          </p:nvSpPr>
          <p:spPr>
            <a:xfrm>
              <a:off x="5258505"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cartoon of a gift box&#10;&#10;Description automatically generated">
              <a:extLst>
                <a:ext uri="{FF2B5EF4-FFF2-40B4-BE49-F238E27FC236}">
                  <a16:creationId xmlns:a16="http://schemas.microsoft.com/office/drawing/2014/main" id="{65A7470F-D353-0517-BC84-728615F9E0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0" y="5981700"/>
              <a:ext cx="3613418" cy="3907010"/>
            </a:xfrm>
            <a:prstGeom prst="rect">
              <a:avLst/>
            </a:prstGeom>
          </p:spPr>
        </p:pic>
      </p:grpSp>
      <p:grpSp>
        <p:nvGrpSpPr>
          <p:cNvPr id="29" name="Group 28">
            <a:extLst>
              <a:ext uri="{FF2B5EF4-FFF2-40B4-BE49-F238E27FC236}">
                <a16:creationId xmlns:a16="http://schemas.microsoft.com/office/drawing/2014/main" id="{9AD12DBB-435F-0EEA-C6CA-9CD7446CB339}"/>
              </a:ext>
            </a:extLst>
          </p:cNvPr>
          <p:cNvGrpSpPr/>
          <p:nvPr/>
        </p:nvGrpSpPr>
        <p:grpSpPr>
          <a:xfrm>
            <a:off x="9648018" y="6899280"/>
            <a:ext cx="3320541" cy="2987148"/>
            <a:chOff x="11277599" y="5778676"/>
            <a:chExt cx="5273189" cy="4470891"/>
          </a:xfrm>
        </p:grpSpPr>
        <p:sp>
          <p:nvSpPr>
            <p:cNvPr id="30" name="Rectangle 29">
              <a:extLst>
                <a:ext uri="{FF2B5EF4-FFF2-40B4-BE49-F238E27FC236}">
                  <a16:creationId xmlns:a16="http://schemas.microsoft.com/office/drawing/2014/main" id="{CACB72C3-CB2C-115E-DD73-71933D4A102A}"/>
                </a:ext>
              </a:extLst>
            </p:cNvPr>
            <p:cNvSpPr/>
            <p:nvPr/>
          </p:nvSpPr>
          <p:spPr>
            <a:xfrm>
              <a:off x="11277599" y="5778676"/>
              <a:ext cx="5273189" cy="4349811"/>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red and white striped object&#10;&#10;Description automatically generated">
              <a:extLst>
                <a:ext uri="{FF2B5EF4-FFF2-40B4-BE49-F238E27FC236}">
                  <a16:creationId xmlns:a16="http://schemas.microsoft.com/office/drawing/2014/main" id="{3B8B4C35-87D3-1530-D3C9-64FD10E5231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487400" y="5981700"/>
              <a:ext cx="1013234" cy="4267867"/>
            </a:xfrm>
            <a:prstGeom prst="rect">
              <a:avLst/>
            </a:prstGeom>
          </p:spPr>
        </p:pic>
      </p:grpSp>
      <p:grpSp>
        <p:nvGrpSpPr>
          <p:cNvPr id="40" name="Group 39">
            <a:extLst>
              <a:ext uri="{FF2B5EF4-FFF2-40B4-BE49-F238E27FC236}">
                <a16:creationId xmlns:a16="http://schemas.microsoft.com/office/drawing/2014/main" id="{0A251B51-B3B9-592F-22B3-D476EF42EA5A}"/>
              </a:ext>
            </a:extLst>
          </p:cNvPr>
          <p:cNvGrpSpPr/>
          <p:nvPr/>
        </p:nvGrpSpPr>
        <p:grpSpPr>
          <a:xfrm>
            <a:off x="5357425" y="6859274"/>
            <a:ext cx="3385283" cy="2987148"/>
            <a:chOff x="5357425" y="6859274"/>
            <a:chExt cx="3385283" cy="2987148"/>
          </a:xfrm>
        </p:grpSpPr>
        <p:sp>
          <p:nvSpPr>
            <p:cNvPr id="33" name="Rectangle 32">
              <a:extLst>
                <a:ext uri="{FF2B5EF4-FFF2-40B4-BE49-F238E27FC236}">
                  <a16:creationId xmlns:a16="http://schemas.microsoft.com/office/drawing/2014/main" id="{B5395394-47FD-8614-207E-9466B0BE6792}"/>
                </a:ext>
              </a:extLst>
            </p:cNvPr>
            <p:cNvSpPr/>
            <p:nvPr/>
          </p:nvSpPr>
          <p:spPr>
            <a:xfrm>
              <a:off x="5357425" y="6859274"/>
              <a:ext cx="3385283" cy="2987148"/>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F83A1309-487B-A56B-466C-733457D2DA94}"/>
                </a:ext>
              </a:extLst>
            </p:cNvPr>
            <p:cNvPicPr>
              <a:picLocks noChangeAspect="1"/>
            </p:cNvPicPr>
            <p:nvPr/>
          </p:nvPicPr>
          <p:blipFill>
            <a:blip r:embed="rId17"/>
            <a:stretch>
              <a:fillRect/>
            </a:stretch>
          </p:blipFill>
          <p:spPr>
            <a:xfrm>
              <a:off x="5772164" y="7200900"/>
              <a:ext cx="2403988" cy="2403988"/>
            </a:xfrm>
            <a:prstGeom prst="rect">
              <a:avLst/>
            </a:prstGeom>
          </p:spPr>
        </p:pic>
      </p:grpSp>
      <p:grpSp>
        <p:nvGrpSpPr>
          <p:cNvPr id="43" name="Group 42">
            <a:extLst>
              <a:ext uri="{FF2B5EF4-FFF2-40B4-BE49-F238E27FC236}">
                <a16:creationId xmlns:a16="http://schemas.microsoft.com/office/drawing/2014/main" id="{BFC3B928-16F6-5759-4FBC-0674C193212C}"/>
              </a:ext>
            </a:extLst>
          </p:cNvPr>
          <p:cNvGrpSpPr/>
          <p:nvPr/>
        </p:nvGrpSpPr>
        <p:grpSpPr>
          <a:xfrm>
            <a:off x="13952435" y="6864535"/>
            <a:ext cx="3385283" cy="2987148"/>
            <a:chOff x="13952435" y="6864535"/>
            <a:chExt cx="3385283" cy="2987148"/>
          </a:xfrm>
        </p:grpSpPr>
        <p:sp>
          <p:nvSpPr>
            <p:cNvPr id="36" name="Rectangle 35">
              <a:extLst>
                <a:ext uri="{FF2B5EF4-FFF2-40B4-BE49-F238E27FC236}">
                  <a16:creationId xmlns:a16="http://schemas.microsoft.com/office/drawing/2014/main" id="{8070394B-3DF1-CD6E-3FEC-C8939FCCAD01}"/>
                </a:ext>
              </a:extLst>
            </p:cNvPr>
            <p:cNvSpPr/>
            <p:nvPr/>
          </p:nvSpPr>
          <p:spPr>
            <a:xfrm>
              <a:off x="13952435" y="6864535"/>
              <a:ext cx="3385283" cy="2987148"/>
            </a:xfrm>
            <a:prstGeom prst="rect">
              <a:avLst/>
            </a:prstGeom>
            <a:solidFill>
              <a:schemeClr val="bg1"/>
            </a:solidFill>
            <a:ln w="152400" cmpd="thickThi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4FB4B9D9-9653-6AD5-B10D-B8A01B5F128F}"/>
                </a:ext>
              </a:extLst>
            </p:cNvPr>
            <p:cNvPicPr>
              <a:picLocks noChangeAspect="1"/>
            </p:cNvPicPr>
            <p:nvPr/>
          </p:nvPicPr>
          <p:blipFill>
            <a:blip r:embed="rId18"/>
            <a:stretch>
              <a:fillRect/>
            </a:stretch>
          </p:blipFill>
          <p:spPr>
            <a:xfrm>
              <a:off x="14486791" y="7214600"/>
              <a:ext cx="2400508" cy="2339543"/>
            </a:xfrm>
            <a:prstGeom prst="rect">
              <a:avLst/>
            </a:prstGeom>
          </p:spPr>
        </p:pic>
      </p:grpSp>
      <p:pic>
        <p:nvPicPr>
          <p:cNvPr id="45" name="Graphic 44" descr="Close with solid fill">
            <a:extLst>
              <a:ext uri="{FF2B5EF4-FFF2-40B4-BE49-F238E27FC236}">
                <a16:creationId xmlns:a16="http://schemas.microsoft.com/office/drawing/2014/main" id="{68A1F5DB-4678-5F1E-408E-BE9B7220538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592492" y="2319617"/>
            <a:ext cx="4736374" cy="4736374"/>
          </a:xfrm>
          <a:prstGeom prst="rect">
            <a:avLst/>
          </a:prstGeom>
        </p:spPr>
      </p:pic>
      <p:pic>
        <p:nvPicPr>
          <p:cNvPr id="46" name="Graphic 45" descr="Close with solid fill">
            <a:extLst>
              <a:ext uri="{FF2B5EF4-FFF2-40B4-BE49-F238E27FC236}">
                <a16:creationId xmlns:a16="http://schemas.microsoft.com/office/drawing/2014/main" id="{7F186B12-BA82-0D24-10CA-372901CE749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56486" y="2162906"/>
            <a:ext cx="4736374" cy="4736374"/>
          </a:xfrm>
          <a:prstGeom prst="rect">
            <a:avLst/>
          </a:prstGeom>
        </p:spPr>
      </p:pic>
      <p:pic>
        <p:nvPicPr>
          <p:cNvPr id="47" name="Graphic 46" descr="Close with solid fill">
            <a:extLst>
              <a:ext uri="{FF2B5EF4-FFF2-40B4-BE49-F238E27FC236}">
                <a16:creationId xmlns:a16="http://schemas.microsoft.com/office/drawing/2014/main" id="{B8F71A6F-AAA1-CFF1-8CB6-BA49AD485F5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940101" y="2230730"/>
            <a:ext cx="4736374" cy="4736374"/>
          </a:xfrm>
          <a:prstGeom prst="rect">
            <a:avLst/>
          </a:prstGeom>
        </p:spPr>
      </p:pic>
      <p:pic>
        <p:nvPicPr>
          <p:cNvPr id="48" name="Graphic 47" descr="Close with solid fill">
            <a:extLst>
              <a:ext uri="{FF2B5EF4-FFF2-40B4-BE49-F238E27FC236}">
                <a16:creationId xmlns:a16="http://schemas.microsoft.com/office/drawing/2014/main" id="{23B53D40-8A3D-4AEC-BE64-1CC06216858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3172897" y="2247164"/>
            <a:ext cx="4736374" cy="4736374"/>
          </a:xfrm>
          <a:prstGeom prst="rect">
            <a:avLst/>
          </a:prstGeom>
        </p:spPr>
      </p:pic>
      <p:pic>
        <p:nvPicPr>
          <p:cNvPr id="49" name="Graphic 48" descr="Close with solid fill">
            <a:extLst>
              <a:ext uri="{FF2B5EF4-FFF2-40B4-BE49-F238E27FC236}">
                <a16:creationId xmlns:a16="http://schemas.microsoft.com/office/drawing/2014/main" id="{685A69B7-4C3D-F502-ECB8-AA07FA82B19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51818" y="5940647"/>
            <a:ext cx="4736374" cy="4736374"/>
          </a:xfrm>
          <a:prstGeom prst="rect">
            <a:avLst/>
          </a:prstGeom>
        </p:spPr>
      </p:pic>
      <p:pic>
        <p:nvPicPr>
          <p:cNvPr id="50" name="Graphic 49" descr="Close with solid fill">
            <a:extLst>
              <a:ext uri="{FF2B5EF4-FFF2-40B4-BE49-F238E27FC236}">
                <a16:creationId xmlns:a16="http://schemas.microsoft.com/office/drawing/2014/main" id="{5FA76012-8074-B634-7562-ADCDB137575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539013" y="5950307"/>
            <a:ext cx="4736374" cy="4736374"/>
          </a:xfrm>
          <a:prstGeom prst="rect">
            <a:avLst/>
          </a:prstGeom>
        </p:spPr>
      </p:pic>
      <p:pic>
        <p:nvPicPr>
          <p:cNvPr id="51" name="Graphic 50" descr="Close with solid fill">
            <a:extLst>
              <a:ext uri="{FF2B5EF4-FFF2-40B4-BE49-F238E27FC236}">
                <a16:creationId xmlns:a16="http://schemas.microsoft.com/office/drawing/2014/main" id="{B4888268-1E69-CBD8-38D7-1F7BB6EBFFF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961443" y="5906769"/>
            <a:ext cx="4736374" cy="4736374"/>
          </a:xfrm>
          <a:prstGeom prst="rect">
            <a:avLst/>
          </a:prstGeom>
        </p:spPr>
      </p:pic>
      <p:pic>
        <p:nvPicPr>
          <p:cNvPr id="52" name="Graphic 51" descr="Close with solid fill">
            <a:extLst>
              <a:ext uri="{FF2B5EF4-FFF2-40B4-BE49-F238E27FC236}">
                <a16:creationId xmlns:a16="http://schemas.microsoft.com/office/drawing/2014/main" id="{95FF2039-ED99-6959-FDD0-F6CDCF9833A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3294740" y="5984218"/>
            <a:ext cx="4736374" cy="4736374"/>
          </a:xfrm>
          <a:prstGeom prst="rect">
            <a:avLst/>
          </a:prstGeom>
        </p:spPr>
      </p:pic>
    </p:spTree>
    <p:extLst>
      <p:ext uri="{BB962C8B-B14F-4D97-AF65-F5344CB8AC3E}">
        <p14:creationId xmlns:p14="http://schemas.microsoft.com/office/powerpoint/2010/main" val="451174210"/>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outVertical)">
                                      <p:cBhvr>
                                        <p:cTn id="7" dur="500"/>
                                        <p:tgtEl>
                                          <p:spTgt spid="45"/>
                                        </p:tgtEl>
                                      </p:cBhvr>
                                    </p:animEffec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arn(outVertical)">
                                      <p:cBhvr>
                                        <p:cTn id="13" dur="500"/>
                                        <p:tgtEl>
                                          <p:spTgt spid="46"/>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outVertical)">
                                      <p:cBhvr>
                                        <p:cTn id="19" dur="500"/>
                                        <p:tgtEl>
                                          <p:spTgt spid="47"/>
                                        </p:tgtEl>
                                      </p:cBhvr>
                                    </p:animEffec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outVertical)">
                                      <p:cBhvr>
                                        <p:cTn id="25" dur="500"/>
                                        <p:tgtEl>
                                          <p:spTgt spid="48"/>
                                        </p:tgtEl>
                                      </p:cBhvr>
                                    </p:animEffec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outVertical)">
                                      <p:cBhvr>
                                        <p:cTn id="31" dur="500"/>
                                        <p:tgtEl>
                                          <p:spTgt spid="49"/>
                                        </p:tgtEl>
                                      </p:cBhvr>
                                    </p:animEffec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40"/>
                    </p:tgtEl>
                  </p:cond>
                </p:stCondLst>
                <p:endSync evt="end" delay="0">
                  <p:rtn val="all"/>
                </p:endSync>
                <p:childTnLst>
                  <p:par>
                    <p:cTn id="33" fill="hold">
                      <p:stCondLst>
                        <p:cond delay="0"/>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outVertical)">
                                      <p:cBhvr>
                                        <p:cTn id="37" dur="500"/>
                                        <p:tgtEl>
                                          <p:spTgt spid="50"/>
                                        </p:tgtEl>
                                      </p:cBhvr>
                                    </p:animEffect>
                                  </p:child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6" presetClass="entr" presetSubtype="37"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arn(outVertical)">
                                      <p:cBhvr>
                                        <p:cTn id="43" dur="500"/>
                                        <p:tgtEl>
                                          <p:spTgt spid="51"/>
                                        </p:tgtEl>
                                      </p:cBhvr>
                                    </p:animEffect>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6" presetClass="entr" presetSubtype="37"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barn(outVertical)">
                                      <p:cBhvr>
                                        <p:cTn id="49" dur="500"/>
                                        <p:tgtEl>
                                          <p:spTgt spid="52"/>
                                        </p:tgtEl>
                                      </p:cBhvr>
                                    </p:animEffect>
                                  </p:childTnLst>
                                </p:cTn>
                              </p:par>
                            </p:childTnLst>
                          </p:cTn>
                        </p:par>
                      </p:childTnLst>
                    </p:cTn>
                  </p:par>
                </p:childTnLst>
              </p:cTn>
              <p:nextCondLst>
                <p:cond evt="onClick" delay="0">
                  <p:tgtEl>
                    <p:spTgt spid="4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27853"/>
            <a:ext cx="18288000" cy="934917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65430" y="453375"/>
            <a:ext cx="14162430" cy="2011705"/>
          </a:xfrm>
          <a:prstGeom prst="rect">
            <a:avLst/>
          </a:prstGeom>
        </p:spPr>
        <p:txBody>
          <a:bodyPr wrap="square" lIns="0" tIns="0" rIns="0" bIns="0" rtlCol="0" anchor="t">
            <a:spAutoFit/>
          </a:bodyPr>
          <a:lstStyle/>
          <a:p>
            <a:pPr algn="ctr">
              <a:lnSpc>
                <a:spcPts val="18096"/>
              </a:lnSpc>
              <a:spcBef>
                <a:spcPct val="0"/>
              </a:spcBef>
            </a:pPr>
            <a:r>
              <a:rPr lang="en-US" sz="8000" dirty="0">
                <a:latin typeface="KG Primary Penmanship Bold"/>
              </a:rPr>
              <a:t>Game: </a:t>
            </a:r>
            <a:r>
              <a:rPr lang="en-US" sz="8000" b="1" dirty="0">
                <a:solidFill>
                  <a:srgbClr val="C00000"/>
                </a:solidFill>
                <a:latin typeface="KG Primary Penmanship Bold"/>
              </a:rPr>
              <a:t>WHAT’S THE MEANING?</a:t>
            </a:r>
          </a:p>
        </p:txBody>
      </p:sp>
      <p:grpSp>
        <p:nvGrpSpPr>
          <p:cNvPr id="2" name="Group 1">
            <a:extLst>
              <a:ext uri="{FF2B5EF4-FFF2-40B4-BE49-F238E27FC236}">
                <a16:creationId xmlns:a16="http://schemas.microsoft.com/office/drawing/2014/main" id="{AB919830-6736-1703-E8E2-A4F45534F7B4}"/>
              </a:ext>
            </a:extLst>
          </p:cNvPr>
          <p:cNvGrpSpPr/>
          <p:nvPr/>
        </p:nvGrpSpPr>
        <p:grpSpPr>
          <a:xfrm>
            <a:off x="4343400" y="3391883"/>
            <a:ext cx="10056376" cy="1972183"/>
            <a:chOff x="12496801" y="1039346"/>
            <a:chExt cx="3657600" cy="1696334"/>
          </a:xfrm>
          <a:solidFill>
            <a:srgbClr val="00B050"/>
          </a:solidFill>
        </p:grpSpPr>
        <p:grpSp>
          <p:nvGrpSpPr>
            <p:cNvPr id="5" name="Group 7">
              <a:extLst>
                <a:ext uri="{FF2B5EF4-FFF2-40B4-BE49-F238E27FC236}">
                  <a16:creationId xmlns:a16="http://schemas.microsoft.com/office/drawing/2014/main" id="{A239883F-7803-A36A-B66D-F71C72D20141}"/>
                </a:ext>
              </a:extLst>
            </p:cNvPr>
            <p:cNvGrpSpPr/>
            <p:nvPr/>
          </p:nvGrpSpPr>
          <p:grpSpPr>
            <a:xfrm>
              <a:off x="12496801" y="1039346"/>
              <a:ext cx="3657600" cy="1696334"/>
              <a:chOff x="1" y="1"/>
              <a:chExt cx="6503752" cy="1913890"/>
            </a:xfrm>
            <a:grpFill/>
          </p:grpSpPr>
          <p:sp>
            <p:nvSpPr>
              <p:cNvPr id="7" name="Freeform 8">
                <a:extLst>
                  <a:ext uri="{FF2B5EF4-FFF2-40B4-BE49-F238E27FC236}">
                    <a16:creationId xmlns:a16="http://schemas.microsoft.com/office/drawing/2014/main" id="{192EFB6A-EE68-D8DB-F0AA-34D103CD15D9}"/>
                  </a:ext>
                </a:extLst>
              </p:cNvPr>
              <p:cNvSpPr/>
              <p:nvPr/>
            </p:nvSpPr>
            <p:spPr>
              <a:xfrm>
                <a:off x="1" y="1"/>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6" name="TextBox 9">
              <a:extLst>
                <a:ext uri="{FF2B5EF4-FFF2-40B4-BE49-F238E27FC236}">
                  <a16:creationId xmlns:a16="http://schemas.microsoft.com/office/drawing/2014/main" id="{4EE5005B-D580-362C-F3A3-6C2C20D4476D}"/>
                </a:ext>
              </a:extLst>
            </p:cNvPr>
            <p:cNvSpPr txBox="1"/>
            <p:nvPr/>
          </p:nvSpPr>
          <p:spPr>
            <a:xfrm>
              <a:off x="12828641" y="1424365"/>
              <a:ext cx="2965469" cy="1166678"/>
            </a:xfrm>
            <a:prstGeom prst="rect">
              <a:avLst/>
            </a:prstGeom>
            <a:grpFill/>
          </p:spPr>
          <p:txBody>
            <a:bodyPr wrap="square" lIns="0" tIns="0" rIns="0" bIns="0" rtlCol="0" anchor="t">
              <a:spAutoFit/>
            </a:bodyPr>
            <a:lstStyle/>
            <a:p>
              <a:pPr algn="ctr">
                <a:lnSpc>
                  <a:spcPts val="9999"/>
                </a:lnSpc>
              </a:pPr>
              <a:r>
                <a:rPr lang="en-US" sz="12000" b="1" dirty="0">
                  <a:solidFill>
                    <a:schemeClr val="bg1"/>
                  </a:solidFill>
                  <a:effectLst>
                    <a:outerShdw blurRad="38100" dist="38100" dir="2700000" algn="tl">
                      <a:srgbClr val="000000">
                        <a:alpha val="43137"/>
                      </a:srgbClr>
                    </a:outerShdw>
                  </a:effectLst>
                  <a:latin typeface="Tenor Sans"/>
                </a:rPr>
                <a:t>rainbow</a:t>
              </a:r>
            </a:p>
          </p:txBody>
        </p:sp>
      </p:grpSp>
      <p:sp>
        <p:nvSpPr>
          <p:cNvPr id="15" name="Rectangle 14">
            <a:extLst>
              <a:ext uri="{FF2B5EF4-FFF2-40B4-BE49-F238E27FC236}">
                <a16:creationId xmlns:a16="http://schemas.microsoft.com/office/drawing/2014/main" id="{A8E9C55C-5A96-6559-E87C-FFF71C58797F}"/>
              </a:ext>
            </a:extLst>
          </p:cNvPr>
          <p:cNvSpPr/>
          <p:nvPr/>
        </p:nvSpPr>
        <p:spPr>
          <a:xfrm>
            <a:off x="1165076" y="6159952"/>
            <a:ext cx="16231612" cy="2800767"/>
          </a:xfrm>
          <a:prstGeom prst="rect">
            <a:avLst/>
          </a:prstGeom>
          <a:noFill/>
        </p:spPr>
        <p:txBody>
          <a:bodyPr wrap="square" lIns="91440" tIns="45720" rIns="91440" bIns="45720">
            <a:spAutoFit/>
          </a:bodyPr>
          <a:lstStyle/>
          <a:p>
            <a:pPr marL="685800" indent="-685800" algn="ctr">
              <a:buFont typeface="Wingdings" panose="05000000000000000000" pitchFamily="2" charset="2"/>
              <a:buChar char="Ø"/>
            </a:pPr>
            <a:r>
              <a:rPr lang="en-US" sz="8800" b="0" i="0" dirty="0">
                <a:solidFill>
                  <a:schemeClr val="accent3">
                    <a:lumMod val="50000"/>
                  </a:schemeClr>
                </a:solidFill>
                <a:effectLst/>
                <a:latin typeface="Tw Cen MT" panose="020B0602020104020603" pitchFamily="34" charset="0"/>
              </a:rPr>
              <a:t>A rainbow is a multicolored arc, or curved line, in the sky.</a:t>
            </a:r>
            <a:endParaRPr lang="en-US" sz="8800" b="0" cap="none" spc="0" dirty="0">
              <a:ln w="0"/>
              <a:solidFill>
                <a:schemeClr val="accent3">
                  <a:lumMod val="50000"/>
                </a:schemeClr>
              </a:solidFill>
              <a:effectLst>
                <a:outerShdw blurRad="38100" dist="19050" dir="2700000" algn="tl" rotWithShape="0">
                  <a:schemeClr val="dk1">
                    <a:alpha val="40000"/>
                  </a:schemeClr>
                </a:outerShdw>
              </a:effectLst>
              <a:latin typeface="Tw Cen MT" panose="020B0602020104020603" pitchFamily="34" charset="0"/>
            </a:endParaRPr>
          </a:p>
        </p:txBody>
      </p:sp>
    </p:spTree>
    <p:extLst>
      <p:ext uri="{BB962C8B-B14F-4D97-AF65-F5344CB8AC3E}">
        <p14:creationId xmlns:p14="http://schemas.microsoft.com/office/powerpoint/2010/main" val="15054541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27853"/>
            <a:ext cx="18288000" cy="934917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65430" y="453375"/>
            <a:ext cx="14162430" cy="2011705"/>
          </a:xfrm>
          <a:prstGeom prst="rect">
            <a:avLst/>
          </a:prstGeom>
        </p:spPr>
        <p:txBody>
          <a:bodyPr wrap="square" lIns="0" tIns="0" rIns="0" bIns="0" rtlCol="0" anchor="t">
            <a:spAutoFit/>
          </a:bodyPr>
          <a:lstStyle/>
          <a:p>
            <a:pPr algn="ctr">
              <a:lnSpc>
                <a:spcPts val="18096"/>
              </a:lnSpc>
              <a:spcBef>
                <a:spcPct val="0"/>
              </a:spcBef>
            </a:pPr>
            <a:r>
              <a:rPr lang="en-US" sz="8000" dirty="0">
                <a:latin typeface="KG Primary Penmanship Bold"/>
              </a:rPr>
              <a:t>Game: </a:t>
            </a:r>
            <a:r>
              <a:rPr lang="en-US" sz="8000" b="1" dirty="0">
                <a:solidFill>
                  <a:srgbClr val="C00000"/>
                </a:solidFill>
                <a:latin typeface="KG Primary Penmanship Bold"/>
              </a:rPr>
              <a:t>WHAT’S THE MEANING?</a:t>
            </a:r>
          </a:p>
        </p:txBody>
      </p:sp>
      <p:grpSp>
        <p:nvGrpSpPr>
          <p:cNvPr id="2" name="Group 1">
            <a:extLst>
              <a:ext uri="{FF2B5EF4-FFF2-40B4-BE49-F238E27FC236}">
                <a16:creationId xmlns:a16="http://schemas.microsoft.com/office/drawing/2014/main" id="{AB919830-6736-1703-E8E2-A4F45534F7B4}"/>
              </a:ext>
            </a:extLst>
          </p:cNvPr>
          <p:cNvGrpSpPr/>
          <p:nvPr/>
        </p:nvGrpSpPr>
        <p:grpSpPr>
          <a:xfrm>
            <a:off x="4495800" y="3412777"/>
            <a:ext cx="10056376" cy="1972183"/>
            <a:chOff x="12496801" y="1039346"/>
            <a:chExt cx="3657600" cy="1696334"/>
          </a:xfrm>
          <a:solidFill>
            <a:srgbClr val="00B050"/>
          </a:solidFill>
        </p:grpSpPr>
        <p:grpSp>
          <p:nvGrpSpPr>
            <p:cNvPr id="5" name="Group 7">
              <a:extLst>
                <a:ext uri="{FF2B5EF4-FFF2-40B4-BE49-F238E27FC236}">
                  <a16:creationId xmlns:a16="http://schemas.microsoft.com/office/drawing/2014/main" id="{A239883F-7803-A36A-B66D-F71C72D20141}"/>
                </a:ext>
              </a:extLst>
            </p:cNvPr>
            <p:cNvGrpSpPr/>
            <p:nvPr/>
          </p:nvGrpSpPr>
          <p:grpSpPr>
            <a:xfrm>
              <a:off x="12496801" y="1039346"/>
              <a:ext cx="3657600" cy="1696334"/>
              <a:chOff x="1" y="1"/>
              <a:chExt cx="6503752" cy="1913890"/>
            </a:xfrm>
            <a:grpFill/>
          </p:grpSpPr>
          <p:sp>
            <p:nvSpPr>
              <p:cNvPr id="7" name="Freeform 8">
                <a:extLst>
                  <a:ext uri="{FF2B5EF4-FFF2-40B4-BE49-F238E27FC236}">
                    <a16:creationId xmlns:a16="http://schemas.microsoft.com/office/drawing/2014/main" id="{192EFB6A-EE68-D8DB-F0AA-34D103CD15D9}"/>
                  </a:ext>
                </a:extLst>
              </p:cNvPr>
              <p:cNvSpPr/>
              <p:nvPr/>
            </p:nvSpPr>
            <p:spPr>
              <a:xfrm>
                <a:off x="1" y="1"/>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6" name="TextBox 9">
              <a:extLst>
                <a:ext uri="{FF2B5EF4-FFF2-40B4-BE49-F238E27FC236}">
                  <a16:creationId xmlns:a16="http://schemas.microsoft.com/office/drawing/2014/main" id="{4EE5005B-D580-362C-F3A3-6C2C20D4476D}"/>
                </a:ext>
              </a:extLst>
            </p:cNvPr>
            <p:cNvSpPr txBox="1"/>
            <p:nvPr/>
          </p:nvSpPr>
          <p:spPr>
            <a:xfrm>
              <a:off x="12828641" y="1424365"/>
              <a:ext cx="2965469" cy="1166678"/>
            </a:xfrm>
            <a:prstGeom prst="rect">
              <a:avLst/>
            </a:prstGeom>
            <a:grpFill/>
          </p:spPr>
          <p:txBody>
            <a:bodyPr wrap="square" lIns="0" tIns="0" rIns="0" bIns="0" rtlCol="0" anchor="t">
              <a:spAutoFit/>
            </a:bodyPr>
            <a:lstStyle/>
            <a:p>
              <a:pPr algn="ctr">
                <a:lnSpc>
                  <a:spcPts val="9999"/>
                </a:lnSpc>
              </a:pPr>
              <a:r>
                <a:rPr lang="en-US" sz="12000" b="1" dirty="0">
                  <a:solidFill>
                    <a:schemeClr val="bg1"/>
                  </a:solidFill>
                  <a:effectLst>
                    <a:outerShdw blurRad="38100" dist="38100" dir="2700000" algn="tl">
                      <a:srgbClr val="000000">
                        <a:alpha val="43137"/>
                      </a:srgbClr>
                    </a:outerShdw>
                  </a:effectLst>
                  <a:latin typeface="Tenor Sans"/>
                </a:rPr>
                <a:t>sports</a:t>
              </a:r>
            </a:p>
          </p:txBody>
        </p:sp>
      </p:grpSp>
      <p:sp>
        <p:nvSpPr>
          <p:cNvPr id="15" name="Rectangle 14">
            <a:extLst>
              <a:ext uri="{FF2B5EF4-FFF2-40B4-BE49-F238E27FC236}">
                <a16:creationId xmlns:a16="http://schemas.microsoft.com/office/drawing/2014/main" id="{A8E9C55C-5A96-6559-E87C-FFF71C58797F}"/>
              </a:ext>
            </a:extLst>
          </p:cNvPr>
          <p:cNvSpPr/>
          <p:nvPr/>
        </p:nvSpPr>
        <p:spPr>
          <a:xfrm>
            <a:off x="625866" y="6159952"/>
            <a:ext cx="17413218" cy="2800767"/>
          </a:xfrm>
          <a:prstGeom prst="rect">
            <a:avLst/>
          </a:prstGeom>
          <a:noFill/>
        </p:spPr>
        <p:txBody>
          <a:bodyPr wrap="square" lIns="91440" tIns="45720" rIns="91440" bIns="45720">
            <a:spAutoFit/>
          </a:bodyPr>
          <a:lstStyle/>
          <a:p>
            <a:pPr marL="685800" indent="-685800" algn="ctr">
              <a:buFont typeface="Wingdings" panose="05000000000000000000" pitchFamily="2" charset="2"/>
              <a:buChar char="Ø"/>
            </a:pPr>
            <a:r>
              <a:rPr lang="en-US" sz="7200" b="1" dirty="0">
                <a:solidFill>
                  <a:schemeClr val="accent3">
                    <a:lumMod val="50000"/>
                  </a:schemeClr>
                </a:solidFill>
                <a:latin typeface="Tw Cen MT" panose="020B0602020104020603" pitchFamily="34" charset="0"/>
              </a:rPr>
              <a:t> </a:t>
            </a:r>
            <a:r>
              <a:rPr lang="en-US" sz="8800" dirty="0">
                <a:solidFill>
                  <a:schemeClr val="accent3">
                    <a:lumMod val="50000"/>
                  </a:schemeClr>
                </a:solidFill>
                <a:latin typeface="Tw Cen MT" panose="020B0602020104020603" pitchFamily="34" charset="0"/>
              </a:rPr>
              <a:t>Sports are types of physical activity that people do to keep healthy. </a:t>
            </a:r>
            <a:endParaRPr lang="en-US" sz="71400" cap="none" spc="0" dirty="0">
              <a:ln w="0"/>
              <a:solidFill>
                <a:schemeClr val="accent3">
                  <a:lumMod val="50000"/>
                </a:schemeClr>
              </a:solidFill>
              <a:effectLst>
                <a:outerShdw blurRad="38100" dist="19050" dir="2700000" algn="tl" rotWithShape="0">
                  <a:schemeClr val="dk1">
                    <a:alpha val="40000"/>
                  </a:schemeClr>
                </a:outerShdw>
              </a:effectLst>
              <a:latin typeface="Tw Cen MT" panose="020B0602020104020603" pitchFamily="34" charset="0"/>
            </a:endParaRPr>
          </a:p>
        </p:txBody>
      </p:sp>
    </p:spTree>
    <p:extLst>
      <p:ext uri="{BB962C8B-B14F-4D97-AF65-F5344CB8AC3E}">
        <p14:creationId xmlns:p14="http://schemas.microsoft.com/office/powerpoint/2010/main" val="31809115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
        <p:nvSpPr>
          <p:cNvPr id="2" name="Freeform 5">
            <a:extLst>
              <a:ext uri="{FF2B5EF4-FFF2-40B4-BE49-F238E27FC236}">
                <a16:creationId xmlns:a16="http://schemas.microsoft.com/office/drawing/2014/main" id="{A956E8AE-CCA4-8F9A-3437-ED8BFB0533D3}"/>
              </a:ext>
            </a:extLst>
          </p:cNvPr>
          <p:cNvSpPr/>
          <p:nvPr/>
        </p:nvSpPr>
        <p:spPr>
          <a:xfrm rot="967897">
            <a:off x="-1416545" y="7589398"/>
            <a:ext cx="5521968" cy="3750059"/>
          </a:xfrm>
          <a:custGeom>
            <a:avLst/>
            <a:gdLst/>
            <a:ahLst/>
            <a:cxnLst/>
            <a:rect l="l" t="t" r="r" b="b"/>
            <a:pathLst>
              <a:path w="5482889" h="3070418">
                <a:moveTo>
                  <a:pt x="0" y="0"/>
                </a:moveTo>
                <a:lnTo>
                  <a:pt x="5482889" y="0"/>
                </a:lnTo>
                <a:lnTo>
                  <a:pt x="5482889" y="3070418"/>
                </a:lnTo>
                <a:lnTo>
                  <a:pt x="0" y="30704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9978073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2657" y="906986"/>
            <a:ext cx="18288000" cy="9349171"/>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CCFFCC"/>
          </a:solidFill>
        </p:spPr>
        <p:txBody>
          <a:bodyPr/>
          <a:lstStyle/>
          <a:p>
            <a:endParaRPr lang="en-US" dirty="0"/>
          </a:p>
        </p:txBody>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4" name="TextBox 6">
            <a:extLst>
              <a:ext uri="{FF2B5EF4-FFF2-40B4-BE49-F238E27FC236}">
                <a16:creationId xmlns:a16="http://schemas.microsoft.com/office/drawing/2014/main" id="{BC7FA3A2-54EC-ABD6-D2ED-DE2ABEE0E350}"/>
              </a:ext>
            </a:extLst>
          </p:cNvPr>
          <p:cNvSpPr txBox="1"/>
          <p:nvPr/>
        </p:nvSpPr>
        <p:spPr>
          <a:xfrm>
            <a:off x="-1286719" y="1450181"/>
            <a:ext cx="8406063" cy="3693319"/>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Listen </a:t>
            </a:r>
          </a:p>
          <a:p>
            <a:pPr algn="ctr">
              <a:spcBef>
                <a:spcPct val="0"/>
              </a:spcBef>
            </a:pPr>
            <a:r>
              <a:rPr lang="en-US" sz="8000" b="1" dirty="0">
                <a:solidFill>
                  <a:srgbClr val="C00000"/>
                </a:solidFill>
                <a:latin typeface="KG Primary Penmanship Bold"/>
              </a:rPr>
              <a:t>and </a:t>
            </a:r>
          </a:p>
          <a:p>
            <a:pPr algn="ctr">
              <a:spcBef>
                <a:spcPct val="0"/>
              </a:spcBef>
            </a:pPr>
            <a:r>
              <a:rPr lang="en-US" sz="8000" b="1" dirty="0">
                <a:solidFill>
                  <a:srgbClr val="C00000"/>
                </a:solidFill>
                <a:latin typeface="KG Primary Penmanship Bold"/>
              </a:rPr>
              <a:t>Answer.</a:t>
            </a:r>
          </a:p>
        </p:txBody>
      </p:sp>
      <p:pic>
        <p:nvPicPr>
          <p:cNvPr id="15" name="Graphic 14" descr="Right pointing backhand index with solid fill">
            <a:extLst>
              <a:ext uri="{FF2B5EF4-FFF2-40B4-BE49-F238E27FC236}">
                <a16:creationId xmlns:a16="http://schemas.microsoft.com/office/drawing/2014/main" id="{24E3326D-A2BD-1839-1524-EA82C9E58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3128" y="1258684"/>
            <a:ext cx="1397084" cy="1397084"/>
          </a:xfrm>
          <a:prstGeom prst="rect">
            <a:avLst/>
          </a:prstGeom>
        </p:spPr>
      </p:pic>
      <p:grpSp>
        <p:nvGrpSpPr>
          <p:cNvPr id="2" name="Group 1">
            <a:extLst>
              <a:ext uri="{FF2B5EF4-FFF2-40B4-BE49-F238E27FC236}">
                <a16:creationId xmlns:a16="http://schemas.microsoft.com/office/drawing/2014/main" id="{9B21109C-7820-ACB3-FB45-553EFEF91F0A}"/>
              </a:ext>
            </a:extLst>
          </p:cNvPr>
          <p:cNvGrpSpPr/>
          <p:nvPr/>
        </p:nvGrpSpPr>
        <p:grpSpPr>
          <a:xfrm>
            <a:off x="8054369" y="1524808"/>
            <a:ext cx="8947843" cy="1115034"/>
            <a:chOff x="500015" y="2051344"/>
            <a:chExt cx="4039933" cy="2599036"/>
          </a:xfrm>
        </p:grpSpPr>
        <p:sp>
          <p:nvSpPr>
            <p:cNvPr id="5" name="Rectangle: Rounded Corners 4">
              <a:extLst>
                <a:ext uri="{FF2B5EF4-FFF2-40B4-BE49-F238E27FC236}">
                  <a16:creationId xmlns:a16="http://schemas.microsoft.com/office/drawing/2014/main" id="{41E2C439-DEB3-76BA-E2F3-AD6D40E89EA5}"/>
                </a:ext>
              </a:extLst>
            </p:cNvPr>
            <p:cNvSpPr/>
            <p:nvPr/>
          </p:nvSpPr>
          <p:spPr>
            <a:xfrm>
              <a:off x="500015" y="2051344"/>
              <a:ext cx="4039933" cy="2599036"/>
            </a:xfrm>
            <a:prstGeom prst="roundRect">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Rectangle 6">
              <a:extLst>
                <a:ext uri="{FF2B5EF4-FFF2-40B4-BE49-F238E27FC236}">
                  <a16:creationId xmlns:a16="http://schemas.microsoft.com/office/drawing/2014/main" id="{21B37436-37E9-41A1-A107-5CF81C598590}"/>
                </a:ext>
              </a:extLst>
            </p:cNvPr>
            <p:cNvSpPr/>
            <p:nvPr/>
          </p:nvSpPr>
          <p:spPr>
            <a:xfrm>
              <a:off x="694267" y="2257620"/>
              <a:ext cx="3762224" cy="2152193"/>
            </a:xfrm>
            <a:prstGeom prst="rect">
              <a:avLst/>
            </a:prstGeom>
            <a:noFill/>
          </p:spPr>
          <p:txBody>
            <a:bodyPr wrap="square" lIns="91440" tIns="45720" rIns="91440" bIns="45720">
              <a:spAutoFit/>
            </a:bodyPr>
            <a:lstStyle/>
            <a:p>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 </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What does the boy make?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grpSp>
        <p:nvGrpSpPr>
          <p:cNvPr id="16" name="Group 15">
            <a:extLst>
              <a:ext uri="{FF2B5EF4-FFF2-40B4-BE49-F238E27FC236}">
                <a16:creationId xmlns:a16="http://schemas.microsoft.com/office/drawing/2014/main" id="{ECECC25A-61A5-2839-E0A9-0A567DE449B1}"/>
              </a:ext>
            </a:extLst>
          </p:cNvPr>
          <p:cNvGrpSpPr/>
          <p:nvPr/>
        </p:nvGrpSpPr>
        <p:grpSpPr>
          <a:xfrm>
            <a:off x="8054369" y="3012866"/>
            <a:ext cx="8947843" cy="1115034"/>
            <a:chOff x="500015" y="2051344"/>
            <a:chExt cx="3706052" cy="2599036"/>
          </a:xfrm>
        </p:grpSpPr>
        <p:sp>
          <p:nvSpPr>
            <p:cNvPr id="17" name="Rectangle: Rounded Corners 16">
              <a:extLst>
                <a:ext uri="{FF2B5EF4-FFF2-40B4-BE49-F238E27FC236}">
                  <a16:creationId xmlns:a16="http://schemas.microsoft.com/office/drawing/2014/main" id="{2CF0971F-8266-EAB8-A32A-4B3732E63CE8}"/>
                </a:ext>
              </a:extLst>
            </p:cNvPr>
            <p:cNvSpPr/>
            <p:nvPr/>
          </p:nvSpPr>
          <p:spPr>
            <a:xfrm>
              <a:off x="500015" y="2051344"/>
              <a:ext cx="3706052" cy="2599036"/>
            </a:xfrm>
            <a:prstGeom prst="roundRect">
              <a:avLst/>
            </a:prstGeom>
            <a:solidFill>
              <a:schemeClr val="accent4">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8" name="Rectangle 17">
              <a:extLst>
                <a:ext uri="{FF2B5EF4-FFF2-40B4-BE49-F238E27FC236}">
                  <a16:creationId xmlns:a16="http://schemas.microsoft.com/office/drawing/2014/main" id="{ACB7ECB9-D580-9878-DAD3-C7208CD8D25A}"/>
                </a:ext>
              </a:extLst>
            </p:cNvPr>
            <p:cNvSpPr/>
            <p:nvPr/>
          </p:nvSpPr>
          <p:spPr>
            <a:xfrm>
              <a:off x="701517" y="2280891"/>
              <a:ext cx="3287500" cy="2152193"/>
            </a:xfrm>
            <a:prstGeom prst="rect">
              <a:avLst/>
            </a:prstGeom>
            <a:noFill/>
          </p:spPr>
          <p:txBody>
            <a:bodyPr wrap="square" lIns="91440" tIns="45720" rIns="91440" bIns="45720">
              <a:spAutoFit/>
            </a:bodyPr>
            <a:lstStyle/>
            <a:p>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 How does he make it?</a:t>
              </a:r>
            </a:p>
          </p:txBody>
        </p:sp>
      </p:grpSp>
      <p:pic>
        <p:nvPicPr>
          <p:cNvPr id="19" name="Picture 18">
            <a:extLst>
              <a:ext uri="{FF2B5EF4-FFF2-40B4-BE49-F238E27FC236}">
                <a16:creationId xmlns:a16="http://schemas.microsoft.com/office/drawing/2014/main" id="{544A18B4-8C05-237C-BFE9-974B8BC8C0B7}"/>
              </a:ext>
            </a:extLst>
          </p:cNvPr>
          <p:cNvPicPr>
            <a:picLocks noChangeAspect="1"/>
          </p:cNvPicPr>
          <p:nvPr/>
        </p:nvPicPr>
        <p:blipFill>
          <a:blip r:embed="rId10"/>
          <a:stretch>
            <a:fillRect/>
          </a:stretch>
        </p:blipFill>
        <p:spPr>
          <a:xfrm>
            <a:off x="9959367" y="4449513"/>
            <a:ext cx="6858000" cy="555255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0" name="Group 19">
            <a:extLst>
              <a:ext uri="{FF2B5EF4-FFF2-40B4-BE49-F238E27FC236}">
                <a16:creationId xmlns:a16="http://schemas.microsoft.com/office/drawing/2014/main" id="{2BBF154A-9146-34C7-7FB7-796CC8D2D261}"/>
              </a:ext>
            </a:extLst>
          </p:cNvPr>
          <p:cNvGrpSpPr/>
          <p:nvPr/>
        </p:nvGrpSpPr>
        <p:grpSpPr>
          <a:xfrm>
            <a:off x="5126118" y="6057900"/>
            <a:ext cx="3981875" cy="1972183"/>
            <a:chOff x="12496801" y="1039345"/>
            <a:chExt cx="3657600" cy="1696334"/>
          </a:xfrm>
          <a:solidFill>
            <a:srgbClr val="00B050"/>
          </a:solidFill>
        </p:grpSpPr>
        <p:grpSp>
          <p:nvGrpSpPr>
            <p:cNvPr id="21" name="Group 7">
              <a:extLst>
                <a:ext uri="{FF2B5EF4-FFF2-40B4-BE49-F238E27FC236}">
                  <a16:creationId xmlns:a16="http://schemas.microsoft.com/office/drawing/2014/main" id="{C6440E15-8BE8-E135-D8C0-D3DA04433F56}"/>
                </a:ext>
              </a:extLst>
            </p:cNvPr>
            <p:cNvGrpSpPr/>
            <p:nvPr/>
          </p:nvGrpSpPr>
          <p:grpSpPr>
            <a:xfrm>
              <a:off x="12496801" y="1039345"/>
              <a:ext cx="3657600" cy="1696334"/>
              <a:chOff x="0" y="0"/>
              <a:chExt cx="6503752" cy="1913890"/>
            </a:xfrm>
            <a:grpFill/>
          </p:grpSpPr>
          <p:sp>
            <p:nvSpPr>
              <p:cNvPr id="23" name="Freeform 8">
                <a:extLst>
                  <a:ext uri="{FF2B5EF4-FFF2-40B4-BE49-F238E27FC236}">
                    <a16:creationId xmlns:a16="http://schemas.microsoft.com/office/drawing/2014/main" id="{D67D0B43-CC9A-C828-5471-27596341B712}"/>
                  </a:ext>
                </a:extLst>
              </p:cNvPr>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grpFill/>
            </p:spPr>
            <p:txBody>
              <a:bodyPr/>
              <a:lstStyle/>
              <a:p>
                <a:endParaRPr lang="en-US"/>
              </a:p>
            </p:txBody>
          </p:sp>
        </p:grpSp>
        <p:sp>
          <p:nvSpPr>
            <p:cNvPr id="22" name="TextBox 9">
              <a:extLst>
                <a:ext uri="{FF2B5EF4-FFF2-40B4-BE49-F238E27FC236}">
                  <a16:creationId xmlns:a16="http://schemas.microsoft.com/office/drawing/2014/main" id="{7263955B-0AB0-C117-2969-51A0DAD0698D}"/>
                </a:ext>
              </a:extLst>
            </p:cNvPr>
            <p:cNvSpPr txBox="1"/>
            <p:nvPr/>
          </p:nvSpPr>
          <p:spPr>
            <a:xfrm>
              <a:off x="13424619" y="1424365"/>
              <a:ext cx="1786772" cy="1166678"/>
            </a:xfrm>
            <a:prstGeom prst="rect">
              <a:avLst/>
            </a:prstGeom>
            <a:grpFill/>
          </p:spPr>
          <p:txBody>
            <a:bodyPr wrap="square" lIns="0" tIns="0" rIns="0" bIns="0" rtlCol="0" anchor="t">
              <a:spAutoFit/>
            </a:bodyPr>
            <a:lstStyle/>
            <a:p>
              <a:pPr algn="ctr">
                <a:lnSpc>
                  <a:spcPts val="9999"/>
                </a:lnSpc>
              </a:pPr>
              <a:r>
                <a:rPr lang="en-US" sz="12000" b="1" dirty="0">
                  <a:solidFill>
                    <a:schemeClr val="bg1"/>
                  </a:solidFill>
                  <a:effectLst>
                    <a:outerShdw blurRad="38100" dist="38100" dir="2700000" algn="tl">
                      <a:srgbClr val="000000">
                        <a:alpha val="43137"/>
                      </a:srgbClr>
                    </a:outerShdw>
                  </a:effectLst>
                  <a:latin typeface="Tenor Sans"/>
                </a:rPr>
                <a:t>64</a:t>
              </a:r>
            </a:p>
          </p:txBody>
        </p:sp>
      </p:grpSp>
    </p:spTree>
    <p:extLst>
      <p:ext uri="{BB962C8B-B14F-4D97-AF65-F5344CB8AC3E}">
        <p14:creationId xmlns:p14="http://schemas.microsoft.com/office/powerpoint/2010/main" val="696959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par>
                                <p:cTn id="24" presetID="16" presetClass="entr" presetSubtype="21"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3503</TotalTime>
  <Words>925</Words>
  <Application>Microsoft Office PowerPoint</Application>
  <PresentationFormat>Custom</PresentationFormat>
  <Paragraphs>109</Paragraphs>
  <Slides>21</Slides>
  <Notes>18</Notes>
  <HiddenSlides>0</HiddenSlides>
  <MMClips>9</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Fredoka One</vt:lpstr>
      <vt:lpstr>Tw Cen MT</vt:lpstr>
      <vt:lpstr>Abadi</vt:lpstr>
      <vt:lpstr>Tenor Sans</vt:lpstr>
      <vt:lpstr>KG Primary Penmanship Bold</vt:lpstr>
      <vt:lpstr>Arial</vt:lpstr>
      <vt:lpstr>Times New Roman</vt:lpstr>
      <vt:lpstr>Jumble</vt:lpstr>
      <vt:lpstr>Wingdings</vt:lpstr>
      <vt:lpstr>Calibri</vt:lpstr>
      <vt:lpstr>Sniglet</vt:lpstr>
      <vt:lpstr>Abadi Extra Light</vt:lpstr>
      <vt:lpstr>Nunito Sans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English Community Helpers Presentation</dc:title>
  <dc:creator>Trang Nguyen</dc:creator>
  <cp:lastModifiedBy>Huu.ngph</cp:lastModifiedBy>
  <cp:revision>52</cp:revision>
  <dcterms:created xsi:type="dcterms:W3CDTF">2006-08-16T00:00:00Z</dcterms:created>
  <dcterms:modified xsi:type="dcterms:W3CDTF">2023-10-20T01:26:07Z</dcterms:modified>
  <dc:identifier>DAFV1pFi9-g</dc:identifier>
</cp:coreProperties>
</file>