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6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7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8.xml" ContentType="application/vnd.openxmlformats-officedocument.presentationml.notesSlide+xml"/>
  <Override PartName="/ppt/ink/ink8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74" r:id="rId2"/>
    <p:sldId id="256" r:id="rId3"/>
    <p:sldId id="257" r:id="rId4"/>
    <p:sldId id="258" r:id="rId5"/>
    <p:sldId id="418" r:id="rId6"/>
    <p:sldId id="396" r:id="rId7"/>
    <p:sldId id="397" r:id="rId8"/>
    <p:sldId id="454" r:id="rId9"/>
    <p:sldId id="478" r:id="rId10"/>
    <p:sldId id="494" r:id="rId11"/>
    <p:sldId id="495" r:id="rId12"/>
    <p:sldId id="496" r:id="rId13"/>
    <p:sldId id="498" r:id="rId14"/>
    <p:sldId id="497" r:id="rId15"/>
    <p:sldId id="499" r:id="rId16"/>
    <p:sldId id="431" r:id="rId17"/>
    <p:sldId id="480" r:id="rId18"/>
    <p:sldId id="500" r:id="rId19"/>
    <p:sldId id="489" r:id="rId20"/>
    <p:sldId id="501" r:id="rId21"/>
    <p:sldId id="502" r:id="rId22"/>
    <p:sldId id="503" r:id="rId23"/>
    <p:sldId id="504" r:id="rId24"/>
    <p:sldId id="455" r:id="rId25"/>
    <p:sldId id="505" r:id="rId26"/>
    <p:sldId id="506" r:id="rId27"/>
    <p:sldId id="453" r:id="rId28"/>
    <p:sldId id="486" r:id="rId29"/>
    <p:sldId id="507" r:id="rId30"/>
    <p:sldId id="487" r:id="rId31"/>
    <p:sldId id="280" r:id="rId32"/>
    <p:sldId id="272" r:id="rId33"/>
  </p:sldIdLst>
  <p:sldSz cx="18288000" cy="10287000"/>
  <p:notesSz cx="6858000" cy="9144000"/>
  <p:embeddedFontLst>
    <p:embeddedFont>
      <p:font typeface="Abadi Extra Light" panose="020B0204020104020204" pitchFamily="34" charset="0"/>
      <p:regular r:id="rId35"/>
    </p:embeddedFont>
    <p:embeddedFont>
      <p:font typeface="Berlin Sans FB Demi" panose="020E0802020502020306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Fredoka One" panose="02000000000000000000" pitchFamily="2" charset="0"/>
      <p:regular r:id="rId41"/>
    </p:embeddedFont>
    <p:embeddedFont>
      <p:font typeface="Jumble" panose="02000503000000020004" pitchFamily="2" charset="0"/>
      <p:regular r:id="rId42"/>
    </p:embeddedFont>
    <p:embeddedFont>
      <p:font typeface="Modern Love Grunge" panose="04070805081005020601" pitchFamily="82" charset="0"/>
      <p:regular r:id="rId43"/>
    </p:embeddedFont>
    <p:embeddedFont>
      <p:font typeface="Nunito Sans Regular" panose="020B0604020202020204" charset="0"/>
      <p:regular r:id="rId44"/>
    </p:embeddedFont>
    <p:embeddedFont>
      <p:font typeface="Sniglet" panose="020B0604020202020204" charset="0"/>
      <p:regular r:id="rId45"/>
    </p:embeddedFont>
    <p:embeddedFont>
      <p:font typeface="Tenor Sans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FF00FF"/>
    <a:srgbClr val="66FF33"/>
    <a:srgbClr val="CC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9" autoAdjust="0"/>
    <p:restoredTop sz="79099" autoAdjust="0"/>
  </p:normalViewPr>
  <p:slideViewPr>
    <p:cSldViewPr>
      <p:cViewPr varScale="1">
        <p:scale>
          <a:sx n="39" d="100"/>
          <a:sy n="39" d="100"/>
        </p:scale>
        <p:origin x="734" y="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27:00.01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1 352,'33'-10,"48"-6,-47 9,87-14,49-8,37-4,-124 19,595-90,1 25,-506 66,-60 3,111-6,-4 17,65 33,1 15,42 6,-57-33,2-21,828-3,-596 3,-85 21,87 8,-2-27,-299 11,-90-3,-29-4,405 18,374-25,-378-1,-450 0,48 2,-64 3,-22-4,0 0,0 0,0 0,0 0,1 0,-1 1,0-1,0 0,0 0,0 0,0 0,1 0,-1 0,0 0,0 0,0 0,0 0,0 0,0 1,0-1,0 0,1 0,-1 0,0 0,0 0,0 0,0 1,0-1,0 0,0 0,0 0,0 0,0 0,0 0,0 1,0-1,0 0,0 0,0 0,0 0,0 0,0 1,0-1,0 0,0 0,0 0,0 0,0 0,0 1,-1-1,1 0,0 0,0 0,0 0,0 0,0 0,0 0,0 0,-1 1,1-1,0 0,0 0,0 0,0 0,0 0,0 0,-1 0,1 0,-12 5,11-5,-259 79,173-54,15-4,-138 23,92-36,-129-7,157-2,-769-1,643 2,-387 45,40-8,425-37,-124 2,-1 16,-356 39,476-49,-465 16,124-23,266-2,-90 13,88-1,-37 2,43-1,-83 3,-141 4,367-17,-1 3,-72 14,72-7,-128 5,-8-5,-9 1,-212-12,244-2,696-9,39-7,2 17,-250 1,1643-1,-1072 0,-611 12,-96-3,345 17,-231-10,198-1,-248-10,-124 0,147 25,-94-13,5-12,-38-1,554 16,-382-6,10 1,86-16,-348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27:02.7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0 388,'183'-10,"-75"3,267-3,66-4,-412 12,317-13,-144 6,48-17,16 6,-116 8,-22 0,-118 12,8 0,0-1,-1-1,30-7,-8-1,-22 7,-1-2,0 1,-1-2,20-9,-35 15,1 0,0-1,-1 1,1 0,-1-1,1 1,0 0,-1-1,1 1,-1-1,1 1,-1-1,0 0,1 1,-1-1,0 1,1-1,-1 0,0 1,1-1,-1 0,0 1,0-1,0 0,0 0,0 0,0 0,-1 0,1 0,0 1,-1-1,1 0,-1 0,1 1,-1-1,1 0,-1 1,0-1,1 0,-1 1,-1-1,-2-2,-1 0,0 0,1 1,-1 0,-7-2,-3-1,-1 2,0 0,-25-1,-51 3,59 2,-1568 2,936-4,631 1,127-3,124-19,201-9,-140 16,154-31,-151 24,-245 22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27:00.01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0 104,'17'-3,"23"-2,-23 3,44-4,24-3,18 0,-61 5,297-27,1 8,-254 19,-29 1,54-2,-1 5,33 10,0 5,21 1,-29-9,2-7,414-1,-299 1,-42 7,43 2,0-8,-150 3,-45-1,-14-1,201 6,189-8,-191-1,-224 1,24 0,-32 2,-11-2,1 0,-1 0,0 0,0 0,0 0,0 0,0 0,0 0,0 0,0 0,0 0,0 0,0 0,0 0,0 0,1 0,-1 0,0 0,0 0,0 0,0 0,0 0,0 0,0 0,0 0,0 0,0 0,0 0,0 0,0 0,0 0,0 0,0 0,0 1,0-1,0 0,0 0,0 0,0 0,0 0,0 0,0 0,0 0,0 0,0 0,0 0,0 0,0 0,0 0,0 0,0 0,0 0,0 0,0 0,0 0,-1 0,1 0,0 0,0 0,0 0,0 0,0 0,0 0,0 0,0 0,0 1,0-1,0 0,-6 1,5-1,-129 23,87-15,6-2,-67 7,45-11,-65-1,79-2,-385 1,322 0,-193 13,19-2,213-11,-61 0,-2 6,-178 11,239-15,-233 5,62-7,133 0,-45 4,44-1,-18 1,20-1,-40 2,-71 0,183-4,0 0,-35 5,35-2,-65 0,-3 0,-4 0,-107-4,123 0,348-3,18-2,2 5,-125 0,822 0,-536 0,-306 4,-49-2,174 6,-116-3,99-1,-124-2,-62-1,74 8,-48-4,3-3,-19-1,277 5,-191-2,5 0,43-4,-174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27:02.7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0 389,'183'-9,"-75"1,267-2,66-4,-412 12,317-13,-144 6,48-17,16 7,-116 6,-22 2,-118 10,8 1,0-1,-1-1,30-7,-8-1,-22 7,-1-1,0-1,-1-1,20-8,-35 13,1 1,0 0,-1-1,1 1,-1 0,1-1,0 1,-1-1,1 1,-1-1,1 1,-1-1,0 1,1-1,-1 1,0-1,1 0,-1 1,0-1,1 0,-1 1,0-1,0 0,0 0,0 0,0 0,0 0,-1 0,1 1,0-1,-1 0,1 0,-1 1,1-1,-1 0,1 0,-1 1,0-1,1 1,-1-1,-1 0,-2-2,-1 0,0 0,1 1,-1 0,-7-2,-3 0,-1 0,0 1,-25-1,-51 4,59 0,-1568 3,936-4,631 1,127-2,124-21,201-8,-140 16,154-30,-151 22,-245 23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27:00.01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1 199,'32'-5,"45"-4,-44 5,84-8,45-4,37-3,-119 11,571-51,0 14,-485 38,-57 1,106-3,-4 10,63 18,0 8,41 5,-55-20,3-11,793-2,-571 1,-81 12,81 6,0-16,-287 5,-86 0,-28-4,387 12,361-15,-364-1,-432 1,47 0,-62 3,-21-3,1 0,-1 0,0 0,0 0,0 0,0 0,0 0,0 0,1 0,-1 0,0 0,0 0,0 0,0 0,0 0,0 0,0 0,1 0,-1 0,0 0,0 0,0 0,0 1,0-1,0 0,0 0,0 0,0 0,0 0,0 0,0 0,0 0,0 0,0 0,0 0,0 1,0-1,0 0,0 0,0 0,0 0,0 0,0 0,0 0,0 0,0 0,0 0,0 0,0 1,0-1,0 0,0 0,0 0,-1 0,1 0,0 0,0 0,0 0,0 0,0 0,0 0,0 0,-1 0,1 0,0 0,0 0,0 0,0 0,-12 3,11-3,-249 45,167-31,13-2,-131 13,88-20,-124-5,151 0,-739-2,617 2,-371 26,39-5,407-21,-118 1,-1 9,-343 23,459-29,-449 10,121-14,254 0,-85 6,84 1,-36 0,42 0,-80 2,-136 1,353-9,-1 2,-69 8,69-4,-124 2,-6-2,-9 0,-204-6,234-1,669-6,37-4,1 10,-239 1,1578-1,-1030 0,-587 6,-92-1,332 10,-223-6,191 0,-238-6,-118-1,139 15,-89-7,5-7,-38-1,533 9,-367-2,10-1,82-9,-334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38:19.1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1 378,'62'-11,"84"-6,-85 10,161-16,86-8,68-5,-225 22,1083-99,0 29,-919 70,-109 4,200-8,-6 19,120 35,-2 17,79 6,-104-35,4-23,1505-4,-1084 5,-154 21,157 9,-2-28,-545 11,-162-3,-54-5,736 20,681-27,-688-1,-818 0,87 3,-115 2,-41-4,0 0,0 0,1 0,-1 0,0 0,0 0,1 0,-1 0,0 0,0 0,1 0,-1 0,0 0,0 0,0 1,1-1,-1 0,0 0,0 0,0 0,0 0,1 0,-1 0,0 1,0-1,0 0,0 0,0 0,0 0,0 0,0 1,1-1,-1 0,0 0,0 0,0 0,0 1,0-1,-1 0,1 0,0 0,0 0,0 0,0 1,0-1,0 0,0 0,0 0,0 0,-1 0,1 1,0-1,0 0,0 0,-1 0,1 0,0 0,0 0,0 0,-1 0,1 0,0 1,0-1,-1 0,1 0,0 0,0 0,-1 0,-21 5,21-5,-473 85,316-58,27-4,-250 23,166-36,-234-9,286-3,-1400 0,1170 2,-704 48,74-8,771-40,-223 2,-3 18,-649 41,868-53,-847 19,227-27,481-1,-162 14,161-1,-69 2,79-1,-151 3,-256 5,666-20,-1 5,-130 14,130-7,-233 5,-15-5,-14 1,-388-13,444-2,1267-10,70-6,3 16,-453 3,2987-2,-1950 0,-1110 12,-176-3,629 20,-422-12,361-1,-450-11,-225 0,265 28,-169-15,8-12,-70-3,1009 19,-694-7,17 1,156-17,-632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38:24.1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0 119,'11'2,"15"1,-15-2,27 3,16 2,13 0,-41-4,191 18,0-5,-162-12,-19-2,35 2,0-3,20-6,0-3,14-2,-19 7,2 4,263 0,-189 0,-28-4,28-2,-1 6,-95-3,-29 1,-9 1,129-4,120 5,-122 0,-143 0,16 0,-21-1,-7 1,0 0,0 0,0 0,0 0,0 0,0 0,0 0,0 0,0 0,0 0,0 0,0 0,0 0,1 0,-1 0,0 0,0 0,0 0,0 0,0 0,0 0,0 0,0 0,0 0,0 0,0 0,0 0,0 0,0 0,0 0,0 0,0 0,0 0,0 0,0 0,0 0,0 0,0 0,0 0,0 0,0-1,0 1,0 0,0 0,0 0,0 0,0 0,0 0,0 0,0 0,0 0,0 0,0 0,0 0,0 0,0 0,0 0,-1 0,1 0,0 0,0 0,0 0,0 0,0 0,0 0,0 0,0 0,0 0,-4-1,4 1,-83-15,55 10,5 1,-44-4,29 7,-41 0,51 2,-247-1,206 0,-123-8,12 1,136 7,-40-1,0-2,-114-8,153 10,-150-4,41 5,84 0,-28-2,28 0,-13-1,15 1,-27-1,-45 0,117 2,1 0,-24-2,23 0,-41 0,-3 1,-2-1,-68 3,78 0,222 2,13 2,0-4,-79-1,524 1,-342 0,-196-2,-30 1,111-4,-75 2,64 0,-80 2,-39 0,47-5,-30 3,1 2,-12 0,177-2,-121 0,2 0,28 3,-111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38:24.1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1191,'15'18,"20"13,-20-19,38 29,21 13,16 9,-53-38,258 173,2-50,-222-123,-25-7,47 13,-1-33,29-61,-1-30,19-12,-24 64,0 40,361 5,-259-6,-38-40,38-15,-1 51,-130-21,-39 7,-13 8,176-36,164 48,-165 2,-196-1,20-3,-27-6,-10 8,0 0,0 0,0 0,0 0,0 0,0 0,0 0,0 0,1 0,-1 0,0 0,0-1,0 1,0 0,0 0,0 0,0 0,0-1,0 1,0 0,0 0,0 0,0-1,0 1,0 0,0 0,0-1,0 1,0 0,0 0,0-1,0 1,0 0,0-1,0 1,0 0,0 0,0-1,0 1,0 0,0 0,0-1,0 1,0 0,0 0,0-1,0 1,0 0,0 0,0-1,0 1,0 0,0 0,0 0,0-1,0 1,0 0,0 0,0 0,0 0,0 0,0-1,-1 1,1 0,0 0,0 0,0 0,0 0,-5-9,5 8,-114-148,76 102,6 7,-59-42,39 66,-55 14,68 4,-337 3,282-5,-169-85,17 14,186 72,-54-4,-1-32,-155-73,208 93,-204-31,55 46,116 1,-39-24,38 3,-16-6,18 3,-35-5,-62-8,159 33,1-6,-32-27,32 13,-56-9,-4 9,-4-1,-92 22,106 4,304 17,17 12,1-31,-109-2,717 2,-469 0,-265-21,-43 4,151-32,-101 18,87 4,-109 17,-53 1,63-48,-41 25,3 22,-17 3,242-31,-167 11,4 0,38 29,-152-2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to the pictures for children to tell you what the boy does at each stage, e.g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He folds the card. He draws a picture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60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to the pictures for children to tell you what the boy does at each stage, e.g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He folds the card. He draws a picture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92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to the pictures for children to tell you what the boy does at each stage, e.g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He folds the card. He draws a picture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is the card for?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thank a friend for inviting him to a party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87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 Listen and read.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Track 103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recording. Children listen and follow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27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comprehension questions,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does the boy draw in the card? What does he write? Does his friend like the card?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 second time.</a:t>
            </a:r>
          </a:p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Students work in pairs to ask and answer the questions. </a:t>
            </a:r>
          </a:p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volunteers to answer the questions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6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volunteers to answer the questions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69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volunteers to answer the questions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10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volunteers to answer the questions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35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volunteers to answer the questions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30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volunteers to answer the questions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9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Warmer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9334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Sing the chant from page 63.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02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 again and put the sentences in the correct order.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exercise in their books. Explain that the sentences are in the wrong order.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What’s the first thing you do?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Elicit the correct answer and show the example answer.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26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number in the order in which the actions are done.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over the answers with the class. Children say the sentences chorally, in the correct order.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for peer-checking their answers.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65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430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93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2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you like cards and presents? Why?</a:t>
            </a:r>
            <a:endParaRPr lang="en-US" sz="10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742950" marR="121285" lvl="1" indent="-28575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questions around the class.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121285" lvl="1" indent="-28575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Encourage individuals to ask other children the question.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6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- Play again with another question. 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29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- Play again with another question. 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107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- Play again with another question. 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99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Game: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Concentration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children in groups of three or four.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Give each group a set of concentration cards and ask them to spread them out face down in random order.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take turns flipping over two cards and saying the sound and the word.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the flashcards are a match, the child keeps the cards. If they are different, they put them back, face down. The child with the most cards at the end is the winner.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SzPts val="1200"/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4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8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Talk about cards with the class.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Who do you send cards to? When do you send cards? Do you make cards or do you buy them?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40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at the pictures. What is the card for?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pictures.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is the boy making?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07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to the pictures for children to tell you what the boy does at each stage, e.g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He folds the card. He draws a picture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82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to the pictures for children to tell you what the boy does at each stage, e.g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He folds the card. He draws a picture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52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to the pictures for children to tell you what the boy does at each stage, e.g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He folds the card. He draws a picture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0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9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ustomXml" Target="../ink/ink2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customXml" Target="../ink/ink1.xml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ustomXml" Target="../ink/ink4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customXml" Target="../ink/ink3.xml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ustomXml" Target="../ink/ink6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customXml" Target="../ink/ink5.xml"/><Relationship Id="rId5" Type="http://schemas.openxmlformats.org/officeDocument/2006/relationships/image" Target="../media/image7.png"/><Relationship Id="rId15" Type="http://schemas.openxmlformats.org/officeDocument/2006/relationships/customXml" Target="../ink/ink7.xml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customXml" Target="../ink/ink8.xml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sv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27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38.jp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38.jp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38.jp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38.jp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6.png"/><Relationship Id="rId5" Type="http://schemas.openxmlformats.org/officeDocument/2006/relationships/image" Target="../media/image7.png"/><Relationship Id="rId10" Type="http://schemas.openxmlformats.org/officeDocument/2006/relationships/image" Target="../media/image41.jpeg"/><Relationship Id="rId4" Type="http://schemas.openxmlformats.org/officeDocument/2006/relationships/image" Target="../media/image6.png"/><Relationship Id="rId9" Type="http://schemas.openxmlformats.org/officeDocument/2006/relationships/image" Target="../media/image40.jpeg"/><Relationship Id="rId14" Type="http://schemas.openxmlformats.org/officeDocument/2006/relationships/image" Target="../media/image4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3.png"/><Relationship Id="rId3" Type="http://schemas.openxmlformats.org/officeDocument/2006/relationships/image" Target="../media/image50.png"/><Relationship Id="rId21" Type="http://schemas.openxmlformats.org/officeDocument/2006/relationships/image" Target="../media/image6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3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24" Type="http://schemas.openxmlformats.org/officeDocument/2006/relationships/image" Target="../media/image9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64.png"/><Relationship Id="rId10" Type="http://schemas.openxmlformats.org/officeDocument/2006/relationships/image" Target="../media/image57.svg"/><Relationship Id="rId19" Type="http://schemas.openxmlformats.org/officeDocument/2006/relationships/image" Target="../media/image4.pn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8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openxmlformats.org/officeDocument/2006/relationships/image" Target="../media/image1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6.png"/><Relationship Id="rId5" Type="http://schemas.openxmlformats.org/officeDocument/2006/relationships/image" Target="../media/image21.svg"/><Relationship Id="rId1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0.gif"/><Relationship Id="rId1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5" Type="http://schemas.openxmlformats.org/officeDocument/2006/relationships/image" Target="../media/image33.sv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sv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066800" y="426930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AE5F4F-4399-9C7C-7338-47240D475A03}"/>
              </a:ext>
            </a:extLst>
          </p:cNvPr>
          <p:cNvGrpSpPr/>
          <p:nvPr/>
        </p:nvGrpSpPr>
        <p:grpSpPr>
          <a:xfrm>
            <a:off x="2671370" y="5509260"/>
            <a:ext cx="4439385" cy="2875124"/>
            <a:chOff x="12496801" y="1039345"/>
            <a:chExt cx="3657600" cy="1696334"/>
          </a:xfrm>
          <a:solidFill>
            <a:srgbClr val="00B050"/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8B40DA91-B615-AE29-600F-6E3858E84CA0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9F74227B-A4FB-85AE-123E-FB0E6BA51C1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D313EA8D-4353-37F8-13BD-6D8ABA87F73F}"/>
                </a:ext>
              </a:extLst>
            </p:cNvPr>
            <p:cNvSpPr txBox="1"/>
            <p:nvPr/>
          </p:nvSpPr>
          <p:spPr>
            <a:xfrm>
              <a:off x="13220725" y="1728253"/>
              <a:ext cx="2391980" cy="90310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7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C38985D-4A4C-FC84-5061-D3D2E047780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06" t="10392" r="73094" b="44888"/>
          <a:stretch/>
        </p:blipFill>
        <p:spPr>
          <a:xfrm>
            <a:off x="10495381" y="1409699"/>
            <a:ext cx="5661298" cy="8199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CCEC428-D10A-ED34-0E2D-85DCD3C7654E}"/>
              </a:ext>
            </a:extLst>
          </p:cNvPr>
          <p:cNvGrpSpPr/>
          <p:nvPr/>
        </p:nvGrpSpPr>
        <p:grpSpPr>
          <a:xfrm>
            <a:off x="1083482" y="3256754"/>
            <a:ext cx="8077200" cy="1349668"/>
            <a:chOff x="495995" y="2051344"/>
            <a:chExt cx="6932878" cy="2599036"/>
          </a:xfrm>
          <a:solidFill>
            <a:schemeClr val="accent6">
              <a:lumMod val="75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9B2E03-59A6-2050-63BC-5048E481D677}"/>
                </a:ext>
              </a:extLst>
            </p:cNvPr>
            <p:cNvSpPr/>
            <p:nvPr/>
          </p:nvSpPr>
          <p:spPr>
            <a:xfrm>
              <a:off x="500015" y="2051344"/>
              <a:ext cx="6928858" cy="259903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AA7AD2-C881-278F-2B67-9ECA0C9486BB}"/>
                </a:ext>
              </a:extLst>
            </p:cNvPr>
            <p:cNvSpPr/>
            <p:nvPr/>
          </p:nvSpPr>
          <p:spPr>
            <a:xfrm>
              <a:off x="495995" y="2234728"/>
              <a:ext cx="6826328" cy="1460720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What does he do?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79782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066800" y="426930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AE5F4F-4399-9C7C-7338-47240D475A03}"/>
              </a:ext>
            </a:extLst>
          </p:cNvPr>
          <p:cNvGrpSpPr/>
          <p:nvPr/>
        </p:nvGrpSpPr>
        <p:grpSpPr>
          <a:xfrm>
            <a:off x="2671370" y="5509260"/>
            <a:ext cx="4439385" cy="2875124"/>
            <a:chOff x="12496801" y="1039345"/>
            <a:chExt cx="3657600" cy="1696334"/>
          </a:xfrm>
          <a:solidFill>
            <a:srgbClr val="00B050"/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8B40DA91-B615-AE29-600F-6E3858E84CA0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9F74227B-A4FB-85AE-123E-FB0E6BA51C1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D313EA8D-4353-37F8-13BD-6D8ABA87F73F}"/>
                </a:ext>
              </a:extLst>
            </p:cNvPr>
            <p:cNvSpPr txBox="1"/>
            <p:nvPr/>
          </p:nvSpPr>
          <p:spPr>
            <a:xfrm>
              <a:off x="13220725" y="1728253"/>
              <a:ext cx="2391980" cy="90310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7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CCEC428-D10A-ED34-0E2D-85DCD3C7654E}"/>
              </a:ext>
            </a:extLst>
          </p:cNvPr>
          <p:cNvGrpSpPr/>
          <p:nvPr/>
        </p:nvGrpSpPr>
        <p:grpSpPr>
          <a:xfrm>
            <a:off x="1083482" y="3256754"/>
            <a:ext cx="8077200" cy="1349668"/>
            <a:chOff x="495995" y="2051344"/>
            <a:chExt cx="6932878" cy="2599036"/>
          </a:xfrm>
          <a:solidFill>
            <a:schemeClr val="accent6">
              <a:lumMod val="75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9B2E03-59A6-2050-63BC-5048E481D677}"/>
                </a:ext>
              </a:extLst>
            </p:cNvPr>
            <p:cNvSpPr/>
            <p:nvPr/>
          </p:nvSpPr>
          <p:spPr>
            <a:xfrm>
              <a:off x="500015" y="2051344"/>
              <a:ext cx="6928858" cy="259903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AA7AD2-C881-278F-2B67-9ECA0C9486BB}"/>
                </a:ext>
              </a:extLst>
            </p:cNvPr>
            <p:cNvSpPr/>
            <p:nvPr/>
          </p:nvSpPr>
          <p:spPr>
            <a:xfrm>
              <a:off x="495995" y="2234728"/>
              <a:ext cx="6826328" cy="1460720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What does he do?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D7F86DF-2341-0111-6660-5971578160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553" t="10392" r="33439" b="44888"/>
          <a:stretch/>
        </p:blipFill>
        <p:spPr>
          <a:xfrm>
            <a:off x="9824961" y="2037987"/>
            <a:ext cx="7876958" cy="7311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30566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066800" y="426930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AE5F4F-4399-9C7C-7338-47240D475A03}"/>
              </a:ext>
            </a:extLst>
          </p:cNvPr>
          <p:cNvGrpSpPr/>
          <p:nvPr/>
        </p:nvGrpSpPr>
        <p:grpSpPr>
          <a:xfrm>
            <a:off x="2671370" y="5509260"/>
            <a:ext cx="4439385" cy="2875124"/>
            <a:chOff x="12496801" y="1039345"/>
            <a:chExt cx="3657600" cy="1696334"/>
          </a:xfrm>
          <a:solidFill>
            <a:srgbClr val="00B050"/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8B40DA91-B615-AE29-600F-6E3858E84CA0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9F74227B-A4FB-85AE-123E-FB0E6BA51C1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D313EA8D-4353-37F8-13BD-6D8ABA87F73F}"/>
                </a:ext>
              </a:extLst>
            </p:cNvPr>
            <p:cNvSpPr txBox="1"/>
            <p:nvPr/>
          </p:nvSpPr>
          <p:spPr>
            <a:xfrm>
              <a:off x="13220725" y="1728253"/>
              <a:ext cx="2391980" cy="90310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7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CCEC428-D10A-ED34-0E2D-85DCD3C7654E}"/>
              </a:ext>
            </a:extLst>
          </p:cNvPr>
          <p:cNvGrpSpPr/>
          <p:nvPr/>
        </p:nvGrpSpPr>
        <p:grpSpPr>
          <a:xfrm>
            <a:off x="1083482" y="3256754"/>
            <a:ext cx="8077200" cy="1349668"/>
            <a:chOff x="495995" y="2051344"/>
            <a:chExt cx="6932878" cy="2599036"/>
          </a:xfrm>
          <a:solidFill>
            <a:schemeClr val="accent6">
              <a:lumMod val="75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9B2E03-59A6-2050-63BC-5048E481D677}"/>
                </a:ext>
              </a:extLst>
            </p:cNvPr>
            <p:cNvSpPr/>
            <p:nvPr/>
          </p:nvSpPr>
          <p:spPr>
            <a:xfrm>
              <a:off x="500015" y="2051344"/>
              <a:ext cx="6928858" cy="259903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AA7AD2-C881-278F-2B67-9ECA0C9486BB}"/>
                </a:ext>
              </a:extLst>
            </p:cNvPr>
            <p:cNvSpPr/>
            <p:nvPr/>
          </p:nvSpPr>
          <p:spPr>
            <a:xfrm>
              <a:off x="495995" y="2234728"/>
              <a:ext cx="6826328" cy="1460720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What does he do?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0341CA4-6E7E-39B1-B45D-FBC9080F69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423" t="10392" r="1542" b="44888"/>
          <a:stretch/>
        </p:blipFill>
        <p:spPr>
          <a:xfrm>
            <a:off x="10264645" y="1562100"/>
            <a:ext cx="6908150" cy="8059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7944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066800" y="426930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AE5F4F-4399-9C7C-7338-47240D475A03}"/>
              </a:ext>
            </a:extLst>
          </p:cNvPr>
          <p:cNvGrpSpPr/>
          <p:nvPr/>
        </p:nvGrpSpPr>
        <p:grpSpPr>
          <a:xfrm>
            <a:off x="2671370" y="5509260"/>
            <a:ext cx="4439385" cy="2875124"/>
            <a:chOff x="12496801" y="1039345"/>
            <a:chExt cx="3657600" cy="1696334"/>
          </a:xfrm>
          <a:solidFill>
            <a:srgbClr val="00B050"/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8B40DA91-B615-AE29-600F-6E3858E84CA0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9F74227B-A4FB-85AE-123E-FB0E6BA51C1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D313EA8D-4353-37F8-13BD-6D8ABA87F73F}"/>
                </a:ext>
              </a:extLst>
            </p:cNvPr>
            <p:cNvSpPr txBox="1"/>
            <p:nvPr/>
          </p:nvSpPr>
          <p:spPr>
            <a:xfrm>
              <a:off x="13220725" y="1728253"/>
              <a:ext cx="2391980" cy="90310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7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CCEC428-D10A-ED34-0E2D-85DCD3C7654E}"/>
              </a:ext>
            </a:extLst>
          </p:cNvPr>
          <p:cNvGrpSpPr/>
          <p:nvPr/>
        </p:nvGrpSpPr>
        <p:grpSpPr>
          <a:xfrm>
            <a:off x="1083482" y="3256754"/>
            <a:ext cx="8077200" cy="1349668"/>
            <a:chOff x="495995" y="2051344"/>
            <a:chExt cx="6932878" cy="2599036"/>
          </a:xfrm>
          <a:solidFill>
            <a:schemeClr val="accent6">
              <a:lumMod val="75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9B2E03-59A6-2050-63BC-5048E481D677}"/>
                </a:ext>
              </a:extLst>
            </p:cNvPr>
            <p:cNvSpPr/>
            <p:nvPr/>
          </p:nvSpPr>
          <p:spPr>
            <a:xfrm>
              <a:off x="500015" y="2051344"/>
              <a:ext cx="6928858" cy="259903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AA7AD2-C881-278F-2B67-9ECA0C9486BB}"/>
                </a:ext>
              </a:extLst>
            </p:cNvPr>
            <p:cNvSpPr/>
            <p:nvPr/>
          </p:nvSpPr>
          <p:spPr>
            <a:xfrm>
              <a:off x="495995" y="2234728"/>
              <a:ext cx="6826328" cy="1460720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What does he do?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D19D66F-47F7-EFFF-7F67-8BC83063FA2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24" t="55273" r="72414" b="1690"/>
          <a:stretch/>
        </p:blipFill>
        <p:spPr>
          <a:xfrm>
            <a:off x="10886058" y="1376421"/>
            <a:ext cx="6134805" cy="8265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53099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066800" y="426930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AE5F4F-4399-9C7C-7338-47240D475A03}"/>
              </a:ext>
            </a:extLst>
          </p:cNvPr>
          <p:cNvGrpSpPr/>
          <p:nvPr/>
        </p:nvGrpSpPr>
        <p:grpSpPr>
          <a:xfrm>
            <a:off x="2671370" y="5509260"/>
            <a:ext cx="4439385" cy="2875124"/>
            <a:chOff x="12496801" y="1039345"/>
            <a:chExt cx="3657600" cy="1696334"/>
          </a:xfrm>
          <a:solidFill>
            <a:srgbClr val="00B050"/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8B40DA91-B615-AE29-600F-6E3858E84CA0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9F74227B-A4FB-85AE-123E-FB0E6BA51C1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D313EA8D-4353-37F8-13BD-6D8ABA87F73F}"/>
                </a:ext>
              </a:extLst>
            </p:cNvPr>
            <p:cNvSpPr txBox="1"/>
            <p:nvPr/>
          </p:nvSpPr>
          <p:spPr>
            <a:xfrm>
              <a:off x="13220725" y="1728253"/>
              <a:ext cx="2391980" cy="90310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7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CCEC428-D10A-ED34-0E2D-85DCD3C7654E}"/>
              </a:ext>
            </a:extLst>
          </p:cNvPr>
          <p:cNvGrpSpPr/>
          <p:nvPr/>
        </p:nvGrpSpPr>
        <p:grpSpPr>
          <a:xfrm>
            <a:off x="697562" y="3318669"/>
            <a:ext cx="8077200" cy="1349668"/>
            <a:chOff x="495995" y="2051344"/>
            <a:chExt cx="6932878" cy="2599036"/>
          </a:xfrm>
          <a:solidFill>
            <a:schemeClr val="accent6">
              <a:lumMod val="75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9B2E03-59A6-2050-63BC-5048E481D677}"/>
                </a:ext>
              </a:extLst>
            </p:cNvPr>
            <p:cNvSpPr/>
            <p:nvPr/>
          </p:nvSpPr>
          <p:spPr>
            <a:xfrm>
              <a:off x="500015" y="2051344"/>
              <a:ext cx="6928858" cy="259903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AA7AD2-C881-278F-2B67-9ECA0C9486BB}"/>
                </a:ext>
              </a:extLst>
            </p:cNvPr>
            <p:cNvSpPr/>
            <p:nvPr/>
          </p:nvSpPr>
          <p:spPr>
            <a:xfrm>
              <a:off x="495995" y="2234728"/>
              <a:ext cx="6826328" cy="1460720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What does he do?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D19D66F-47F7-EFFF-7F67-8BC83063FA2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585" t="55273" r="25863" b="2137"/>
          <a:stretch/>
        </p:blipFill>
        <p:spPr>
          <a:xfrm>
            <a:off x="9144000" y="2316739"/>
            <a:ext cx="8658213" cy="701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97547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066800" y="426930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AE5F4F-4399-9C7C-7338-47240D475A03}"/>
              </a:ext>
            </a:extLst>
          </p:cNvPr>
          <p:cNvGrpSpPr/>
          <p:nvPr/>
        </p:nvGrpSpPr>
        <p:grpSpPr>
          <a:xfrm>
            <a:off x="2671370" y="5509260"/>
            <a:ext cx="4439385" cy="2875124"/>
            <a:chOff x="12496801" y="1039345"/>
            <a:chExt cx="3657600" cy="1696334"/>
          </a:xfrm>
          <a:solidFill>
            <a:srgbClr val="00B050"/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8B40DA91-B615-AE29-600F-6E3858E84CA0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9F74227B-A4FB-85AE-123E-FB0E6BA51C1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D313EA8D-4353-37F8-13BD-6D8ABA87F73F}"/>
                </a:ext>
              </a:extLst>
            </p:cNvPr>
            <p:cNvSpPr txBox="1"/>
            <p:nvPr/>
          </p:nvSpPr>
          <p:spPr>
            <a:xfrm>
              <a:off x="13220725" y="1728253"/>
              <a:ext cx="2391980" cy="90310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7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CCEC428-D10A-ED34-0E2D-85DCD3C7654E}"/>
              </a:ext>
            </a:extLst>
          </p:cNvPr>
          <p:cNvGrpSpPr/>
          <p:nvPr/>
        </p:nvGrpSpPr>
        <p:grpSpPr>
          <a:xfrm>
            <a:off x="1110343" y="3312632"/>
            <a:ext cx="8077200" cy="1349668"/>
            <a:chOff x="495995" y="2051344"/>
            <a:chExt cx="6932878" cy="2599036"/>
          </a:xfrm>
          <a:solidFill>
            <a:schemeClr val="accent6">
              <a:lumMod val="75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9B2E03-59A6-2050-63BC-5048E481D677}"/>
                </a:ext>
              </a:extLst>
            </p:cNvPr>
            <p:cNvSpPr/>
            <p:nvPr/>
          </p:nvSpPr>
          <p:spPr>
            <a:xfrm>
              <a:off x="500015" y="2051344"/>
              <a:ext cx="6928858" cy="259903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AA7AD2-C881-278F-2B67-9ECA0C9486BB}"/>
                </a:ext>
              </a:extLst>
            </p:cNvPr>
            <p:cNvSpPr/>
            <p:nvPr/>
          </p:nvSpPr>
          <p:spPr>
            <a:xfrm>
              <a:off x="495995" y="2234728"/>
              <a:ext cx="6826328" cy="1460720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What does he do?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D19D66F-47F7-EFFF-7F67-8BC83063FA2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4138" t="55273" r="1724" b="2137"/>
          <a:stretch/>
        </p:blipFill>
        <p:spPr>
          <a:xfrm>
            <a:off x="10989949" y="1409700"/>
            <a:ext cx="5813349" cy="8304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13516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1366386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Listen, Point and Read in silent.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9450396-EE11-B70D-DAC3-28DBDD418549}"/>
              </a:ext>
            </a:extLst>
          </p:cNvPr>
          <p:cNvGrpSpPr/>
          <p:nvPr/>
        </p:nvGrpSpPr>
        <p:grpSpPr>
          <a:xfrm>
            <a:off x="1812935" y="2935685"/>
            <a:ext cx="4439385" cy="2875124"/>
            <a:chOff x="12496801" y="1039345"/>
            <a:chExt cx="3657600" cy="1696334"/>
          </a:xfrm>
        </p:grpSpPr>
        <p:grpSp>
          <p:nvGrpSpPr>
            <p:cNvPr id="31" name="Group 7">
              <a:extLst>
                <a:ext uri="{FF2B5EF4-FFF2-40B4-BE49-F238E27FC236}">
                  <a16:creationId xmlns:a16="http://schemas.microsoft.com/office/drawing/2014/main" id="{F69B60AE-EB41-ECD7-A9E6-104228D790E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CAB7FEEB-FE99-EE3B-4486-8E4D3339FA6C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12683929-B466-BC07-B95B-68BF078B527F}"/>
                </a:ext>
              </a:extLst>
            </p:cNvPr>
            <p:cNvSpPr txBox="1"/>
            <p:nvPr/>
          </p:nvSpPr>
          <p:spPr>
            <a:xfrm>
              <a:off x="13220725" y="1728253"/>
              <a:ext cx="2391980" cy="9031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7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6F76EF-7039-B408-815D-19CBA0CE3C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1600" y="2684036"/>
            <a:ext cx="8839200" cy="7156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Track 103">
            <a:hlinkClick r:id="" action="ppaction://media"/>
            <a:extLst>
              <a:ext uri="{FF2B5EF4-FFF2-40B4-BE49-F238E27FC236}">
                <a16:creationId xmlns:a16="http://schemas.microsoft.com/office/drawing/2014/main" id="{3FAD1A07-A074-807F-87D4-C8937AF097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16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77197" y="6515100"/>
            <a:ext cx="2332037" cy="23320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Freeform 12">
            <a:extLst>
              <a:ext uri="{FF2B5EF4-FFF2-40B4-BE49-F238E27FC236}">
                <a16:creationId xmlns:a16="http://schemas.microsoft.com/office/drawing/2014/main" id="{B1E9E83D-E05B-4726-D363-C85B7A225A98}"/>
              </a:ext>
            </a:extLst>
          </p:cNvPr>
          <p:cNvSpPr/>
          <p:nvPr/>
        </p:nvSpPr>
        <p:spPr>
          <a:xfrm>
            <a:off x="14804923" y="922878"/>
            <a:ext cx="1786998" cy="1503198"/>
          </a:xfrm>
          <a:custGeom>
            <a:avLst/>
            <a:gdLst/>
            <a:ahLst/>
            <a:cxnLst/>
            <a:rect l="l" t="t" r="r" b="b"/>
            <a:pathLst>
              <a:path w="3395046" h="3527321">
                <a:moveTo>
                  <a:pt x="0" y="0"/>
                </a:moveTo>
                <a:lnTo>
                  <a:pt x="3395046" y="0"/>
                </a:lnTo>
                <a:lnTo>
                  <a:pt x="3395046" y="3527320"/>
                </a:lnTo>
                <a:lnTo>
                  <a:pt x="0" y="35273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4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848226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Answer.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3F6FD7-DB29-A15E-E71C-BD5320915889}"/>
              </a:ext>
            </a:extLst>
          </p:cNvPr>
          <p:cNvGrpSpPr/>
          <p:nvPr/>
        </p:nvGrpSpPr>
        <p:grpSpPr>
          <a:xfrm>
            <a:off x="9601201" y="1106150"/>
            <a:ext cx="3178218" cy="1457653"/>
            <a:chOff x="12496801" y="1039345"/>
            <a:chExt cx="3657600" cy="176987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B5DB118-04B1-9D09-F91C-9F6389BBE30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E00AFDB1-DBBB-790D-A6D3-7F002AE9AD94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334900F2-FCDD-8220-EB01-A84D8F69388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423003-CE32-619F-1445-C2C178B81D8E}"/>
              </a:ext>
            </a:extLst>
          </p:cNvPr>
          <p:cNvGrpSpPr/>
          <p:nvPr/>
        </p:nvGrpSpPr>
        <p:grpSpPr>
          <a:xfrm>
            <a:off x="359850" y="2799273"/>
            <a:ext cx="13325756" cy="1115034"/>
            <a:chOff x="500015" y="2051344"/>
            <a:chExt cx="5887485" cy="259903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7037B39-A358-0F11-4D78-08A996DDA7BE}"/>
                </a:ext>
              </a:extLst>
            </p:cNvPr>
            <p:cNvSpPr/>
            <p:nvPr/>
          </p:nvSpPr>
          <p:spPr>
            <a:xfrm>
              <a:off x="500015" y="2051344"/>
              <a:ext cx="5887485" cy="259903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9F4BA0-4C4C-024C-B46C-D725FA5D437B}"/>
                </a:ext>
              </a:extLst>
            </p:cNvPr>
            <p:cNvSpPr/>
            <p:nvPr/>
          </p:nvSpPr>
          <p:spPr>
            <a:xfrm>
              <a:off x="694267" y="2257620"/>
              <a:ext cx="5551240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1. </a:t>
              </a:r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What’s the first thing the boy does? 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B29E61-2BBE-6FF2-553E-AC6BF715FD97}"/>
              </a:ext>
            </a:extLst>
          </p:cNvPr>
          <p:cNvGrpSpPr/>
          <p:nvPr/>
        </p:nvGrpSpPr>
        <p:grpSpPr>
          <a:xfrm>
            <a:off x="387037" y="4161343"/>
            <a:ext cx="13493722" cy="1115034"/>
            <a:chOff x="500015" y="2051344"/>
            <a:chExt cx="5866005" cy="259903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7F6819C-0439-892E-5F69-EA3AAA853409}"/>
                </a:ext>
              </a:extLst>
            </p:cNvPr>
            <p:cNvSpPr/>
            <p:nvPr/>
          </p:nvSpPr>
          <p:spPr>
            <a:xfrm>
              <a:off x="500015" y="2051344"/>
              <a:ext cx="5792986" cy="259903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D4ED8F-7482-8DCD-DBF8-668BD918A84D}"/>
                </a:ext>
              </a:extLst>
            </p:cNvPr>
            <p:cNvSpPr/>
            <p:nvPr/>
          </p:nvSpPr>
          <p:spPr>
            <a:xfrm>
              <a:off x="701517" y="2280891"/>
              <a:ext cx="5664503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2. What does the boy draw in the card</a:t>
              </a:r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? 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8736DC-4ACA-C74C-D1A1-33B8733783F7}"/>
              </a:ext>
            </a:extLst>
          </p:cNvPr>
          <p:cNvGrpSpPr/>
          <p:nvPr/>
        </p:nvGrpSpPr>
        <p:grpSpPr>
          <a:xfrm>
            <a:off x="-2362201" y="5531031"/>
            <a:ext cx="16173901" cy="1115034"/>
            <a:chOff x="-709028" y="2051344"/>
            <a:chExt cx="7031135" cy="259903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D1E569A-0A99-1E1B-55EA-D8C8742851EF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15C472A-0C01-0920-E4FE-773C90CDC340}"/>
                </a:ext>
              </a:extLst>
            </p:cNvPr>
            <p:cNvSpPr/>
            <p:nvPr/>
          </p:nvSpPr>
          <p:spPr>
            <a:xfrm>
              <a:off x="-709028" y="2231425"/>
              <a:ext cx="5726734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3. What does he write?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324D68-30BE-B2EC-9353-05E49D9C2355}"/>
              </a:ext>
            </a:extLst>
          </p:cNvPr>
          <p:cNvGrpSpPr/>
          <p:nvPr/>
        </p:nvGrpSpPr>
        <p:grpSpPr>
          <a:xfrm>
            <a:off x="-566021" y="6970031"/>
            <a:ext cx="14377721" cy="1115034"/>
            <a:chOff x="71809" y="2051344"/>
            <a:chExt cx="6250298" cy="259903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85DCB86-BF2F-AB1D-0635-CD8F37251E4B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2B5FB88-C1A0-0F0B-D79F-BAFF37DF8F30}"/>
                </a:ext>
              </a:extLst>
            </p:cNvPr>
            <p:cNvSpPr/>
            <p:nvPr/>
          </p:nvSpPr>
          <p:spPr>
            <a:xfrm>
              <a:off x="71809" y="2237695"/>
              <a:ext cx="5990258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4.</a:t>
              </a:r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Who does the boy give the card to?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DBE4FE-299D-D17D-E08E-B690199B1970}"/>
              </a:ext>
            </a:extLst>
          </p:cNvPr>
          <p:cNvGrpSpPr/>
          <p:nvPr/>
        </p:nvGrpSpPr>
        <p:grpSpPr>
          <a:xfrm>
            <a:off x="-200762" y="8419667"/>
            <a:ext cx="14012462" cy="1115034"/>
            <a:chOff x="224158" y="2132159"/>
            <a:chExt cx="6428138" cy="259903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D619505-D312-80A1-2985-09CC830680B4}"/>
                </a:ext>
              </a:extLst>
            </p:cNvPr>
            <p:cNvSpPr/>
            <p:nvPr/>
          </p:nvSpPr>
          <p:spPr>
            <a:xfrm>
              <a:off x="500015" y="2132159"/>
              <a:ext cx="6152281" cy="259903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19B0C0-B169-00CC-A618-974221807EA1}"/>
                </a:ext>
              </a:extLst>
            </p:cNvPr>
            <p:cNvSpPr/>
            <p:nvPr/>
          </p:nvSpPr>
          <p:spPr>
            <a:xfrm>
              <a:off x="224158" y="2411695"/>
              <a:ext cx="5182229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5. Does his friend like the card?</a:t>
              </a:r>
            </a:p>
          </p:txBody>
        </p:sp>
      </p:grpSp>
      <p:pic>
        <p:nvPicPr>
          <p:cNvPr id="38" name="Picture 3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BE6DBD4-8AA6-0C34-0AF7-4BA0F89608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48727" y="4329912"/>
            <a:ext cx="4074291" cy="2892539"/>
          </a:xfrm>
          <a:prstGeom prst="rect">
            <a:avLst/>
          </a:prstGeom>
        </p:spPr>
      </p:pic>
      <p:pic>
        <p:nvPicPr>
          <p:cNvPr id="19" name="Track 103">
            <a:hlinkClick r:id="" action="ppaction://media"/>
            <a:extLst>
              <a:ext uri="{FF2B5EF4-FFF2-40B4-BE49-F238E27FC236}">
                <a16:creationId xmlns:a16="http://schemas.microsoft.com/office/drawing/2014/main" id="{64A66283-50E0-E910-5B98-61FAB6C57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16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205935" y="979006"/>
            <a:ext cx="1685584" cy="168558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520425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26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3F6FD7-DB29-A15E-E71C-BD5320915889}"/>
              </a:ext>
            </a:extLst>
          </p:cNvPr>
          <p:cNvGrpSpPr/>
          <p:nvPr/>
        </p:nvGrpSpPr>
        <p:grpSpPr>
          <a:xfrm>
            <a:off x="6929726" y="1106150"/>
            <a:ext cx="3178218" cy="1457653"/>
            <a:chOff x="12496801" y="1039345"/>
            <a:chExt cx="3657600" cy="176987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B5DB118-04B1-9D09-F91C-9F6389BBE30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E00AFDB1-DBBB-790D-A6D3-7F002AE9AD94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334900F2-FCDD-8220-EB01-A84D8F69388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7F0555D-DB63-7925-742E-FBABE623FDB1}"/>
              </a:ext>
            </a:extLst>
          </p:cNvPr>
          <p:cNvSpPr/>
          <p:nvPr/>
        </p:nvSpPr>
        <p:spPr>
          <a:xfrm>
            <a:off x="762000" y="6973753"/>
            <a:ext cx="102348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0" indent="-1143000" algn="ctr">
              <a:buFont typeface="Wingdings" panose="05000000000000000000" pitchFamily="2" charset="2"/>
              <a:buChar char="Ø"/>
            </a:pPr>
            <a:r>
              <a:rPr lang="en-US" sz="800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Cut a square of card.</a:t>
            </a:r>
            <a:endParaRPr lang="en-US" sz="8000" cap="none" spc="0" dirty="0">
              <a:ln w="0"/>
              <a:solidFill>
                <a:srgbClr val="C00000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A99DA4-56E3-E212-FB39-6A7B70962D3B}"/>
              </a:ext>
            </a:extLst>
          </p:cNvPr>
          <p:cNvGrpSpPr/>
          <p:nvPr/>
        </p:nvGrpSpPr>
        <p:grpSpPr>
          <a:xfrm>
            <a:off x="1055796" y="3352037"/>
            <a:ext cx="10039730" cy="2772914"/>
            <a:chOff x="219112" y="2051344"/>
            <a:chExt cx="6168388" cy="328957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00989B5-E69A-C69C-CAF7-9350087511D9}"/>
                </a:ext>
              </a:extLst>
            </p:cNvPr>
            <p:cNvSpPr/>
            <p:nvPr/>
          </p:nvSpPr>
          <p:spPr>
            <a:xfrm>
              <a:off x="219112" y="2051344"/>
              <a:ext cx="6168388" cy="328957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E57D7-4B02-5F3D-34C7-C9898DCF05E3}"/>
                </a:ext>
              </a:extLst>
            </p:cNvPr>
            <p:cNvSpPr/>
            <p:nvPr/>
          </p:nvSpPr>
          <p:spPr>
            <a:xfrm>
              <a:off x="312747" y="2257620"/>
              <a:ext cx="5932761" cy="27384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1. </a:t>
              </a:r>
              <a:r>
                <a:rPr lang="en-US" sz="7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What’s the first thing the boy does? </a:t>
              </a:r>
              <a:endPara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6FC56F8-D27C-1F55-B4D7-E4DF774339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06" t="10392" r="73094" b="44888"/>
          <a:stretch/>
        </p:blipFill>
        <p:spPr>
          <a:xfrm>
            <a:off x="12083108" y="1296544"/>
            <a:ext cx="5661298" cy="8199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57A7FB2-7B9A-2C20-91E3-818C7BBB4B81}"/>
                  </a:ext>
                </a:extLst>
              </p14:cNvPr>
              <p14:cNvContentPartPr/>
              <p14:nvPr/>
            </p14:nvContentPartPr>
            <p14:xfrm>
              <a:off x="13185221" y="1800163"/>
              <a:ext cx="3492720" cy="353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57A7FB2-7B9A-2C20-91E3-818C7BBB4B8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095581" y="1620163"/>
                <a:ext cx="3672360" cy="71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195E8B-807C-2D5D-7AD4-60287A1D4A42}"/>
                  </a:ext>
                </a:extLst>
              </p14:cNvPr>
              <p14:cNvContentPartPr/>
              <p14:nvPr/>
            </p14:nvContentPartPr>
            <p14:xfrm>
              <a:off x="12634421" y="2702323"/>
              <a:ext cx="985320" cy="139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195E8B-807C-2D5D-7AD4-60287A1D4A4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544421" y="2522683"/>
                <a:ext cx="1164960" cy="49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0861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3F6FD7-DB29-A15E-E71C-BD5320915889}"/>
              </a:ext>
            </a:extLst>
          </p:cNvPr>
          <p:cNvGrpSpPr/>
          <p:nvPr/>
        </p:nvGrpSpPr>
        <p:grpSpPr>
          <a:xfrm>
            <a:off x="6929726" y="1106150"/>
            <a:ext cx="3178218" cy="1457653"/>
            <a:chOff x="12496801" y="1039345"/>
            <a:chExt cx="3657600" cy="176987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B5DB118-04B1-9D09-F91C-9F6389BBE30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E00AFDB1-DBBB-790D-A6D3-7F002AE9AD94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334900F2-FCDD-8220-EB01-A84D8F69388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7F0555D-DB63-7925-742E-FBABE623FDB1}"/>
              </a:ext>
            </a:extLst>
          </p:cNvPr>
          <p:cNvSpPr/>
          <p:nvPr/>
        </p:nvSpPr>
        <p:spPr>
          <a:xfrm>
            <a:off x="525414" y="6711608"/>
            <a:ext cx="958253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0" indent="-1143000" algn="ctr">
              <a:buFont typeface="Wingdings" panose="05000000000000000000" pitchFamily="2" charset="2"/>
              <a:buChar char="Ø"/>
            </a:pPr>
            <a:r>
              <a:rPr lang="en-US" sz="8000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He draws </a:t>
            </a:r>
            <a:r>
              <a:rPr lang="en-US" sz="8000" b="1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a picture</a:t>
            </a:r>
            <a:r>
              <a:rPr lang="en-US" sz="8000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.</a:t>
            </a:r>
            <a:endParaRPr lang="en-US" sz="8000" b="1" cap="none" spc="0" dirty="0">
              <a:ln w="0"/>
              <a:solidFill>
                <a:srgbClr val="0070C0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71E431-1D66-AED1-CDF2-66688B78390D}"/>
              </a:ext>
            </a:extLst>
          </p:cNvPr>
          <p:cNvGrpSpPr/>
          <p:nvPr/>
        </p:nvGrpSpPr>
        <p:grpSpPr>
          <a:xfrm>
            <a:off x="685800" y="3282378"/>
            <a:ext cx="9582531" cy="2500718"/>
            <a:chOff x="627125" y="977862"/>
            <a:chExt cx="5792986" cy="329468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F4C3057-AD56-EC84-0C6B-0E23929636C8}"/>
                </a:ext>
              </a:extLst>
            </p:cNvPr>
            <p:cNvSpPr/>
            <p:nvPr/>
          </p:nvSpPr>
          <p:spPr>
            <a:xfrm>
              <a:off x="627125" y="977862"/>
              <a:ext cx="5792986" cy="3294683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DB504C7-88F5-ECE0-811A-6DE83D2CF139}"/>
                </a:ext>
              </a:extLst>
            </p:cNvPr>
            <p:cNvSpPr/>
            <p:nvPr/>
          </p:nvSpPr>
          <p:spPr>
            <a:xfrm>
              <a:off x="680848" y="1167642"/>
              <a:ext cx="5664503" cy="26341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2. What does the boy </a:t>
              </a:r>
            </a:p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draw in the card</a:t>
              </a:r>
              <a:r>
                <a:rPr lang="en-US" sz="7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? </a:t>
              </a:r>
              <a:endPara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4FA1A0C-5B10-D62B-38BE-928761724F6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423" t="10392" r="1542" b="44888"/>
          <a:stretch/>
        </p:blipFill>
        <p:spPr>
          <a:xfrm>
            <a:off x="11073077" y="1626250"/>
            <a:ext cx="6902729" cy="8053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57A7FB2-7B9A-2C20-91E3-818C7BBB4B81}"/>
                  </a:ext>
                </a:extLst>
              </p14:cNvPr>
              <p14:cNvContentPartPr/>
              <p14:nvPr/>
            </p14:nvContentPartPr>
            <p14:xfrm>
              <a:off x="11506200" y="2933701"/>
              <a:ext cx="1746370" cy="104468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57A7FB2-7B9A-2C20-91E3-818C7BBB4B8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416218" y="2754203"/>
                <a:ext cx="1925974" cy="4631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195E8B-807C-2D5D-7AD4-60287A1D4A42}"/>
                  </a:ext>
                </a:extLst>
              </p14:cNvPr>
              <p14:cNvContentPartPr/>
              <p14:nvPr/>
            </p14:nvContentPartPr>
            <p14:xfrm>
              <a:off x="15772196" y="2224048"/>
              <a:ext cx="985320" cy="139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195E8B-807C-2D5D-7AD4-60287A1D4A4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682196" y="2044048"/>
                <a:ext cx="1164960" cy="49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3963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6AC525F0-CD14-51CD-776D-F65BDA4753C7}"/>
              </a:ext>
            </a:extLst>
          </p:cNvPr>
          <p:cNvSpPr txBox="1"/>
          <p:nvPr/>
        </p:nvSpPr>
        <p:spPr>
          <a:xfrm>
            <a:off x="1244953" y="2251277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Let’s buy presents!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876BDDA3-7F2A-BC1A-6982-0F3FCFD74AE1}"/>
              </a:ext>
            </a:extLst>
          </p:cNvPr>
          <p:cNvSpPr txBox="1"/>
          <p:nvPr/>
        </p:nvSpPr>
        <p:spPr>
          <a:xfrm>
            <a:off x="7900652" y="1528938"/>
            <a:ext cx="2864499" cy="142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7200" b="1" dirty="0">
                <a:latin typeface="KG Primary Penmanship Bold"/>
              </a:rPr>
              <a:t>Unit 8 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ECD3EB5B-A100-34A9-5CD9-1231682956B4}"/>
              </a:ext>
            </a:extLst>
          </p:cNvPr>
          <p:cNvSpPr txBox="1"/>
          <p:nvPr/>
        </p:nvSpPr>
        <p:spPr>
          <a:xfrm>
            <a:off x="4677681" y="3815241"/>
            <a:ext cx="9212744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5 – Skills Time!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A923605-9723-4A80-E660-C22D5C5CED80}"/>
              </a:ext>
            </a:extLst>
          </p:cNvPr>
          <p:cNvSpPr/>
          <p:nvPr/>
        </p:nvSpPr>
        <p:spPr>
          <a:xfrm>
            <a:off x="5974854" y="5642379"/>
            <a:ext cx="6858000" cy="468852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97F90DE7-82F6-C2D2-3B31-63F92EECDBAA}"/>
              </a:ext>
            </a:extLst>
          </p:cNvPr>
          <p:cNvSpPr/>
          <p:nvPr/>
        </p:nvSpPr>
        <p:spPr>
          <a:xfrm>
            <a:off x="13610028" y="3146610"/>
            <a:ext cx="4152407" cy="6964204"/>
          </a:xfrm>
          <a:custGeom>
            <a:avLst/>
            <a:gdLst/>
            <a:ahLst/>
            <a:cxnLst/>
            <a:rect l="l" t="t" r="r" b="b"/>
            <a:pathLst>
              <a:path w="4152407" h="6964204">
                <a:moveTo>
                  <a:pt x="0" y="0"/>
                </a:moveTo>
                <a:lnTo>
                  <a:pt x="4152407" y="0"/>
                </a:lnTo>
                <a:lnTo>
                  <a:pt x="4152407" y="6964204"/>
                </a:lnTo>
                <a:lnTo>
                  <a:pt x="0" y="69642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9EE90388-3F26-C812-8E3F-13DB0DC2BA27}"/>
              </a:ext>
            </a:extLst>
          </p:cNvPr>
          <p:cNvSpPr/>
          <p:nvPr/>
        </p:nvSpPr>
        <p:spPr>
          <a:xfrm>
            <a:off x="4707322" y="1876202"/>
            <a:ext cx="1390968" cy="1270408"/>
          </a:xfrm>
          <a:custGeom>
            <a:avLst/>
            <a:gdLst/>
            <a:ahLst/>
            <a:cxnLst/>
            <a:rect l="l" t="t" r="r" b="b"/>
            <a:pathLst>
              <a:path w="2825665" h="2751492">
                <a:moveTo>
                  <a:pt x="0" y="0"/>
                </a:moveTo>
                <a:lnTo>
                  <a:pt x="2825666" y="0"/>
                </a:lnTo>
                <a:lnTo>
                  <a:pt x="2825666" y="2751491"/>
                </a:lnTo>
                <a:lnTo>
                  <a:pt x="0" y="27514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FD8A7D7-2764-F971-ECAA-420C1C50028C}"/>
              </a:ext>
            </a:extLst>
          </p:cNvPr>
          <p:cNvSpPr/>
          <p:nvPr/>
        </p:nvSpPr>
        <p:spPr>
          <a:xfrm>
            <a:off x="1404129" y="5365623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3F6FD7-DB29-A15E-E71C-BD5320915889}"/>
              </a:ext>
            </a:extLst>
          </p:cNvPr>
          <p:cNvGrpSpPr/>
          <p:nvPr/>
        </p:nvGrpSpPr>
        <p:grpSpPr>
          <a:xfrm>
            <a:off x="6929726" y="1106150"/>
            <a:ext cx="3178218" cy="1457653"/>
            <a:chOff x="12496801" y="1039345"/>
            <a:chExt cx="3657600" cy="176987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B5DB118-04B1-9D09-F91C-9F6389BBE30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E00AFDB1-DBBB-790D-A6D3-7F002AE9AD94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334900F2-FCDD-8220-EB01-A84D8F69388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7F0555D-DB63-7925-742E-FBABE623FDB1}"/>
              </a:ext>
            </a:extLst>
          </p:cNvPr>
          <p:cNvSpPr/>
          <p:nvPr/>
        </p:nvSpPr>
        <p:spPr>
          <a:xfrm>
            <a:off x="761300" y="5395198"/>
            <a:ext cx="910279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600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Dear Nam, </a:t>
            </a:r>
          </a:p>
          <a:p>
            <a:r>
              <a:rPr lang="en-US" sz="600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     Thank you for the party</a:t>
            </a:r>
          </a:p>
          <a:p>
            <a:r>
              <a:rPr lang="en-US" sz="600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      and the cake</a:t>
            </a:r>
            <a:r>
              <a:rPr lang="en-US" sz="600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.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600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 </a:t>
            </a:r>
            <a:r>
              <a:rPr lang="en-US" sz="6000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His </a:t>
            </a:r>
            <a:r>
              <a:rPr lang="en-US" sz="6000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name</a:t>
            </a:r>
            <a:r>
              <a:rPr lang="en-US" sz="6000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, Quang.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FA47E7-71E9-C034-13FB-943ABABC02B3}"/>
              </a:ext>
            </a:extLst>
          </p:cNvPr>
          <p:cNvGrpSpPr/>
          <p:nvPr/>
        </p:nvGrpSpPr>
        <p:grpSpPr>
          <a:xfrm>
            <a:off x="761300" y="3422859"/>
            <a:ext cx="7757534" cy="1423787"/>
            <a:chOff x="-40259" y="-2507060"/>
            <a:chExt cx="5087343" cy="331870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2003D92-186B-A095-2E8E-58DDBD89CECE}"/>
                </a:ext>
              </a:extLst>
            </p:cNvPr>
            <p:cNvSpPr/>
            <p:nvPr/>
          </p:nvSpPr>
          <p:spPr>
            <a:xfrm>
              <a:off x="-24223" y="-2507060"/>
              <a:ext cx="5055272" cy="331870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A4DB6C-B421-23DD-C329-91C16BF2DF2E}"/>
                </a:ext>
              </a:extLst>
            </p:cNvPr>
            <p:cNvSpPr/>
            <p:nvPr/>
          </p:nvSpPr>
          <p:spPr>
            <a:xfrm>
              <a:off x="-40259" y="-2204336"/>
              <a:ext cx="5087343" cy="236741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3. What does he write?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FE0D769-F8B7-8EA3-7C77-33D3D58EC4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585" t="55273" r="25863" b="2137"/>
          <a:stretch/>
        </p:blipFill>
        <p:spPr>
          <a:xfrm>
            <a:off x="9748625" y="3072441"/>
            <a:ext cx="7873239" cy="6374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57A7FB2-7B9A-2C20-91E3-818C7BBB4B81}"/>
                  </a:ext>
                </a:extLst>
              </p14:cNvPr>
              <p14:cNvContentPartPr/>
              <p14:nvPr/>
            </p14:nvContentPartPr>
            <p14:xfrm>
              <a:off x="13792200" y="3552732"/>
              <a:ext cx="3352800" cy="200565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57A7FB2-7B9A-2C20-91E3-818C7BBB4B8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702566" y="3373014"/>
                <a:ext cx="3532427" cy="559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C9C4A44-C64F-68FF-3245-7F09544516A6}"/>
                  </a:ext>
                </a:extLst>
              </p14:cNvPr>
              <p14:cNvContentPartPr/>
              <p14:nvPr/>
            </p14:nvContentPartPr>
            <p14:xfrm>
              <a:off x="10107944" y="4095971"/>
              <a:ext cx="6351256" cy="379933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C9C4A44-C64F-68FF-3245-7F09544516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17942" y="3916078"/>
                <a:ext cx="6530900" cy="739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A8E5F4-80D3-B16C-5819-0AC03E21D922}"/>
                  </a:ext>
                </a:extLst>
              </p14:cNvPr>
              <p14:cNvContentPartPr/>
              <p14:nvPr/>
            </p14:nvContentPartPr>
            <p14:xfrm flipV="1">
              <a:off x="13106400" y="4846647"/>
              <a:ext cx="1115612" cy="6673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A8E5F4-80D3-B16C-5819-0AC03E21D92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flipV="1">
                <a:off x="13016431" y="4667249"/>
                <a:ext cx="1295190" cy="4251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0086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3F6FD7-DB29-A15E-E71C-BD5320915889}"/>
              </a:ext>
            </a:extLst>
          </p:cNvPr>
          <p:cNvGrpSpPr/>
          <p:nvPr/>
        </p:nvGrpSpPr>
        <p:grpSpPr>
          <a:xfrm>
            <a:off x="6929726" y="1106150"/>
            <a:ext cx="3178218" cy="1457653"/>
            <a:chOff x="12496801" y="1039345"/>
            <a:chExt cx="3657600" cy="176987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B5DB118-04B1-9D09-F91C-9F6389BBE30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E00AFDB1-DBBB-790D-A6D3-7F002AE9AD94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334900F2-FCDD-8220-EB01-A84D8F69388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7F0555D-DB63-7925-742E-FBABE623FDB1}"/>
              </a:ext>
            </a:extLst>
          </p:cNvPr>
          <p:cNvSpPr/>
          <p:nvPr/>
        </p:nvSpPr>
        <p:spPr>
          <a:xfrm>
            <a:off x="766792" y="6756641"/>
            <a:ext cx="91027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720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He gives to his </a:t>
            </a:r>
            <a:r>
              <a:rPr lang="en-US" sz="7200" b="1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friend</a:t>
            </a:r>
            <a:r>
              <a:rPr lang="en-US" sz="7200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. </a:t>
            </a:r>
            <a:endParaRPr lang="en-US" sz="7200" b="1" cap="none" spc="0" dirty="0">
              <a:ln w="0"/>
              <a:solidFill>
                <a:srgbClr val="0070C0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8C0E32-83D1-6A55-26C9-292A3EC76CAF}"/>
              </a:ext>
            </a:extLst>
          </p:cNvPr>
          <p:cNvGrpSpPr/>
          <p:nvPr/>
        </p:nvGrpSpPr>
        <p:grpSpPr>
          <a:xfrm>
            <a:off x="766792" y="3763290"/>
            <a:ext cx="8987619" cy="2011704"/>
            <a:chOff x="408000" y="1916893"/>
            <a:chExt cx="6042693" cy="468908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4D1AF4E-29F8-E04A-F77C-E150FF0D3E25}"/>
                </a:ext>
              </a:extLst>
            </p:cNvPr>
            <p:cNvSpPr/>
            <p:nvPr/>
          </p:nvSpPr>
          <p:spPr>
            <a:xfrm>
              <a:off x="628601" y="1916893"/>
              <a:ext cx="5822092" cy="468908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E2EFFF6-45C0-04E8-1FC6-5BF1F8310CB0}"/>
                </a:ext>
              </a:extLst>
            </p:cNvPr>
            <p:cNvSpPr/>
            <p:nvPr/>
          </p:nvSpPr>
          <p:spPr>
            <a:xfrm>
              <a:off x="408000" y="2216855"/>
              <a:ext cx="5990258" cy="40891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4.</a:t>
              </a:r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Who does the boy give </a:t>
              </a:r>
            </a:p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the card to? 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04EC518-BA16-3941-56B6-96F1F41A5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4138" t="55273" r="1724" b="2137"/>
          <a:stretch/>
        </p:blipFill>
        <p:spPr>
          <a:xfrm>
            <a:off x="11488219" y="2474647"/>
            <a:ext cx="5138309" cy="7340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A8E5F4-80D3-B16C-5819-0AC03E21D922}"/>
                  </a:ext>
                </a:extLst>
              </p14:cNvPr>
              <p14:cNvContentPartPr/>
              <p14:nvPr/>
            </p14:nvContentPartPr>
            <p14:xfrm flipV="1">
              <a:off x="13792200" y="3619787"/>
              <a:ext cx="1524000" cy="667752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A8E5F4-80D3-B16C-5819-0AC03E21D92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flipV="1">
                <a:off x="13702214" y="3440160"/>
                <a:ext cx="1703612" cy="10273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33592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3F6FD7-DB29-A15E-E71C-BD5320915889}"/>
              </a:ext>
            </a:extLst>
          </p:cNvPr>
          <p:cNvGrpSpPr/>
          <p:nvPr/>
        </p:nvGrpSpPr>
        <p:grpSpPr>
          <a:xfrm>
            <a:off x="6946319" y="1198115"/>
            <a:ext cx="3178218" cy="1457653"/>
            <a:chOff x="12496801" y="1039345"/>
            <a:chExt cx="3657600" cy="176987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B5DB118-04B1-9D09-F91C-9F6389BBE30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E00AFDB1-DBBB-790D-A6D3-7F002AE9AD94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334900F2-FCDD-8220-EB01-A84D8F69388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7F0555D-DB63-7925-742E-FBABE623FDB1}"/>
              </a:ext>
            </a:extLst>
          </p:cNvPr>
          <p:cNvSpPr/>
          <p:nvPr/>
        </p:nvSpPr>
        <p:spPr>
          <a:xfrm>
            <a:off x="1323248" y="6576650"/>
            <a:ext cx="91027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7200" b="1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Yes</a:t>
            </a:r>
            <a:r>
              <a:rPr lang="en-US" sz="720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, he does.</a:t>
            </a:r>
            <a:r>
              <a:rPr lang="en-US" sz="7200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 </a:t>
            </a:r>
            <a:endParaRPr lang="en-US" sz="7200" b="1" cap="none" spc="0" dirty="0">
              <a:ln w="0"/>
              <a:solidFill>
                <a:srgbClr val="0070C0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04EC518-BA16-3941-56B6-96F1F41A5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4138" t="55273" r="1724" b="2137"/>
          <a:stretch/>
        </p:blipFill>
        <p:spPr>
          <a:xfrm>
            <a:off x="11540357" y="1562100"/>
            <a:ext cx="5680844" cy="8115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9ED21A5-6259-0581-CD04-17E24AA6E7AE}"/>
              </a:ext>
            </a:extLst>
          </p:cNvPr>
          <p:cNvGrpSpPr/>
          <p:nvPr/>
        </p:nvGrpSpPr>
        <p:grpSpPr>
          <a:xfrm>
            <a:off x="766792" y="3741626"/>
            <a:ext cx="9292050" cy="2225810"/>
            <a:chOff x="500015" y="2132159"/>
            <a:chExt cx="6152281" cy="518814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14F70B3-44F0-BF4F-E317-020C9F4C6B9C}"/>
                </a:ext>
              </a:extLst>
            </p:cNvPr>
            <p:cNvSpPr/>
            <p:nvPr/>
          </p:nvSpPr>
          <p:spPr>
            <a:xfrm>
              <a:off x="500015" y="2132159"/>
              <a:ext cx="6152281" cy="518814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EA5494-885A-68BE-5B06-68C4492E8E48}"/>
                </a:ext>
              </a:extLst>
            </p:cNvPr>
            <p:cNvSpPr/>
            <p:nvPr/>
          </p:nvSpPr>
          <p:spPr>
            <a:xfrm>
              <a:off x="900752" y="2196546"/>
              <a:ext cx="5182229" cy="49500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5. Does his friend like the card?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E4255D9-E546-073B-A524-1BE006A87342}"/>
              </a:ext>
            </a:extLst>
          </p:cNvPr>
          <p:cNvSpPr/>
          <p:nvPr/>
        </p:nvSpPr>
        <p:spPr>
          <a:xfrm>
            <a:off x="13487401" y="4152900"/>
            <a:ext cx="2895600" cy="2875589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285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E8F2F6F8-54F0-8B94-0E31-2B87DE7D2575}"/>
              </a:ext>
            </a:extLst>
          </p:cNvPr>
          <p:cNvSpPr/>
          <p:nvPr/>
        </p:nvSpPr>
        <p:spPr>
          <a:xfrm rot="967897">
            <a:off x="-1416545" y="7589398"/>
            <a:ext cx="5521968" cy="375005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150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08888" y="327393"/>
            <a:ext cx="1712622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  <a:latin typeface="KG Primary Penmanship Bold"/>
              </a:rPr>
              <a:t>Read and Put the sentences in the correct order.</a:t>
            </a:r>
            <a:endParaRPr lang="en-US" sz="88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1EE371-9E8F-F718-0D3F-A670C2D66926}"/>
              </a:ext>
            </a:extLst>
          </p:cNvPr>
          <p:cNvSpPr/>
          <p:nvPr/>
        </p:nvSpPr>
        <p:spPr>
          <a:xfrm>
            <a:off x="1447800" y="2806464"/>
            <a:ext cx="15826512" cy="687419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Open the card. 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b="0" cap="none" spc="0" dirty="0">
                <a:ln w="0"/>
                <a:solidFill>
                  <a:schemeClr val="tx1"/>
                </a:solidFill>
              </a:rPr>
              <a:t>Draw a picture on the front of the card. 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Give the card to your friend. _______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b="0" cap="none" spc="0" dirty="0">
                <a:ln w="0"/>
                <a:solidFill>
                  <a:schemeClr val="tx1"/>
                </a:solidFill>
              </a:rPr>
              <a:t>Write in the card. _______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Draw a picture of you. ______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8802D2-E993-2CB0-4F66-EC1B723F9A83}"/>
              </a:ext>
            </a:extLst>
          </p:cNvPr>
          <p:cNvSpPr/>
          <p:nvPr/>
        </p:nvSpPr>
        <p:spPr>
          <a:xfrm>
            <a:off x="15392400" y="4247250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340804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FFD97BB0-E2D7-14BC-73E0-2CFB7C565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760162" y="8127455"/>
            <a:ext cx="1482195" cy="148219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08888" y="327393"/>
            <a:ext cx="1712622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  <a:latin typeface="KG Primary Penmanship Bold"/>
              </a:rPr>
              <a:t>Read and Put the sentences in the correct order.</a:t>
            </a:r>
            <a:endParaRPr lang="en-US" sz="88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DB7569-55E9-6C26-53AF-F0228B2E33CB}"/>
              </a:ext>
            </a:extLst>
          </p:cNvPr>
          <p:cNvSpPr/>
          <p:nvPr/>
        </p:nvSpPr>
        <p:spPr>
          <a:xfrm>
            <a:off x="1447800" y="2806464"/>
            <a:ext cx="15826512" cy="687419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Open the card. 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b="0" cap="none" spc="0" dirty="0">
                <a:ln w="0"/>
                <a:solidFill>
                  <a:schemeClr val="tx1"/>
                </a:solidFill>
              </a:rPr>
              <a:t>Draw a picture on the front of the card. 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Give the card to your friend. _______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b="0" cap="none" spc="0" dirty="0">
                <a:ln w="0"/>
                <a:solidFill>
                  <a:schemeClr val="tx1"/>
                </a:solidFill>
              </a:rPr>
              <a:t>Write in the card. _______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Draw a picture of you. ______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5BA8E-6D2A-6C33-A7DB-5E759569AF35}"/>
              </a:ext>
            </a:extLst>
          </p:cNvPr>
          <p:cNvSpPr/>
          <p:nvPr/>
        </p:nvSpPr>
        <p:spPr>
          <a:xfrm>
            <a:off x="15392400" y="4247250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C00000"/>
                </a:solidFill>
              </a:rPr>
              <a:t>1</a:t>
            </a:r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0595F4B-7826-2746-6F23-9E9401E812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63600" y="7090617"/>
            <a:ext cx="4322687" cy="306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950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3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066800" y="541204"/>
            <a:ext cx="552051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  <a:endParaRPr lang="en-US" sz="115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1EE371-9E8F-F718-0D3F-A670C2D66926}"/>
              </a:ext>
            </a:extLst>
          </p:cNvPr>
          <p:cNvSpPr/>
          <p:nvPr/>
        </p:nvSpPr>
        <p:spPr>
          <a:xfrm>
            <a:off x="1447800" y="2806464"/>
            <a:ext cx="15826512" cy="687419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Open the card. 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b="0" cap="none" spc="0" dirty="0">
                <a:ln w="0"/>
                <a:solidFill>
                  <a:schemeClr val="tx1"/>
                </a:solidFill>
              </a:rPr>
              <a:t>Draw a picture on the front of the card. 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Give the card to your friend. _______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b="0" cap="none" spc="0" dirty="0">
                <a:ln w="0"/>
                <a:solidFill>
                  <a:schemeClr val="tx1"/>
                </a:solidFill>
              </a:rPr>
              <a:t>Write in the card. _______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Draw a picture of you. ______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8802D2-E993-2CB0-4F66-EC1B723F9A83}"/>
              </a:ext>
            </a:extLst>
          </p:cNvPr>
          <p:cNvSpPr/>
          <p:nvPr/>
        </p:nvSpPr>
        <p:spPr>
          <a:xfrm>
            <a:off x="15392400" y="4247250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C4A81E-CE35-FC11-22AA-E7480D2B5094}"/>
              </a:ext>
            </a:extLst>
          </p:cNvPr>
          <p:cNvSpPr/>
          <p:nvPr/>
        </p:nvSpPr>
        <p:spPr>
          <a:xfrm>
            <a:off x="7696200" y="2842106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EF7D5D-E978-E67B-3024-3463240BF4B1}"/>
              </a:ext>
            </a:extLst>
          </p:cNvPr>
          <p:cNvSpPr/>
          <p:nvPr/>
        </p:nvSpPr>
        <p:spPr>
          <a:xfrm>
            <a:off x="10210800" y="8357215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B0F949-FA74-5071-A6D4-B892820EB431}"/>
              </a:ext>
            </a:extLst>
          </p:cNvPr>
          <p:cNvSpPr/>
          <p:nvPr/>
        </p:nvSpPr>
        <p:spPr>
          <a:xfrm>
            <a:off x="8839200" y="7022715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6B5371-D2C0-9200-A8FD-3C156D60EFA6}"/>
              </a:ext>
            </a:extLst>
          </p:cNvPr>
          <p:cNvSpPr/>
          <p:nvPr/>
        </p:nvSpPr>
        <p:spPr>
          <a:xfrm>
            <a:off x="12192000" y="5688215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C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62876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38311"/>
            <a:ext cx="18320657" cy="94486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7" y="-56804"/>
            <a:ext cx="18379997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94BA3DEA-6072-4F64-E4BE-DFF55BF36A40}"/>
              </a:ext>
            </a:extLst>
          </p:cNvPr>
          <p:cNvSpPr txBox="1"/>
          <p:nvPr/>
        </p:nvSpPr>
        <p:spPr>
          <a:xfrm>
            <a:off x="2514600" y="658096"/>
            <a:ext cx="12894129" cy="200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+mj-lt"/>
              </a:rPr>
              <a:t>Game: </a:t>
            </a:r>
            <a:r>
              <a:rPr lang="en-US" sz="8000" dirty="0">
                <a:solidFill>
                  <a:srgbClr val="C00000"/>
                </a:solidFill>
                <a:latin typeface="Berlin Sans FB Demi" panose="020E0802020502020306" pitchFamily="34" charset="0"/>
              </a:rPr>
              <a:t>MUSICAL CHAIRS!</a:t>
            </a:r>
            <a:endParaRPr lang="en-US" sz="8000" b="1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4" name="Picture 23" descr="A group of kids dancing&#10;&#10;Description automatically generated">
            <a:extLst>
              <a:ext uri="{FF2B5EF4-FFF2-40B4-BE49-F238E27FC236}">
                <a16:creationId xmlns:a16="http://schemas.microsoft.com/office/drawing/2014/main" id="{E198B9AC-C34C-D57F-5FC7-21D5EC1CD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982245" y="3269431"/>
            <a:ext cx="6336369" cy="60295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7B64C42-BAAD-E7C6-14BD-8910B6A2394F}"/>
              </a:ext>
            </a:extLst>
          </p:cNvPr>
          <p:cNvGrpSpPr/>
          <p:nvPr/>
        </p:nvGrpSpPr>
        <p:grpSpPr>
          <a:xfrm>
            <a:off x="7916438" y="3374891"/>
            <a:ext cx="9982200" cy="3200400"/>
            <a:chOff x="7931187" y="4426610"/>
            <a:chExt cx="9982200" cy="3200400"/>
          </a:xfrm>
        </p:grpSpPr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CDC109A2-8C26-6176-933F-33AA66A54BF6}"/>
                </a:ext>
              </a:extLst>
            </p:cNvPr>
            <p:cNvGrpSpPr/>
            <p:nvPr/>
          </p:nvGrpSpPr>
          <p:grpSpPr>
            <a:xfrm>
              <a:off x="7931187" y="4426610"/>
              <a:ext cx="9982200" cy="3200400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F2C62DFD-E144-C735-47B6-6D7A18D283D7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E2A7083D-69AE-59EA-E44F-D1DD2891FA84}"/>
                </a:ext>
              </a:extLst>
            </p:cNvPr>
            <p:cNvSpPr txBox="1"/>
            <p:nvPr/>
          </p:nvSpPr>
          <p:spPr>
            <a:xfrm>
              <a:off x="8312927" y="4812375"/>
              <a:ext cx="9248220" cy="24750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66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Do you like cards?</a:t>
              </a:r>
            </a:p>
            <a:p>
              <a:pPr algn="ctr">
                <a:lnSpc>
                  <a:spcPts val="9999"/>
                </a:lnSpc>
              </a:pPr>
              <a:r>
                <a:rPr lang="en-US" sz="66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Why?</a:t>
              </a:r>
            </a:p>
          </p:txBody>
        </p:sp>
      </p:grpSp>
      <p:pic>
        <p:nvPicPr>
          <p:cNvPr id="29" name="childish-prank-21177">
            <a:hlinkClick r:id="" action="ppaction://media"/>
            <a:extLst>
              <a:ext uri="{FF2B5EF4-FFF2-40B4-BE49-F238E27FC236}">
                <a16:creationId xmlns:a16="http://schemas.microsoft.com/office/drawing/2014/main" id="{E513D58E-F0FC-1F04-3E5A-027321AE6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15800" y="7284046"/>
            <a:ext cx="1948320" cy="194832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065707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38311"/>
            <a:ext cx="18320657" cy="94486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7" y="-56804"/>
            <a:ext cx="18379997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94BA3DEA-6072-4F64-E4BE-DFF55BF36A40}"/>
              </a:ext>
            </a:extLst>
          </p:cNvPr>
          <p:cNvSpPr txBox="1"/>
          <p:nvPr/>
        </p:nvSpPr>
        <p:spPr>
          <a:xfrm>
            <a:off x="2514600" y="658096"/>
            <a:ext cx="12894129" cy="200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+mj-lt"/>
              </a:rPr>
              <a:t>Game: </a:t>
            </a:r>
            <a:r>
              <a:rPr lang="en-US" sz="8000" dirty="0">
                <a:solidFill>
                  <a:srgbClr val="C00000"/>
                </a:solidFill>
                <a:latin typeface="Berlin Sans FB Demi" panose="020E0802020502020306" pitchFamily="34" charset="0"/>
              </a:rPr>
              <a:t>MUSICAL CHAIRS!</a:t>
            </a:r>
            <a:endParaRPr lang="en-US" sz="8000" b="1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4" name="Picture 23" descr="A group of kids dancing&#10;&#10;Description automatically generated">
            <a:extLst>
              <a:ext uri="{FF2B5EF4-FFF2-40B4-BE49-F238E27FC236}">
                <a16:creationId xmlns:a16="http://schemas.microsoft.com/office/drawing/2014/main" id="{E198B9AC-C34C-D57F-5FC7-21D5EC1CD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807250" y="3243621"/>
            <a:ext cx="6336369" cy="60295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childish-prank-21177">
            <a:hlinkClick r:id="" action="ppaction://media"/>
            <a:extLst>
              <a:ext uri="{FF2B5EF4-FFF2-40B4-BE49-F238E27FC236}">
                <a16:creationId xmlns:a16="http://schemas.microsoft.com/office/drawing/2014/main" id="{E513D58E-F0FC-1F04-3E5A-027321AE6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41649" y="7027060"/>
            <a:ext cx="1948320" cy="194832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5B00D4-A920-783F-723E-A45111894ECC}"/>
              </a:ext>
            </a:extLst>
          </p:cNvPr>
          <p:cNvGrpSpPr/>
          <p:nvPr/>
        </p:nvGrpSpPr>
        <p:grpSpPr>
          <a:xfrm>
            <a:off x="7916438" y="3374891"/>
            <a:ext cx="9982200" cy="3200400"/>
            <a:chOff x="7931187" y="4426610"/>
            <a:chExt cx="9982200" cy="3200400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C0D8BA20-CCA7-EDDF-A284-ACDE7662B0DF}"/>
                </a:ext>
              </a:extLst>
            </p:cNvPr>
            <p:cNvGrpSpPr/>
            <p:nvPr/>
          </p:nvGrpSpPr>
          <p:grpSpPr>
            <a:xfrm>
              <a:off x="7931187" y="4426610"/>
              <a:ext cx="9982200" cy="3200400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CB6BABB9-01CF-26BE-C14D-699B29F202C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9A19B3AE-182E-893B-71F7-9E36199B74E8}"/>
                </a:ext>
              </a:extLst>
            </p:cNvPr>
            <p:cNvSpPr txBox="1"/>
            <p:nvPr/>
          </p:nvSpPr>
          <p:spPr>
            <a:xfrm>
              <a:off x="8312927" y="4812375"/>
              <a:ext cx="9248220" cy="24750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66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Do you like presents?</a:t>
              </a:r>
            </a:p>
            <a:p>
              <a:pPr algn="ctr">
                <a:lnSpc>
                  <a:spcPts val="9999"/>
                </a:lnSpc>
              </a:pPr>
              <a:r>
                <a:rPr lang="en-US" sz="66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Why?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019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38311"/>
            <a:ext cx="18320657" cy="94486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7" y="-56804"/>
            <a:ext cx="18379997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94BA3DEA-6072-4F64-E4BE-DFF55BF36A40}"/>
              </a:ext>
            </a:extLst>
          </p:cNvPr>
          <p:cNvSpPr txBox="1"/>
          <p:nvPr/>
        </p:nvSpPr>
        <p:spPr>
          <a:xfrm>
            <a:off x="2514600" y="658096"/>
            <a:ext cx="12894129" cy="200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+mj-lt"/>
              </a:rPr>
              <a:t>Game: </a:t>
            </a:r>
            <a:r>
              <a:rPr lang="en-US" sz="8000" dirty="0">
                <a:solidFill>
                  <a:srgbClr val="C00000"/>
                </a:solidFill>
                <a:latin typeface="Berlin Sans FB Demi" panose="020E0802020502020306" pitchFamily="34" charset="0"/>
              </a:rPr>
              <a:t>MUSICAL CHAIRS!</a:t>
            </a:r>
            <a:endParaRPr lang="en-US" sz="8000" b="1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4" name="Picture 23" descr="A group of kids dancing&#10;&#10;Description automatically generated">
            <a:extLst>
              <a:ext uri="{FF2B5EF4-FFF2-40B4-BE49-F238E27FC236}">
                <a16:creationId xmlns:a16="http://schemas.microsoft.com/office/drawing/2014/main" id="{E198B9AC-C34C-D57F-5FC7-21D5EC1CD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807250" y="3243621"/>
            <a:ext cx="6336369" cy="60295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childish-prank-21177">
            <a:hlinkClick r:id="" action="ppaction://media"/>
            <a:extLst>
              <a:ext uri="{FF2B5EF4-FFF2-40B4-BE49-F238E27FC236}">
                <a16:creationId xmlns:a16="http://schemas.microsoft.com/office/drawing/2014/main" id="{E513D58E-F0FC-1F04-3E5A-027321AE6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41649" y="7027060"/>
            <a:ext cx="1948320" cy="194832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5B00D4-A920-783F-723E-A45111894ECC}"/>
              </a:ext>
            </a:extLst>
          </p:cNvPr>
          <p:cNvGrpSpPr/>
          <p:nvPr/>
        </p:nvGrpSpPr>
        <p:grpSpPr>
          <a:xfrm>
            <a:off x="7916438" y="3374891"/>
            <a:ext cx="9982200" cy="3200400"/>
            <a:chOff x="7931187" y="4426610"/>
            <a:chExt cx="9982200" cy="3200400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C0D8BA20-CCA7-EDDF-A284-ACDE7662B0DF}"/>
                </a:ext>
              </a:extLst>
            </p:cNvPr>
            <p:cNvGrpSpPr/>
            <p:nvPr/>
          </p:nvGrpSpPr>
          <p:grpSpPr>
            <a:xfrm>
              <a:off x="7931187" y="4426610"/>
              <a:ext cx="9982200" cy="3200400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CB6BABB9-01CF-26BE-C14D-699B29F202C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9A19B3AE-182E-893B-71F7-9E36199B74E8}"/>
                </a:ext>
              </a:extLst>
            </p:cNvPr>
            <p:cNvSpPr txBox="1"/>
            <p:nvPr/>
          </p:nvSpPr>
          <p:spPr>
            <a:xfrm>
              <a:off x="8312927" y="4812375"/>
              <a:ext cx="9248220" cy="24750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54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Do you like birthday cake?</a:t>
              </a:r>
            </a:p>
            <a:p>
              <a:pPr algn="ctr">
                <a:lnSpc>
                  <a:spcPts val="9999"/>
                </a:lnSpc>
              </a:pPr>
              <a:r>
                <a:rPr lang="en-US" sz="54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Why?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75659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56411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316300" y="1231094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469271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38311"/>
            <a:ext cx="18320657" cy="94486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7" y="-56804"/>
            <a:ext cx="18379997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94BA3DEA-6072-4F64-E4BE-DFF55BF36A40}"/>
              </a:ext>
            </a:extLst>
          </p:cNvPr>
          <p:cNvSpPr txBox="1"/>
          <p:nvPr/>
        </p:nvSpPr>
        <p:spPr>
          <a:xfrm>
            <a:off x="2514600" y="658096"/>
            <a:ext cx="12894129" cy="200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+mj-lt"/>
              </a:rPr>
              <a:t>Game: </a:t>
            </a:r>
            <a:r>
              <a:rPr lang="en-US" sz="8000" dirty="0">
                <a:solidFill>
                  <a:srgbClr val="C00000"/>
                </a:solidFill>
                <a:latin typeface="Berlin Sans FB Demi" panose="020E0802020502020306" pitchFamily="34" charset="0"/>
              </a:rPr>
              <a:t>MUSICAL CHAIRS!</a:t>
            </a:r>
            <a:endParaRPr lang="en-US" sz="8000" b="1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4" name="Picture 23" descr="A group of kids dancing&#10;&#10;Description automatically generated">
            <a:extLst>
              <a:ext uri="{FF2B5EF4-FFF2-40B4-BE49-F238E27FC236}">
                <a16:creationId xmlns:a16="http://schemas.microsoft.com/office/drawing/2014/main" id="{E198B9AC-C34C-D57F-5FC7-21D5EC1CD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793551" y="3253454"/>
            <a:ext cx="6336369" cy="60295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7B64C42-BAAD-E7C6-14BD-8910B6A2394F}"/>
              </a:ext>
            </a:extLst>
          </p:cNvPr>
          <p:cNvGrpSpPr/>
          <p:nvPr/>
        </p:nvGrpSpPr>
        <p:grpSpPr>
          <a:xfrm>
            <a:off x="7848600" y="3577438"/>
            <a:ext cx="9982200" cy="2170117"/>
            <a:chOff x="7931187" y="4125687"/>
            <a:chExt cx="9982200" cy="3200400"/>
          </a:xfrm>
        </p:grpSpPr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CDC109A2-8C26-6176-933F-33AA66A54BF6}"/>
                </a:ext>
              </a:extLst>
            </p:cNvPr>
            <p:cNvGrpSpPr/>
            <p:nvPr/>
          </p:nvGrpSpPr>
          <p:grpSpPr>
            <a:xfrm>
              <a:off x="7931187" y="4125687"/>
              <a:ext cx="9982200" cy="3200400"/>
              <a:chOff x="0" y="-179957"/>
              <a:chExt cx="6503752" cy="1913890"/>
            </a:xfrm>
            <a:solidFill>
              <a:srgbClr val="0070C0"/>
            </a:solidFill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F2C62DFD-E144-C735-47B6-6D7A18D283D7}"/>
                  </a:ext>
                </a:extLst>
              </p:cNvPr>
              <p:cNvSpPr/>
              <p:nvPr/>
            </p:nvSpPr>
            <p:spPr>
              <a:xfrm>
                <a:off x="0" y="-179957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E2A7083D-69AE-59EA-E44F-D1DD2891FA84}"/>
                </a:ext>
              </a:extLst>
            </p:cNvPr>
            <p:cNvSpPr txBox="1"/>
            <p:nvPr/>
          </p:nvSpPr>
          <p:spPr>
            <a:xfrm>
              <a:off x="8477252" y="4625158"/>
              <a:ext cx="9051860" cy="23616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60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What do you like best?</a:t>
              </a:r>
            </a:p>
          </p:txBody>
        </p:sp>
      </p:grpSp>
      <p:pic>
        <p:nvPicPr>
          <p:cNvPr id="29" name="childish-prank-21177">
            <a:hlinkClick r:id="" action="ppaction://media"/>
            <a:extLst>
              <a:ext uri="{FF2B5EF4-FFF2-40B4-BE49-F238E27FC236}">
                <a16:creationId xmlns:a16="http://schemas.microsoft.com/office/drawing/2014/main" id="{E513D58E-F0FC-1F04-3E5A-027321AE6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582400" y="6505513"/>
            <a:ext cx="1948320" cy="194832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145397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  <a:solidFill>
            <a:srgbClr val="CCFFC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636667" y="155284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3134311" y="121610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7B19E43D-F07A-7033-ABDF-39A26672B40C}"/>
              </a:ext>
            </a:extLst>
          </p:cNvPr>
          <p:cNvGrpSpPr/>
          <p:nvPr/>
        </p:nvGrpSpPr>
        <p:grpSpPr>
          <a:xfrm>
            <a:off x="32551" y="988238"/>
            <a:ext cx="18255449" cy="9298761"/>
            <a:chOff x="0" y="0"/>
            <a:chExt cx="4274726" cy="2167467"/>
          </a:xfrm>
          <a:solidFill>
            <a:srgbClr val="CCFFCC"/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19E475ED-4383-674F-1877-5AA2850EC35C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D18D8469-DA74-E775-6306-DAFA4147108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rgbClr val="00B050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28690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72341">
            <a:off x="198125" y="7671254"/>
            <a:ext cx="3368967" cy="2425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362F392-2F42-53C2-DD81-3E06785CB80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93F2F970-1D3E-24C2-A8FA-C443274E4A94}"/>
              </a:ext>
            </a:extLst>
          </p:cNvPr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1205E5DE-CF74-92E4-6085-FC84FC6C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9DD5ABC-54E1-D9A3-DAD5-2D3D6EE3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990600" y="500248"/>
            <a:ext cx="1305997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sing and do the actions!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0B8D63-0219-65B5-15B7-7CA09884A237}"/>
              </a:ext>
            </a:extLst>
          </p:cNvPr>
          <p:cNvGrpSpPr/>
          <p:nvPr/>
        </p:nvGrpSpPr>
        <p:grpSpPr>
          <a:xfrm>
            <a:off x="13868400" y="1116352"/>
            <a:ext cx="3178218" cy="1457653"/>
            <a:chOff x="12496801" y="1039345"/>
            <a:chExt cx="3657600" cy="1769876"/>
          </a:xfrm>
          <a:solidFill>
            <a:srgbClr val="00B050"/>
          </a:solidFill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C673656A-F63E-0111-E492-CBB6F87E8CE8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967CBDB9-D922-4FFE-A4BA-76DD6B8DA7F4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E36D3C8E-EAF6-2C36-415C-C58383B26156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63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068D15C-AACA-4AA4-C2E8-BDAEF02EF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815" y="3656683"/>
            <a:ext cx="17666370" cy="5284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Track 102">
            <a:hlinkClick r:id="" action="ppaction://media"/>
            <a:extLst>
              <a:ext uri="{FF2B5EF4-FFF2-40B4-BE49-F238E27FC236}">
                <a16:creationId xmlns:a16="http://schemas.microsoft.com/office/drawing/2014/main" id="{9A7B7CDF-342E-A2EC-5912-DC14C6B4EF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7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078200" y="6972300"/>
            <a:ext cx="1642194" cy="164219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511742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09816"/>
            <a:ext cx="18245164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099B551-B709-AE19-5307-90C0B41A8759}"/>
              </a:ext>
            </a:extLst>
          </p:cNvPr>
          <p:cNvSpPr/>
          <p:nvPr/>
        </p:nvSpPr>
        <p:spPr>
          <a:xfrm>
            <a:off x="2048204" y="2450555"/>
            <a:ext cx="3125534" cy="25118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9F1A08-8204-3823-6673-26FDE6651939}"/>
              </a:ext>
            </a:extLst>
          </p:cNvPr>
          <p:cNvSpPr/>
          <p:nvPr/>
        </p:nvSpPr>
        <p:spPr>
          <a:xfrm>
            <a:off x="2068899" y="5047036"/>
            <a:ext cx="3104839" cy="24755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D7AC7A-F5F6-B779-3A0A-9F55678E0DDE}"/>
              </a:ext>
            </a:extLst>
          </p:cNvPr>
          <p:cNvSpPr/>
          <p:nvPr/>
        </p:nvSpPr>
        <p:spPr>
          <a:xfrm>
            <a:off x="2099417" y="7622280"/>
            <a:ext cx="3104839" cy="2481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A56FE5-DDAC-F661-9854-751A9388C035}"/>
              </a:ext>
            </a:extLst>
          </p:cNvPr>
          <p:cNvSpPr/>
          <p:nvPr/>
        </p:nvSpPr>
        <p:spPr>
          <a:xfrm>
            <a:off x="5490567" y="2448412"/>
            <a:ext cx="3156052" cy="25017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EC1B31-F3AA-1AF8-C8A8-DDD94BBC4B90}"/>
              </a:ext>
            </a:extLst>
          </p:cNvPr>
          <p:cNvSpPr/>
          <p:nvPr/>
        </p:nvSpPr>
        <p:spPr>
          <a:xfrm>
            <a:off x="5485789" y="5129200"/>
            <a:ext cx="3156052" cy="23497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EEBD711-28F6-D494-62B6-695061A0D51E}"/>
              </a:ext>
            </a:extLst>
          </p:cNvPr>
          <p:cNvSpPr txBox="1"/>
          <p:nvPr/>
        </p:nvSpPr>
        <p:spPr>
          <a:xfrm>
            <a:off x="5078510" y="76100"/>
            <a:ext cx="1084338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CONCENTRATION!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C463E0B-C89D-4E5D-5810-63D6C6643563}"/>
              </a:ext>
            </a:extLst>
          </p:cNvPr>
          <p:cNvSpPr/>
          <p:nvPr/>
        </p:nvSpPr>
        <p:spPr>
          <a:xfrm>
            <a:off x="2263967" y="2757230"/>
            <a:ext cx="2824414" cy="1939528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9F3FA81F-738C-CE02-83A7-7DD169317933}"/>
              </a:ext>
            </a:extLst>
          </p:cNvPr>
          <p:cNvSpPr/>
          <p:nvPr/>
        </p:nvSpPr>
        <p:spPr>
          <a:xfrm>
            <a:off x="2659972" y="5232556"/>
            <a:ext cx="1999354" cy="2185449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01FB75D0-BA66-D93A-BD9D-E7A1090D1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035845" y="2646878"/>
            <a:ext cx="1990141" cy="2095443"/>
          </a:xfrm>
          <a:prstGeom prst="rect">
            <a:avLst/>
          </a:prstGeom>
        </p:spPr>
      </p:pic>
      <p:sp>
        <p:nvSpPr>
          <p:cNvPr id="33" name="Freeform 10">
            <a:extLst>
              <a:ext uri="{FF2B5EF4-FFF2-40B4-BE49-F238E27FC236}">
                <a16:creationId xmlns:a16="http://schemas.microsoft.com/office/drawing/2014/main" id="{1570B0C6-94D6-301E-BC0F-B2F56C2A9BB8}"/>
              </a:ext>
            </a:extLst>
          </p:cNvPr>
          <p:cNvSpPr/>
          <p:nvPr/>
        </p:nvSpPr>
        <p:spPr>
          <a:xfrm>
            <a:off x="5705305" y="5307942"/>
            <a:ext cx="2726974" cy="2020697"/>
          </a:xfrm>
          <a:custGeom>
            <a:avLst/>
            <a:gdLst/>
            <a:ahLst/>
            <a:cxnLst/>
            <a:rect l="l" t="t" r="r" b="b"/>
            <a:pathLst>
              <a:path w="2854357" h="1766133">
                <a:moveTo>
                  <a:pt x="0" y="0"/>
                </a:moveTo>
                <a:lnTo>
                  <a:pt x="2854357" y="0"/>
                </a:lnTo>
                <a:lnTo>
                  <a:pt x="2854357" y="1766133"/>
                </a:lnTo>
                <a:lnTo>
                  <a:pt x="0" y="17661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E26933D1-18DF-949B-F62D-EA46B90C2080}"/>
              </a:ext>
            </a:extLst>
          </p:cNvPr>
          <p:cNvSpPr/>
          <p:nvPr/>
        </p:nvSpPr>
        <p:spPr>
          <a:xfrm>
            <a:off x="2761239" y="7772194"/>
            <a:ext cx="1831018" cy="2057195"/>
          </a:xfrm>
          <a:custGeom>
            <a:avLst/>
            <a:gdLst/>
            <a:ahLst/>
            <a:cxnLst/>
            <a:rect l="l" t="t" r="r" b="b"/>
            <a:pathLst>
              <a:path w="3682746" h="4114800">
                <a:moveTo>
                  <a:pt x="0" y="0"/>
                </a:moveTo>
                <a:lnTo>
                  <a:pt x="3682746" y="0"/>
                </a:lnTo>
                <a:lnTo>
                  <a:pt x="36827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59EB8D-7E43-90E4-5CD6-F38B3490E175}"/>
              </a:ext>
            </a:extLst>
          </p:cNvPr>
          <p:cNvGrpSpPr/>
          <p:nvPr/>
        </p:nvGrpSpPr>
        <p:grpSpPr>
          <a:xfrm>
            <a:off x="5492571" y="7622281"/>
            <a:ext cx="3126893" cy="2460997"/>
            <a:chOff x="5492571" y="7622281"/>
            <a:chExt cx="3126893" cy="246099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8EEB853-7122-0064-BF79-246AAED65661}"/>
                </a:ext>
              </a:extLst>
            </p:cNvPr>
            <p:cNvSpPr/>
            <p:nvPr/>
          </p:nvSpPr>
          <p:spPr>
            <a:xfrm>
              <a:off x="5492571" y="7622281"/>
              <a:ext cx="3126893" cy="24609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B84F0327-0F31-2F75-00F1-C0F0FD73FCD1}"/>
                </a:ext>
              </a:extLst>
            </p:cNvPr>
            <p:cNvSpPr/>
            <p:nvPr/>
          </p:nvSpPr>
          <p:spPr>
            <a:xfrm>
              <a:off x="5956750" y="7804829"/>
              <a:ext cx="2116038" cy="2074800"/>
            </a:xfrm>
            <a:custGeom>
              <a:avLst/>
              <a:gdLst/>
              <a:ahLst/>
              <a:cxnLst/>
              <a:rect l="l" t="t" r="r" b="b"/>
              <a:pathLst>
                <a:path w="2825665" h="2751492">
                  <a:moveTo>
                    <a:pt x="0" y="0"/>
                  </a:moveTo>
                  <a:lnTo>
                    <a:pt x="2825666" y="0"/>
                  </a:lnTo>
                  <a:lnTo>
                    <a:pt x="2825666" y="2751491"/>
                  </a:lnTo>
                  <a:lnTo>
                    <a:pt x="0" y="2751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18C4DB0-2B7A-3358-6663-98E678472851}"/>
              </a:ext>
            </a:extLst>
          </p:cNvPr>
          <p:cNvGrpSpPr/>
          <p:nvPr/>
        </p:nvGrpSpPr>
        <p:grpSpPr>
          <a:xfrm>
            <a:off x="5487495" y="2390718"/>
            <a:ext cx="3128710" cy="2646878"/>
            <a:chOff x="2267280" y="2832422"/>
            <a:chExt cx="4061114" cy="343297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4307465-64AE-4A50-B6AB-1034235B29C9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00389FD-6FA0-B4B7-48F7-0FEDFF378DC4}"/>
                </a:ext>
              </a:extLst>
            </p:cNvPr>
            <p:cNvSpPr/>
            <p:nvPr/>
          </p:nvSpPr>
          <p:spPr>
            <a:xfrm>
              <a:off x="3561177" y="2832422"/>
              <a:ext cx="1640026" cy="34329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1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D3B4AFF-333B-F187-0123-7776A0908F6E}"/>
              </a:ext>
            </a:extLst>
          </p:cNvPr>
          <p:cNvGrpSpPr/>
          <p:nvPr/>
        </p:nvGrpSpPr>
        <p:grpSpPr>
          <a:xfrm>
            <a:off x="2059457" y="4968400"/>
            <a:ext cx="3128710" cy="2646878"/>
            <a:chOff x="2267280" y="2832422"/>
            <a:chExt cx="4061114" cy="347051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26C0CAB-CEEC-F71E-11B4-5786448489F6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EB672F7-1976-FB7F-54C5-D11C47B5DF44}"/>
                </a:ext>
              </a:extLst>
            </p:cNvPr>
            <p:cNvSpPr/>
            <p:nvPr/>
          </p:nvSpPr>
          <p:spPr>
            <a:xfrm>
              <a:off x="3561178" y="2832422"/>
              <a:ext cx="1640024" cy="347051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D65E2CC-0B63-D40A-E784-D267EF751FC5}"/>
              </a:ext>
            </a:extLst>
          </p:cNvPr>
          <p:cNvGrpSpPr/>
          <p:nvPr/>
        </p:nvGrpSpPr>
        <p:grpSpPr>
          <a:xfrm>
            <a:off x="5463560" y="5070231"/>
            <a:ext cx="3188498" cy="2734598"/>
            <a:chOff x="2267280" y="2832422"/>
            <a:chExt cx="4061114" cy="370140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1FBFF17-A60C-5BF8-0201-5DBAF458BA69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F99C7D4-B54D-BCA6-4548-19C243072746}"/>
                </a:ext>
              </a:extLst>
            </p:cNvPr>
            <p:cNvSpPr/>
            <p:nvPr/>
          </p:nvSpPr>
          <p:spPr>
            <a:xfrm>
              <a:off x="3561178" y="2832422"/>
              <a:ext cx="1640024" cy="370140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EA4AC7A-B800-EE1C-6D20-294CE177FD1A}"/>
              </a:ext>
            </a:extLst>
          </p:cNvPr>
          <p:cNvGrpSpPr/>
          <p:nvPr/>
        </p:nvGrpSpPr>
        <p:grpSpPr>
          <a:xfrm>
            <a:off x="2085319" y="7576979"/>
            <a:ext cx="3128710" cy="2646878"/>
            <a:chOff x="2267280" y="2832422"/>
            <a:chExt cx="4061114" cy="347051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CD5015E-8BBA-9BB5-BF10-5B837B0E81A3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9653D92-F79E-2941-01D9-E9E6BBF25E3C}"/>
                </a:ext>
              </a:extLst>
            </p:cNvPr>
            <p:cNvSpPr/>
            <p:nvPr/>
          </p:nvSpPr>
          <p:spPr>
            <a:xfrm>
              <a:off x="3561178" y="2832422"/>
              <a:ext cx="1640024" cy="347051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3CD1467-CFF7-6F62-99CB-5F9E3249A3CF}"/>
              </a:ext>
            </a:extLst>
          </p:cNvPr>
          <p:cNvGrpSpPr/>
          <p:nvPr/>
        </p:nvGrpSpPr>
        <p:grpSpPr>
          <a:xfrm>
            <a:off x="5502344" y="7546641"/>
            <a:ext cx="3128710" cy="2646878"/>
            <a:chOff x="2267280" y="2832422"/>
            <a:chExt cx="4061114" cy="347051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5B7FD44-12EE-3E03-999B-23277AD776CF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945E8C0-9B40-5D87-F4A0-E16A06F1C28D}"/>
                </a:ext>
              </a:extLst>
            </p:cNvPr>
            <p:cNvSpPr/>
            <p:nvPr/>
          </p:nvSpPr>
          <p:spPr>
            <a:xfrm>
              <a:off x="3561178" y="2832422"/>
              <a:ext cx="1640024" cy="347051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EB7741-5C04-257F-8F75-DA5D9A3EBF28}"/>
              </a:ext>
            </a:extLst>
          </p:cNvPr>
          <p:cNvGrpSpPr/>
          <p:nvPr/>
        </p:nvGrpSpPr>
        <p:grpSpPr>
          <a:xfrm>
            <a:off x="2022691" y="2364755"/>
            <a:ext cx="3128710" cy="2576873"/>
            <a:chOff x="2267280" y="2832422"/>
            <a:chExt cx="4061114" cy="332335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5892547-F72E-F173-2CEF-1FCB1EAFB2A4}"/>
                </a:ext>
              </a:extLst>
            </p:cNvPr>
            <p:cNvSpPr/>
            <p:nvPr/>
          </p:nvSpPr>
          <p:spPr>
            <a:xfrm>
              <a:off x="2267280" y="2924603"/>
              <a:ext cx="4061114" cy="323117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E0003C0-49E2-5959-B223-3C0131F2FCBE}"/>
                </a:ext>
              </a:extLst>
            </p:cNvPr>
            <p:cNvSpPr/>
            <p:nvPr/>
          </p:nvSpPr>
          <p:spPr>
            <a:xfrm>
              <a:off x="3561178" y="2832422"/>
              <a:ext cx="1640024" cy="32633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849B6B-A89F-2F07-C142-7E685BBFF9E3}"/>
              </a:ext>
            </a:extLst>
          </p:cNvPr>
          <p:cNvGrpSpPr/>
          <p:nvPr/>
        </p:nvGrpSpPr>
        <p:grpSpPr>
          <a:xfrm>
            <a:off x="9498138" y="2456901"/>
            <a:ext cx="3187338" cy="2392119"/>
            <a:chOff x="9498138" y="2456901"/>
            <a:chExt cx="3187338" cy="239211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6491928-9EC2-EDDE-5A56-19A202447C82}"/>
                </a:ext>
              </a:extLst>
            </p:cNvPr>
            <p:cNvSpPr/>
            <p:nvPr/>
          </p:nvSpPr>
          <p:spPr>
            <a:xfrm>
              <a:off x="9498138" y="2456901"/>
              <a:ext cx="3187338" cy="239211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0C7E26-8A21-1661-FBC5-685B0C00F94E}"/>
                </a:ext>
              </a:extLst>
            </p:cNvPr>
            <p:cNvSpPr/>
            <p:nvPr/>
          </p:nvSpPr>
          <p:spPr>
            <a:xfrm>
              <a:off x="9751551" y="3166170"/>
              <a:ext cx="271260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neighbor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7F5349-126C-5D59-CA68-1BBA46A06C2C}"/>
              </a:ext>
            </a:extLst>
          </p:cNvPr>
          <p:cNvGrpSpPr/>
          <p:nvPr/>
        </p:nvGrpSpPr>
        <p:grpSpPr>
          <a:xfrm>
            <a:off x="12897599" y="2442210"/>
            <a:ext cx="3156052" cy="2349782"/>
            <a:chOff x="12897599" y="2442210"/>
            <a:chExt cx="3156052" cy="234978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DE304CE-7F55-534C-4B75-8E03577938B6}"/>
                </a:ext>
              </a:extLst>
            </p:cNvPr>
            <p:cNvSpPr/>
            <p:nvPr/>
          </p:nvSpPr>
          <p:spPr>
            <a:xfrm>
              <a:off x="12897599" y="2442210"/>
              <a:ext cx="3156052" cy="234978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F78376-84E6-0E9A-3CCE-1920CD2B1CB3}"/>
                </a:ext>
              </a:extLst>
            </p:cNvPr>
            <p:cNvSpPr/>
            <p:nvPr/>
          </p:nvSpPr>
          <p:spPr>
            <a:xfrm>
              <a:off x="13012517" y="3166170"/>
              <a:ext cx="291419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chocolate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A407AD4-4477-CF52-5644-1C42195A34FF}"/>
              </a:ext>
            </a:extLst>
          </p:cNvPr>
          <p:cNvGrpSpPr/>
          <p:nvPr/>
        </p:nvGrpSpPr>
        <p:grpSpPr>
          <a:xfrm>
            <a:off x="9480098" y="4971929"/>
            <a:ext cx="3157521" cy="2511860"/>
            <a:chOff x="9480098" y="4971929"/>
            <a:chExt cx="3157521" cy="251186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56F4A01-AF33-7390-5E8D-EE30007D5EDD}"/>
                </a:ext>
              </a:extLst>
            </p:cNvPr>
            <p:cNvSpPr/>
            <p:nvPr/>
          </p:nvSpPr>
          <p:spPr>
            <a:xfrm>
              <a:off x="9480098" y="4971929"/>
              <a:ext cx="3157521" cy="25118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782B0A-2E65-0259-7FD0-266815EAE3B7}"/>
                </a:ext>
              </a:extLst>
            </p:cNvPr>
            <p:cNvSpPr/>
            <p:nvPr/>
          </p:nvSpPr>
          <p:spPr>
            <a:xfrm>
              <a:off x="9853961" y="5809209"/>
              <a:ext cx="25635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balloons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30243-F2AA-4B41-DFD3-2EEA22F8EF4F}"/>
              </a:ext>
            </a:extLst>
          </p:cNvPr>
          <p:cNvGrpSpPr/>
          <p:nvPr/>
        </p:nvGrpSpPr>
        <p:grpSpPr>
          <a:xfrm>
            <a:off x="12877050" y="4957394"/>
            <a:ext cx="3156052" cy="2501743"/>
            <a:chOff x="12877050" y="4957394"/>
            <a:chExt cx="3156052" cy="250174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B5AE06B-657A-8F00-AEBC-D71BD63B6A09}"/>
                </a:ext>
              </a:extLst>
            </p:cNvPr>
            <p:cNvSpPr/>
            <p:nvPr/>
          </p:nvSpPr>
          <p:spPr>
            <a:xfrm>
              <a:off x="12877050" y="4957394"/>
              <a:ext cx="3156052" cy="25017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2D6F22-AFBC-226D-8C5E-4DC6F4E4F2BE}"/>
                </a:ext>
              </a:extLst>
            </p:cNvPr>
            <p:cNvSpPr/>
            <p:nvPr/>
          </p:nvSpPr>
          <p:spPr>
            <a:xfrm>
              <a:off x="13183552" y="5809209"/>
              <a:ext cx="260250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presents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E4BACA-DB99-ACA0-AD46-E69F9E629FD7}"/>
              </a:ext>
            </a:extLst>
          </p:cNvPr>
          <p:cNvGrpSpPr/>
          <p:nvPr/>
        </p:nvGrpSpPr>
        <p:grpSpPr>
          <a:xfrm>
            <a:off x="9463829" y="7599732"/>
            <a:ext cx="3177228" cy="2460997"/>
            <a:chOff x="9463829" y="7599732"/>
            <a:chExt cx="3177228" cy="246099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B4A056F-D5AF-58E6-A14F-7ACCF97C7BFF}"/>
                </a:ext>
              </a:extLst>
            </p:cNvPr>
            <p:cNvSpPr/>
            <p:nvPr/>
          </p:nvSpPr>
          <p:spPr>
            <a:xfrm>
              <a:off x="9463829" y="7599732"/>
              <a:ext cx="3177228" cy="24609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CDD7D9B-7E0E-EC47-1BED-EB2DC6D8CC94}"/>
                </a:ext>
              </a:extLst>
            </p:cNvPr>
            <p:cNvSpPr/>
            <p:nvPr/>
          </p:nvSpPr>
          <p:spPr>
            <a:xfrm>
              <a:off x="9864981" y="8368565"/>
              <a:ext cx="24857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gift card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A0C01D9-3AD1-1582-ABD7-0A2C1702FF9E}"/>
              </a:ext>
            </a:extLst>
          </p:cNvPr>
          <p:cNvGrpSpPr/>
          <p:nvPr/>
        </p:nvGrpSpPr>
        <p:grpSpPr>
          <a:xfrm>
            <a:off x="12897599" y="7577205"/>
            <a:ext cx="3104839" cy="2481552"/>
            <a:chOff x="12897599" y="7577205"/>
            <a:chExt cx="3104839" cy="248155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41F7EEE-A478-465B-C8C1-6E3D8FCF7F2D}"/>
                </a:ext>
              </a:extLst>
            </p:cNvPr>
            <p:cNvSpPr/>
            <p:nvPr/>
          </p:nvSpPr>
          <p:spPr>
            <a:xfrm>
              <a:off x="12897599" y="7577205"/>
              <a:ext cx="3104839" cy="24815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CE09757-487E-DD8E-1A6B-0555B1F6F85E}"/>
                </a:ext>
              </a:extLst>
            </p:cNvPr>
            <p:cNvSpPr/>
            <p:nvPr/>
          </p:nvSpPr>
          <p:spPr>
            <a:xfrm>
              <a:off x="13616458" y="8310952"/>
              <a:ext cx="17366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invite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B8B666E-A17C-AFBC-6E18-0E1184EDB028}"/>
              </a:ext>
            </a:extLst>
          </p:cNvPr>
          <p:cNvGrpSpPr/>
          <p:nvPr/>
        </p:nvGrpSpPr>
        <p:grpSpPr>
          <a:xfrm>
            <a:off x="9492659" y="2287676"/>
            <a:ext cx="3207589" cy="2646878"/>
            <a:chOff x="2267280" y="2832422"/>
            <a:chExt cx="4061114" cy="3413636"/>
          </a:xfrm>
          <a:solidFill>
            <a:srgbClr val="00B050"/>
          </a:solidFill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0691FD3-2063-E7ED-9959-C08969615C09}"/>
                </a:ext>
              </a:extLst>
            </p:cNvPr>
            <p:cNvSpPr/>
            <p:nvPr/>
          </p:nvSpPr>
          <p:spPr>
            <a:xfrm>
              <a:off x="2267280" y="2924603"/>
              <a:ext cx="4061114" cy="323117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359948C-9595-E6D8-15B3-28959A3D309C}"/>
                </a:ext>
              </a:extLst>
            </p:cNvPr>
            <p:cNvSpPr/>
            <p:nvPr/>
          </p:nvSpPr>
          <p:spPr>
            <a:xfrm>
              <a:off x="3462342" y="2832422"/>
              <a:ext cx="1837695" cy="34136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2CA8E7A-9716-233E-3BB3-5CE07C78E563}"/>
              </a:ext>
            </a:extLst>
          </p:cNvPr>
          <p:cNvGrpSpPr/>
          <p:nvPr/>
        </p:nvGrpSpPr>
        <p:grpSpPr>
          <a:xfrm>
            <a:off x="12879072" y="2242740"/>
            <a:ext cx="3181086" cy="2646878"/>
            <a:chOff x="2257268" y="2832422"/>
            <a:chExt cx="4061114" cy="3432970"/>
          </a:xfrm>
          <a:solidFill>
            <a:srgbClr val="00B050"/>
          </a:solidFill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91D5C19-95F8-882A-9EC9-83472C6DA019}"/>
                </a:ext>
              </a:extLst>
            </p:cNvPr>
            <p:cNvSpPr/>
            <p:nvPr/>
          </p:nvSpPr>
          <p:spPr>
            <a:xfrm>
              <a:off x="2257268" y="2989820"/>
              <a:ext cx="4061114" cy="323117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FF45E58-09BF-89F0-CE43-F408D4261F8D}"/>
                </a:ext>
              </a:extLst>
            </p:cNvPr>
            <p:cNvSpPr/>
            <p:nvPr/>
          </p:nvSpPr>
          <p:spPr>
            <a:xfrm>
              <a:off x="3524541" y="2832422"/>
              <a:ext cx="1713300" cy="343297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</a:t>
              </a:r>
              <a:endParaRPr lang="en-US" sz="1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3D4182B-8B25-1157-FD71-535E486D69E5}"/>
              </a:ext>
            </a:extLst>
          </p:cNvPr>
          <p:cNvGrpSpPr/>
          <p:nvPr/>
        </p:nvGrpSpPr>
        <p:grpSpPr>
          <a:xfrm>
            <a:off x="9479314" y="4889618"/>
            <a:ext cx="3217172" cy="2704849"/>
            <a:chOff x="2267280" y="2832422"/>
            <a:chExt cx="4061114" cy="3470511"/>
          </a:xfrm>
          <a:solidFill>
            <a:srgbClr val="00B050"/>
          </a:solidFill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9EA9DC6-7D7F-319C-9D0A-8799FDB3D854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1EBAE58-131B-B445-14DB-B2F704688FC0}"/>
                </a:ext>
              </a:extLst>
            </p:cNvPr>
            <p:cNvSpPr/>
            <p:nvPr/>
          </p:nvSpPr>
          <p:spPr>
            <a:xfrm>
              <a:off x="3524765" y="2832422"/>
              <a:ext cx="1712851" cy="347051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EC00FBA-3D8B-FD2F-BE2C-8DBF4F4CA7A3}"/>
              </a:ext>
            </a:extLst>
          </p:cNvPr>
          <p:cNvGrpSpPr/>
          <p:nvPr/>
        </p:nvGrpSpPr>
        <p:grpSpPr>
          <a:xfrm>
            <a:off x="12877050" y="4887940"/>
            <a:ext cx="3186022" cy="2839914"/>
            <a:chOff x="2267280" y="2832422"/>
            <a:chExt cx="4061114" cy="3701404"/>
          </a:xfrm>
          <a:solidFill>
            <a:srgbClr val="00B050"/>
          </a:solidFill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BEA24F1-A985-426E-71B9-5980E159F506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AECDAA9-6B4B-064B-0B65-AA9E775E15A9}"/>
                </a:ext>
              </a:extLst>
            </p:cNvPr>
            <p:cNvSpPr/>
            <p:nvPr/>
          </p:nvSpPr>
          <p:spPr>
            <a:xfrm>
              <a:off x="3411366" y="2832422"/>
              <a:ext cx="1939649" cy="37014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96C7964-3FC5-BFF9-D3CD-6883F0BBDA7C}"/>
              </a:ext>
            </a:extLst>
          </p:cNvPr>
          <p:cNvGrpSpPr/>
          <p:nvPr/>
        </p:nvGrpSpPr>
        <p:grpSpPr>
          <a:xfrm>
            <a:off x="9459762" y="7522572"/>
            <a:ext cx="3225714" cy="2693224"/>
            <a:chOff x="2267280" y="2832422"/>
            <a:chExt cx="4061114" cy="3470511"/>
          </a:xfrm>
          <a:solidFill>
            <a:srgbClr val="00B050"/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5D223C6-FC4F-9AB1-6C49-1E6BA6424EFB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75E0D7F-A903-EB00-C7FA-3A2E7D3BEBFD}"/>
                </a:ext>
              </a:extLst>
            </p:cNvPr>
            <p:cNvSpPr/>
            <p:nvPr/>
          </p:nvSpPr>
          <p:spPr>
            <a:xfrm>
              <a:off x="3587187" y="2832422"/>
              <a:ext cx="1588008" cy="347051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C9F96CA-C6E7-0448-C6AE-626661DC6579}"/>
              </a:ext>
            </a:extLst>
          </p:cNvPr>
          <p:cNvGrpSpPr/>
          <p:nvPr/>
        </p:nvGrpSpPr>
        <p:grpSpPr>
          <a:xfrm>
            <a:off x="12916060" y="7501393"/>
            <a:ext cx="3227248" cy="2704513"/>
            <a:chOff x="2267280" y="2832422"/>
            <a:chExt cx="4061114" cy="3470511"/>
          </a:xfrm>
          <a:solidFill>
            <a:srgbClr val="00B050"/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006B9C9-D887-1AE9-9003-FE2647F38403}"/>
                </a:ext>
              </a:extLst>
            </p:cNvPr>
            <p:cNvSpPr/>
            <p:nvPr/>
          </p:nvSpPr>
          <p:spPr>
            <a:xfrm>
              <a:off x="2267280" y="2924604"/>
              <a:ext cx="4061114" cy="323117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313CDAB-D288-0CC6-0CCF-8CC88532A346}"/>
                </a:ext>
              </a:extLst>
            </p:cNvPr>
            <p:cNvSpPr/>
            <p:nvPr/>
          </p:nvSpPr>
          <p:spPr>
            <a:xfrm>
              <a:off x="3649757" y="2832422"/>
              <a:ext cx="1462868" cy="347051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3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AA974A21-A737-6287-0D11-F19E4668808F}"/>
              </a:ext>
            </a:extLst>
          </p:cNvPr>
          <p:cNvSpPr/>
          <p:nvPr/>
        </p:nvSpPr>
        <p:spPr>
          <a:xfrm rot="967897">
            <a:off x="-1416545" y="7589398"/>
            <a:ext cx="5521968" cy="375005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73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3">
            <a:extLst>
              <a:ext uri="{FF2B5EF4-FFF2-40B4-BE49-F238E27FC236}">
                <a16:creationId xmlns:a16="http://schemas.microsoft.com/office/drawing/2014/main" id="{C1FAFD3F-AC83-CFFE-762D-8DC16D477E6D}"/>
              </a:ext>
            </a:extLst>
          </p:cNvPr>
          <p:cNvSpPr/>
          <p:nvPr/>
        </p:nvSpPr>
        <p:spPr>
          <a:xfrm>
            <a:off x="0" y="909815"/>
            <a:ext cx="18288000" cy="936862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Answer.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8001" y="1228813"/>
            <a:ext cx="1397084" cy="1397084"/>
          </a:xfrm>
          <a:prstGeom prst="rect">
            <a:avLst/>
          </a:prstGeom>
        </p:spPr>
      </p:pic>
      <p:sp>
        <p:nvSpPr>
          <p:cNvPr id="22" name="Freeform 12">
            <a:extLst>
              <a:ext uri="{FF2B5EF4-FFF2-40B4-BE49-F238E27FC236}">
                <a16:creationId xmlns:a16="http://schemas.microsoft.com/office/drawing/2014/main" id="{C973690D-5A13-E856-DA16-36DA6387D104}"/>
              </a:ext>
            </a:extLst>
          </p:cNvPr>
          <p:cNvSpPr/>
          <p:nvPr/>
        </p:nvSpPr>
        <p:spPr>
          <a:xfrm>
            <a:off x="5181600" y="3029281"/>
            <a:ext cx="7086600" cy="6705600"/>
          </a:xfrm>
          <a:custGeom>
            <a:avLst/>
            <a:gdLst/>
            <a:ahLst/>
            <a:cxnLst/>
            <a:rect l="l" t="t" r="r" b="b"/>
            <a:pathLst>
              <a:path w="3395046" h="3527321">
                <a:moveTo>
                  <a:pt x="0" y="0"/>
                </a:moveTo>
                <a:lnTo>
                  <a:pt x="3395046" y="0"/>
                </a:lnTo>
                <a:lnTo>
                  <a:pt x="3395046" y="3527320"/>
                </a:lnTo>
                <a:lnTo>
                  <a:pt x="0" y="3527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5926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066800" y="426930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AE5F4F-4399-9C7C-7338-47240D475A03}"/>
              </a:ext>
            </a:extLst>
          </p:cNvPr>
          <p:cNvGrpSpPr/>
          <p:nvPr/>
        </p:nvGrpSpPr>
        <p:grpSpPr>
          <a:xfrm>
            <a:off x="1812935" y="4457700"/>
            <a:ext cx="4439385" cy="2875124"/>
            <a:chOff x="12496801" y="1039345"/>
            <a:chExt cx="3657600" cy="1696334"/>
          </a:xfrm>
          <a:solidFill>
            <a:srgbClr val="00B050"/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8B40DA91-B615-AE29-600F-6E3858E84CA0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9F74227B-A4FB-85AE-123E-FB0E6BA51C1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D313EA8D-4353-37F8-13BD-6D8ABA87F73F}"/>
                </a:ext>
              </a:extLst>
            </p:cNvPr>
            <p:cNvSpPr txBox="1"/>
            <p:nvPr/>
          </p:nvSpPr>
          <p:spPr>
            <a:xfrm>
              <a:off x="13220725" y="1728253"/>
              <a:ext cx="2391980" cy="90310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7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C38985D-4A4C-FC84-5061-D3D2E04778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3910" y="2647165"/>
            <a:ext cx="8839200" cy="7156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152504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3303</TotalTime>
  <Words>1207</Words>
  <Application>Microsoft Office PowerPoint</Application>
  <PresentationFormat>Custom</PresentationFormat>
  <Paragraphs>199</Paragraphs>
  <Slides>32</Slides>
  <Notes>29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Fredoka One</vt:lpstr>
      <vt:lpstr>Tenor Sans</vt:lpstr>
      <vt:lpstr>Berlin Sans FB Demi</vt:lpstr>
      <vt:lpstr>KG Primary Penmanship Bold</vt:lpstr>
      <vt:lpstr>Arial</vt:lpstr>
      <vt:lpstr>Times New Roman</vt:lpstr>
      <vt:lpstr>Jumble</vt:lpstr>
      <vt:lpstr>Wingdings</vt:lpstr>
      <vt:lpstr>Calibri</vt:lpstr>
      <vt:lpstr>Sniglet</vt:lpstr>
      <vt:lpstr>Modern Love Grunge</vt:lpstr>
      <vt:lpstr>Abadi Extra Light</vt:lpstr>
      <vt:lpstr>Nunito Sans Regular</vt:lpstr>
      <vt:lpstr>MyriadPro-Light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47</cp:revision>
  <dcterms:created xsi:type="dcterms:W3CDTF">2006-08-16T00:00:00Z</dcterms:created>
  <dcterms:modified xsi:type="dcterms:W3CDTF">2023-10-20T01:31:21Z</dcterms:modified>
  <dc:identifier>DAFV1pFi9-g</dc:identifier>
</cp:coreProperties>
</file>