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x-wav"/>
  <Override PartName="/ppt/media/media3.wav" ContentType="audio/x-wav"/>
  <Override PartName="/ppt/media/media4.wav" ContentType="audio/x-wav"/>
  <Override PartName="/ppt/media/media5.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4" r:id="rId2"/>
    <p:sldId id="256" r:id="rId3"/>
    <p:sldId id="257" r:id="rId4"/>
    <p:sldId id="258" r:id="rId5"/>
    <p:sldId id="396" r:id="rId6"/>
    <p:sldId id="454" r:id="rId7"/>
    <p:sldId id="397" r:id="rId8"/>
    <p:sldId id="455" r:id="rId9"/>
    <p:sldId id="389" r:id="rId10"/>
    <p:sldId id="364" r:id="rId11"/>
    <p:sldId id="456" r:id="rId12"/>
    <p:sldId id="457" r:id="rId13"/>
    <p:sldId id="458" r:id="rId14"/>
    <p:sldId id="434" r:id="rId15"/>
    <p:sldId id="459" r:id="rId16"/>
    <p:sldId id="385" r:id="rId17"/>
    <p:sldId id="439" r:id="rId18"/>
    <p:sldId id="460" r:id="rId19"/>
    <p:sldId id="417" r:id="rId20"/>
    <p:sldId id="418" r:id="rId21"/>
    <p:sldId id="419" r:id="rId22"/>
    <p:sldId id="420" r:id="rId23"/>
    <p:sldId id="461" r:id="rId24"/>
    <p:sldId id="462" r:id="rId25"/>
    <p:sldId id="445" r:id="rId26"/>
    <p:sldId id="446" r:id="rId27"/>
    <p:sldId id="447" r:id="rId28"/>
    <p:sldId id="448" r:id="rId29"/>
    <p:sldId id="388" r:id="rId30"/>
    <p:sldId id="463" r:id="rId31"/>
    <p:sldId id="464" r:id="rId32"/>
    <p:sldId id="453" r:id="rId33"/>
    <p:sldId id="316" r:id="rId34"/>
    <p:sldId id="280" r:id="rId35"/>
    <p:sldId id="272"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Fredoka One" panose="02000000000000000000" pitchFamily="2" charset="0"/>
      <p:regular r:id="rId42"/>
    </p:embeddedFont>
    <p:embeddedFont>
      <p:font typeface="Jumble" panose="02000503000000020004" pitchFamily="2" charset="0"/>
      <p:regular r:id="rId43"/>
    </p:embeddedFont>
    <p:embeddedFont>
      <p:font typeface="Nunito Sans Regular" panose="020B0604020202020204" charset="0"/>
      <p:regular r:id="rId44"/>
    </p:embeddedFont>
    <p:embeddedFont>
      <p:font typeface="Sniglet" panose="020B0604020202020204" charset="0"/>
      <p:regular r:id="rId45"/>
    </p:embeddedFont>
    <p:embeddedFont>
      <p:font typeface="Tenor San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CC6600"/>
    <a:srgbClr val="FF00FF"/>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79099" autoAdjust="0"/>
  </p:normalViewPr>
  <p:slideViewPr>
    <p:cSldViewPr>
      <p:cViewPr varScale="1">
        <p:scale>
          <a:sx n="39" d="100"/>
          <a:sy n="39" d="100"/>
        </p:scale>
        <p:origin x="734"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Invite a child to come to the front of the class and whisper the name of an object for them to draw. The child draws the picture on the board for the rest of the class to guess.</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 children play in small groups using the special days vocabulary.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161285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63853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Listen and sing. Track 100</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 Ask </a:t>
            </a:r>
            <a:r>
              <a:rPr lang="en-US" sz="1800" i="1" dirty="0">
                <a:solidFill>
                  <a:srgbClr val="242021"/>
                </a:solidFill>
                <a:effectLst/>
                <a:latin typeface="Times New Roman" panose="02020603050405020304" pitchFamily="18" charset="0"/>
                <a:ea typeface="Times New Roman" panose="02020603050405020304" pitchFamily="18" charset="0"/>
              </a:rPr>
              <a:t>What can you see?</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them to predict what the song is about (</a:t>
            </a:r>
            <a:r>
              <a:rPr lang="en-US" sz="1800" i="1" dirty="0">
                <a:solidFill>
                  <a:srgbClr val="242021"/>
                </a:solidFill>
                <a:effectLst/>
                <a:latin typeface="Times New Roman" panose="02020603050405020304" pitchFamily="18" charset="0"/>
                <a:ea typeface="Times New Roman" panose="02020603050405020304" pitchFamily="18" charset="0"/>
              </a:rPr>
              <a:t>a family going to their neighbors’ party).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4257622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song video for children to listen.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198940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Then play it again as they follow the words in their books.</a:t>
            </a:r>
            <a:endParaRPr lang="en-US" sz="1800" dirty="0">
              <a:effectLst/>
              <a:latin typeface="Times New Roman" panose="02020603050405020304" pitchFamily="18" charset="0"/>
              <a:ea typeface="Times New Roman" panose="02020603050405020304" pitchFamily="18" charset="0"/>
            </a:endParaRPr>
          </a:p>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sing along.</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37275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12256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3777549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each line of the song out loud for children to repeat.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324018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sing along.</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2182926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490" marR="0">
              <a:spcBef>
                <a:spcPts val="600"/>
              </a:spcBef>
              <a:spcAft>
                <a:spcPts val="600"/>
              </a:spcAft>
            </a:pPr>
            <a:r>
              <a:rPr lang="en-US" sz="1800" b="1" u="sng" dirty="0">
                <a:solidFill>
                  <a:srgbClr val="242021"/>
                </a:solidFill>
                <a:effectLst/>
                <a:latin typeface="Times New Roman" panose="02020603050405020304" pitchFamily="18" charset="0"/>
                <a:ea typeface="SimSun" panose="02010600030101010101" pitchFamily="2" charset="-122"/>
              </a:rPr>
              <a:t>Song actions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With candy, balloons, and cake. </a:t>
            </a:r>
            <a:r>
              <a:rPr lang="en-US" sz="1800" dirty="0">
                <a:solidFill>
                  <a:srgbClr val="242021"/>
                </a:solidFill>
                <a:effectLst/>
                <a:latin typeface="Times New Roman" panose="02020603050405020304" pitchFamily="18" charset="0"/>
                <a:ea typeface="Times New Roman" panose="02020603050405020304" pitchFamily="18" charset="0"/>
              </a:rPr>
              <a:t>– mime eating the foods.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What present can we take? </a:t>
            </a:r>
            <a:r>
              <a:rPr lang="en-US" sz="1800" dirty="0">
                <a:solidFill>
                  <a:srgbClr val="242021"/>
                </a:solidFill>
                <a:effectLst/>
                <a:latin typeface="Times New Roman" panose="02020603050405020304" pitchFamily="18" charset="0"/>
                <a:ea typeface="Times New Roman" panose="02020603050405020304" pitchFamily="18" charset="0"/>
              </a:rPr>
              <a:t>– mime thinking.</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He doesn’t like flowers or chocolate. </a:t>
            </a:r>
            <a:r>
              <a:rPr lang="en-US" sz="1800" dirty="0">
                <a:solidFill>
                  <a:srgbClr val="242021"/>
                </a:solidFill>
                <a:effectLst/>
                <a:latin typeface="Times New Roman" panose="02020603050405020304" pitchFamily="18" charset="0"/>
                <a:ea typeface="Times New Roman" panose="02020603050405020304" pitchFamily="18" charset="0"/>
              </a:rPr>
              <a:t>– wag your finger and shake your head to mean “no”.</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I know, he likes music. </a:t>
            </a:r>
            <a:r>
              <a:rPr lang="en-US" sz="1800" dirty="0">
                <a:solidFill>
                  <a:srgbClr val="242021"/>
                </a:solidFill>
                <a:effectLst/>
                <a:latin typeface="Times New Roman" panose="02020603050405020304" pitchFamily="18" charset="0"/>
                <a:ea typeface="Times New Roman" panose="02020603050405020304" pitchFamily="18" charset="0"/>
              </a:rPr>
              <a:t>– mime playing an instrument.</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Symbol" panose="05050102010706020507" pitchFamily="18" charset="2"/>
              <a:buChar char=""/>
            </a:pPr>
            <a:r>
              <a:rPr lang="en-US" sz="1800" i="1" dirty="0">
                <a:solidFill>
                  <a:srgbClr val="242021"/>
                </a:solidFill>
                <a:effectLst/>
                <a:latin typeface="Times New Roman" panose="02020603050405020304" pitchFamily="18" charset="0"/>
                <a:ea typeface="Times New Roman" panose="02020603050405020304" pitchFamily="18" charset="0"/>
              </a:rPr>
              <a:t>Let’s buy a gift card from you and me. – </a:t>
            </a:r>
            <a:r>
              <a:rPr lang="en-US" sz="1800" dirty="0">
                <a:solidFill>
                  <a:srgbClr val="242021"/>
                </a:solidFill>
                <a:effectLst/>
                <a:latin typeface="Times New Roman" panose="02020603050405020304" pitchFamily="18" charset="0"/>
                <a:ea typeface="Times New Roman" panose="02020603050405020304" pitchFamily="18" charset="0"/>
              </a:rPr>
              <a:t>mime putting something in an envelope and giving it to someone.</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415970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a:t>
            </a:r>
            <a:r>
              <a:rPr lang="en-US" sz="1800" b="0" i="0" dirty="0">
                <a:solidFill>
                  <a:srgbClr val="242021"/>
                </a:solidFill>
                <a:effectLst/>
                <a:latin typeface="MyriadPro-Light"/>
                <a:ea typeface="SimSun" panose="02010600030101010101" pitchFamily="2" charset="-122"/>
              </a:rPr>
              <a:t> </a:t>
            </a:r>
            <a:r>
              <a:rPr lang="en-US" sz="1800" b="1" i="0" dirty="0">
                <a:solidFill>
                  <a:srgbClr val="242021"/>
                </a:solidFill>
                <a:effectLst/>
                <a:latin typeface="MyriadPro-Light"/>
                <a:ea typeface="SimSun" panose="02010600030101010101" pitchFamily="2" charset="-122"/>
              </a:rPr>
              <a:t>Quick Flash</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Use the flashcards from the unit so far and any other vocabulary cards that you want to review.</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each card very quickly and then hide it again, ask the class to call out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245474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recording. Children sing and do the actions.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657050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678737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Game:</a:t>
            </a:r>
            <a:r>
              <a:rPr lang="en-US" sz="1800" b="1" i="1" dirty="0">
                <a:solidFill>
                  <a:srgbClr val="000000"/>
                </a:solidFill>
                <a:effectLst/>
                <a:latin typeface="Times New Roman" panose="02020603050405020304" pitchFamily="18" charset="0"/>
                <a:ea typeface="SimSun" panose="02010600030101010101" pitchFamily="2" charset="-122"/>
              </a:rPr>
              <a:t> “New version for the song”</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Show the song with blanks.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the students to think of new words and use them to fill in the blanks.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Put the students into small groups of four or five and ask them to do the task.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Ask students to practice singing and doing the actions in groups. </a:t>
            </a:r>
          </a:p>
          <a:p>
            <a:pPr marL="342900" marR="93980" lvl="0" indent="-342900">
              <a:spcBef>
                <a:spcPts val="600"/>
              </a:spcBef>
              <a:spcAft>
                <a:spcPts val="600"/>
              </a:spcAft>
              <a:buFont typeface="Times New Roman" panose="02020603050405020304" pitchFamily="18" charset="0"/>
              <a:buChar char="-"/>
            </a:pPr>
            <a:r>
              <a:rPr lang="en-US" sz="1800" b="0" i="0" dirty="0">
                <a:solidFill>
                  <a:srgbClr val="000000"/>
                </a:solidFill>
                <a:effectLst/>
                <a:latin typeface="MyriadPro-Light"/>
                <a:ea typeface="Times New Roman" panose="02020603050405020304" pitchFamily="18" charset="0"/>
              </a:rPr>
              <a:t>Praise students if they have done well.</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234564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347318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680" lvl="0" indent="-342900" algn="just">
              <a:spcBef>
                <a:spcPts val="600"/>
              </a:spcBef>
              <a:spcAft>
                <a:spcPts val="6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31</a:t>
            </a:fld>
            <a:endParaRPr lang="en-US"/>
          </a:p>
        </p:txBody>
      </p:sp>
    </p:spTree>
    <p:extLst>
      <p:ext uri="{BB962C8B-B14F-4D97-AF65-F5344CB8AC3E}">
        <p14:creationId xmlns:p14="http://schemas.microsoft.com/office/powerpoint/2010/main" val="415432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Invite some groups to come to the front and perform their new version of the song with actions. </a:t>
            </a:r>
          </a:p>
        </p:txBody>
      </p:sp>
      <p:sp>
        <p:nvSpPr>
          <p:cNvPr id="4" name="Slide Number Placeholder 3"/>
          <p:cNvSpPr>
            <a:spLocks noGrp="1"/>
          </p:cNvSpPr>
          <p:nvPr>
            <p:ph type="sldNum" sz="quarter" idx="5"/>
          </p:nvPr>
        </p:nvSpPr>
        <p:spPr/>
        <p:txBody>
          <a:bodyPr/>
          <a:lstStyle/>
          <a:p>
            <a:fld id="{EA7F774B-2D99-4A84-BE05-FB7CB2702A11}" type="slidenum">
              <a:rPr lang="en-US" smtClean="0"/>
              <a:t>32</a:t>
            </a:fld>
            <a:endParaRPr lang="en-US"/>
          </a:p>
        </p:txBody>
      </p:sp>
    </p:spTree>
    <p:extLst>
      <p:ext uri="{BB962C8B-B14F-4D97-AF65-F5344CB8AC3E}">
        <p14:creationId xmlns:p14="http://schemas.microsoft.com/office/powerpoint/2010/main" val="2763546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a:t>
            </a:r>
            <a:r>
              <a:rPr lang="en-US" sz="1800" b="0" i="0" dirty="0">
                <a:solidFill>
                  <a:srgbClr val="242021"/>
                </a:solidFill>
                <a:effectLst/>
                <a:latin typeface="MyriadPro-Light"/>
                <a:ea typeface="SimSun" panose="02010600030101010101" pitchFamily="2" charset="-122"/>
              </a:rPr>
              <a:t> </a:t>
            </a:r>
            <a:r>
              <a:rPr lang="en-US" sz="1800" b="1" i="0" dirty="0">
                <a:solidFill>
                  <a:srgbClr val="242021"/>
                </a:solidFill>
                <a:effectLst/>
                <a:latin typeface="MyriadPro-Light"/>
                <a:ea typeface="SimSun" panose="02010600030101010101" pitchFamily="2" charset="-122"/>
              </a:rPr>
              <a:t>Quick Flash</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Use the flashcards from the unit so far and any other vocabulary cards that you want to review.</a:t>
            </a:r>
            <a:endParaRPr lang="en-US" sz="1800" dirty="0">
              <a:effectLst/>
              <a:latin typeface="Times New Roman" panose="02020603050405020304" pitchFamily="18" charset="0"/>
              <a:ea typeface="Times New Roman" panose="02020603050405020304" pitchFamily="18" charset="0"/>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each card very quickly and then hide it again, ask the class to call out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352390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80468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Lead-in:</a:t>
            </a:r>
            <a:r>
              <a:rPr lang="en-US" sz="1800" b="1" i="1" dirty="0">
                <a:solidFill>
                  <a:srgbClr val="000000"/>
                </a:solidFill>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about their neighbors. Ask whether they ever visit each other or give presents to each other.</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397143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i="0" dirty="0">
                <a:solidFill>
                  <a:srgbClr val="000000"/>
                </a:solidFill>
                <a:effectLst/>
                <a:latin typeface="MyriadPro-Light"/>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Listen, point, and repeat. Track 99</a:t>
            </a:r>
            <a:endParaRPr lang="en-US" sz="1800" dirty="0">
              <a:effectLst/>
              <a:latin typeface="Times New Roman" panose="02020603050405020304" pitchFamily="18" charset="0"/>
              <a:ea typeface="SimSun" panose="02010600030101010101" pitchFamily="2" charset="-122"/>
            </a:endParaRPr>
          </a:p>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pictures in their books. Establish that a </a:t>
            </a:r>
            <a:r>
              <a:rPr lang="en-US" sz="1800" i="1" dirty="0">
                <a:solidFill>
                  <a:srgbClr val="242021"/>
                </a:solidFill>
                <a:effectLst/>
                <a:latin typeface="Times New Roman" panose="02020603050405020304" pitchFamily="18" charset="0"/>
                <a:ea typeface="Times New Roman" panose="02020603050405020304" pitchFamily="18" charset="0"/>
              </a:rPr>
              <a:t>neighbor </a:t>
            </a:r>
            <a:r>
              <a:rPr lang="en-US" sz="1800" dirty="0">
                <a:solidFill>
                  <a:srgbClr val="242021"/>
                </a:solidFill>
                <a:effectLst/>
                <a:latin typeface="Times New Roman" panose="02020603050405020304" pitchFamily="18" charset="0"/>
                <a:ea typeface="Times New Roman" panose="02020603050405020304" pitchFamily="18" charset="0"/>
              </a:rPr>
              <a:t>is anyone who lives near you, not just the person who lives next door.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119472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first part of the recording for children to point to the pictures and say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340959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the second part for children to repeat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213439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604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Special days flashcards for individuals to say the words.</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407535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heel spokes="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41.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4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4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0.svg"/><Relationship Id="rId4" Type="http://schemas.openxmlformats.org/officeDocument/2006/relationships/image" Target="../media/image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1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17" Type="http://schemas.openxmlformats.org/officeDocument/2006/relationships/image" Target="../media/image43.sv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41.gif"/><Relationship Id="rId10" Type="http://schemas.openxmlformats.org/officeDocument/2006/relationships/image" Target="../media/image39.png"/><Relationship Id="rId4" Type="http://schemas.openxmlformats.org/officeDocument/2006/relationships/notesSlide" Target="../notesSlides/notesSlide7.xml"/><Relationship Id="rId9" Type="http://schemas.openxmlformats.org/officeDocument/2006/relationships/image" Target="../media/image9.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1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17" Type="http://schemas.openxmlformats.org/officeDocument/2006/relationships/image" Target="../media/image43.sv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5" Type="http://schemas.openxmlformats.org/officeDocument/2006/relationships/image" Target="../media/image41.gif"/><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7.png"/><Relationship Id="rId18" Type="http://schemas.openxmlformats.org/officeDocument/2006/relationships/image" Target="../media/image15.png"/><Relationship Id="rId3" Type="http://schemas.microsoft.com/office/2007/relationships/media" Target="../media/media3.wav"/><Relationship Id="rId21" Type="http://schemas.openxmlformats.org/officeDocument/2006/relationships/image" Target="../media/image42.png"/><Relationship Id="rId7" Type="http://schemas.microsoft.com/office/2007/relationships/media" Target="../media/media5.wav"/><Relationship Id="rId12" Type="http://schemas.openxmlformats.org/officeDocument/2006/relationships/image" Target="../media/image6.png"/><Relationship Id="rId17" Type="http://schemas.openxmlformats.org/officeDocument/2006/relationships/image" Target="../media/image40.svg"/><Relationship Id="rId2" Type="http://schemas.openxmlformats.org/officeDocument/2006/relationships/audio" Target="../media/media2.wav"/><Relationship Id="rId16" Type="http://schemas.openxmlformats.org/officeDocument/2006/relationships/image" Target="../media/image39.png"/><Relationship Id="rId20" Type="http://schemas.openxmlformats.org/officeDocument/2006/relationships/image" Target="../media/image41.gif"/><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5.png"/><Relationship Id="rId24" Type="http://schemas.openxmlformats.org/officeDocument/2006/relationships/image" Target="../media/image45.png"/><Relationship Id="rId5" Type="http://schemas.microsoft.com/office/2007/relationships/media" Target="../media/media4.wav"/><Relationship Id="rId15" Type="http://schemas.openxmlformats.org/officeDocument/2006/relationships/image" Target="../media/image9.png"/><Relationship Id="rId23" Type="http://schemas.openxmlformats.org/officeDocument/2006/relationships/image" Target="../media/image44.png"/><Relationship Id="rId10" Type="http://schemas.openxmlformats.org/officeDocument/2006/relationships/notesSlide" Target="../notesSlides/notesSlide9.xml"/><Relationship Id="rId19" Type="http://schemas.openxmlformats.org/officeDocument/2006/relationships/image" Target="../media/image16.svg"/><Relationship Id="rId4" Type="http://schemas.openxmlformats.org/officeDocument/2006/relationships/audio" Target="../media/media3.wav"/><Relationship Id="rId9" Type="http://schemas.openxmlformats.org/officeDocument/2006/relationships/slideLayout" Target="../slideLayouts/slideLayout7.xml"/><Relationship Id="rId14" Type="http://schemas.openxmlformats.org/officeDocument/2006/relationships/image" Target="../media/image8.png"/><Relationship Id="rId22" Type="http://schemas.openxmlformats.org/officeDocument/2006/relationships/image" Target="../media/image43.sv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11" Type="http://schemas.openxmlformats.org/officeDocument/2006/relationships/image" Target="../media/image47.svg"/><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5.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20.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54.jpeg"/><Relationship Id="rId4" Type="http://schemas.openxmlformats.org/officeDocument/2006/relationships/image" Target="../media/image6.png"/><Relationship Id="rId9" Type="http://schemas.openxmlformats.org/officeDocument/2006/relationships/image" Target="../media/image53.jpeg"/><Relationship Id="rId14" Type="http://schemas.openxmlformats.org/officeDocument/2006/relationships/image" Target="../media/image58.svg"/></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3.png"/><Relationship Id="rId3" Type="http://schemas.openxmlformats.org/officeDocument/2006/relationships/image" Target="../media/image59.png"/><Relationship Id="rId21" Type="http://schemas.openxmlformats.org/officeDocument/2006/relationships/image" Target="../media/image6.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2.jpeg"/><Relationship Id="rId2" Type="http://schemas.openxmlformats.org/officeDocument/2006/relationships/notesSlide" Target="../notesSlides/notesSlide28.xml"/><Relationship Id="rId16" Type="http://schemas.openxmlformats.org/officeDocument/2006/relationships/image" Target="../media/image72.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9.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3.png"/><Relationship Id="rId10" Type="http://schemas.openxmlformats.org/officeDocument/2006/relationships/image" Target="../media/image66.svg"/><Relationship Id="rId19" Type="http://schemas.openxmlformats.org/officeDocument/2006/relationships/image" Target="../media/image4.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8.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7.pn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7.pn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0.sv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5.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svg"/><Relationship Id="rId5" Type="http://schemas.openxmlformats.org/officeDocument/2006/relationships/image" Target="../media/image7.png"/><Relationship Id="rId15" Type="http://schemas.openxmlformats.org/officeDocument/2006/relationships/image" Target="../media/image42.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40.svg"/><Relationship Id="rId1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68544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neighbor</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id="{A982397E-C3A1-BE67-357E-2DD3AE4398FC}"/>
              </a:ext>
            </a:extLst>
          </p:cNvPr>
          <p:cNvPicPr>
            <a:picLocks noChangeAspect="1"/>
          </p:cNvPicPr>
          <p:nvPr>
            <a:audioFile r:link="rId1"/>
            <p:extLst>
              <p:ext uri="{DAA4B4D4-6D71-4841-9C94-3DE7FCFB9230}">
                <p14:media xmlns:p14="http://schemas.microsoft.com/office/powerpoint/2010/main" r:embed="rId2">
                  <p14:trim st="6723" end="37176.6562"/>
                </p14:media>
              </p:ext>
            </p:extLst>
          </p:nvPr>
        </p:nvPicPr>
        <p:blipFill>
          <a:blip r:embed="rId11"/>
          <a:stretch>
            <a:fillRect/>
          </a:stretch>
        </p:blipFill>
        <p:spPr>
          <a:xfrm>
            <a:off x="12268200" y="4690681"/>
            <a:ext cx="2048637" cy="2048637"/>
          </a:xfrm>
          <a:prstGeom prst="rect">
            <a:avLst/>
          </a:prstGeom>
        </p:spPr>
      </p:pic>
      <p:grpSp>
        <p:nvGrpSpPr>
          <p:cNvPr id="2" name="Group 1">
            <a:extLst>
              <a:ext uri="{FF2B5EF4-FFF2-40B4-BE49-F238E27FC236}">
                <a16:creationId xmlns:a16="http://schemas.microsoft.com/office/drawing/2014/main" id="{75A8A5AF-B9C3-D459-B438-742328F6FEE8}"/>
              </a:ext>
            </a:extLst>
          </p:cNvPr>
          <p:cNvGrpSpPr/>
          <p:nvPr/>
        </p:nvGrpSpPr>
        <p:grpSpPr>
          <a:xfrm>
            <a:off x="10058400" y="2705100"/>
            <a:ext cx="6563076" cy="6477000"/>
            <a:chOff x="6821635" y="1119371"/>
            <a:chExt cx="4549257" cy="4395338"/>
          </a:xfrm>
        </p:grpSpPr>
        <p:sp>
          <p:nvSpPr>
            <p:cNvPr id="4" name="Rectangle 3">
              <a:extLst>
                <a:ext uri="{FF2B5EF4-FFF2-40B4-BE49-F238E27FC236}">
                  <a16:creationId xmlns:a16="http://schemas.microsoft.com/office/drawing/2014/main" id="{845B02C4-67BA-48E1-1A88-BABD1BA8CF16}"/>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a:extLst>
                <a:ext uri="{FF2B5EF4-FFF2-40B4-BE49-F238E27FC236}">
                  <a16:creationId xmlns:a16="http://schemas.microsoft.com/office/drawing/2014/main" id="{A89BB06F-6038-E2C8-4302-E1ACA6E5E971}"/>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extLst>
      <p:ext uri="{BB962C8B-B14F-4D97-AF65-F5344CB8AC3E}">
        <p14:creationId xmlns:p14="http://schemas.microsoft.com/office/powerpoint/2010/main" val="4743621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 fill="hold"/>
                                        <p:tgtEl>
                                          <p:spTgt spid="18"/>
                                        </p:tgtEl>
                                      </p:cBhvr>
                                    </p:cmd>
                                  </p:childTnLst>
                                </p:cTn>
                              </p:par>
                            </p:childTnLst>
                          </p:cTn>
                        </p:par>
                        <p:par>
                          <p:cTn id="7" fill="hold">
                            <p:stCondLst>
                              <p:cond delay="2102"/>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68544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invite</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id="{A982397E-C3A1-BE67-357E-2DD3AE4398FC}"/>
              </a:ext>
            </a:extLst>
          </p:cNvPr>
          <p:cNvPicPr>
            <a:picLocks noChangeAspect="1"/>
          </p:cNvPicPr>
          <p:nvPr>
            <a:audioFile r:link="rId1"/>
            <p:extLst>
              <p:ext uri="{DAA4B4D4-6D71-4841-9C94-3DE7FCFB9230}">
                <p14:media xmlns:p14="http://schemas.microsoft.com/office/powerpoint/2010/main" r:embed="rId2">
                  <p14:trim st="9792" end="34100.6562"/>
                </p14:media>
              </p:ext>
            </p:extLst>
          </p:nvPr>
        </p:nvPicPr>
        <p:blipFill>
          <a:blip r:embed="rId11"/>
          <a:stretch>
            <a:fillRect/>
          </a:stretch>
        </p:blipFill>
        <p:spPr>
          <a:xfrm>
            <a:off x="12191424" y="4563615"/>
            <a:ext cx="2048637" cy="2048637"/>
          </a:xfrm>
          <a:prstGeom prst="rect">
            <a:avLst/>
          </a:prstGeom>
        </p:spPr>
      </p:pic>
      <p:grpSp>
        <p:nvGrpSpPr>
          <p:cNvPr id="5" name="Group 4">
            <a:extLst>
              <a:ext uri="{FF2B5EF4-FFF2-40B4-BE49-F238E27FC236}">
                <a16:creationId xmlns:a16="http://schemas.microsoft.com/office/drawing/2014/main" id="{0DA05A2C-9FAF-32E5-270D-D44B936A677F}"/>
              </a:ext>
            </a:extLst>
          </p:cNvPr>
          <p:cNvGrpSpPr/>
          <p:nvPr/>
        </p:nvGrpSpPr>
        <p:grpSpPr>
          <a:xfrm>
            <a:off x="10048486" y="2628900"/>
            <a:ext cx="6334514" cy="5918068"/>
            <a:chOff x="12115800" y="1130432"/>
            <a:chExt cx="4549257" cy="4395338"/>
          </a:xfrm>
        </p:grpSpPr>
        <p:sp>
          <p:nvSpPr>
            <p:cNvPr id="17" name="Rectangle 16">
              <a:extLst>
                <a:ext uri="{FF2B5EF4-FFF2-40B4-BE49-F238E27FC236}">
                  <a16:creationId xmlns:a16="http://schemas.microsoft.com/office/drawing/2014/main" id="{9AD3B9DD-3014-FC8C-E004-71AB8E389916}"/>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a:extLst>
                <a:ext uri="{FF2B5EF4-FFF2-40B4-BE49-F238E27FC236}">
                  <a16:creationId xmlns:a16="http://schemas.microsoft.com/office/drawing/2014/main" id="{5E93DAC2-D49F-F877-5F87-C03BB80365DC}"/>
                </a:ext>
              </a:extLst>
            </p:cNvPr>
            <p:cNvPicPr>
              <a:picLocks noChangeAspect="1"/>
            </p:cNvPicPr>
            <p:nvPr/>
          </p:nvPicPr>
          <p:blipFill>
            <a:blip r:embed="rId12"/>
            <a:srcRect/>
            <a:stretch>
              <a:fillRect/>
            </a:stretch>
          </p:blipFill>
          <p:spPr>
            <a:xfrm>
              <a:off x="12725400" y="1788452"/>
              <a:ext cx="3343255" cy="3176093"/>
            </a:xfrm>
            <a:prstGeom prst="rect">
              <a:avLst/>
            </a:prstGeom>
          </p:spPr>
        </p:pic>
      </p:grpSp>
      <p:sp>
        <p:nvSpPr>
          <p:cNvPr id="20" name="TextBox 6">
            <a:extLst>
              <a:ext uri="{FF2B5EF4-FFF2-40B4-BE49-F238E27FC236}">
                <a16:creationId xmlns:a16="http://schemas.microsoft.com/office/drawing/2014/main" id="{5E0FE671-9AA3-6BCC-A792-5E70482E439C}"/>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14326104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 fill="hold"/>
                                        <p:tgtEl>
                                          <p:spTgt spid="18"/>
                                        </p:tgtEl>
                                      </p:cBhvr>
                                    </p:cmd>
                                  </p:childTnLst>
                                </p:cTn>
                              </p:par>
                            </p:childTnLst>
                          </p:cTn>
                        </p:par>
                        <p:par>
                          <p:cTn id="7" fill="hold">
                            <p:stCondLst>
                              <p:cond delay="2109"/>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099046" y="4800838"/>
            <a:ext cx="68544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gift card</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id="{A982397E-C3A1-BE67-357E-2DD3AE4398FC}"/>
              </a:ext>
            </a:extLst>
          </p:cNvPr>
          <p:cNvPicPr>
            <a:picLocks noChangeAspect="1"/>
          </p:cNvPicPr>
          <p:nvPr>
            <a:audioFile r:link="rId1"/>
            <p:extLst>
              <p:ext uri="{DAA4B4D4-6D71-4841-9C94-3DE7FCFB9230}">
                <p14:media xmlns:p14="http://schemas.microsoft.com/office/powerpoint/2010/main" r:embed="rId2">
                  <p14:trim st="12556" end="31390.6562"/>
                </p14:media>
              </p:ext>
            </p:extLst>
          </p:nvPr>
        </p:nvPicPr>
        <p:blipFill>
          <a:blip r:embed="rId11"/>
          <a:stretch>
            <a:fillRect/>
          </a:stretch>
        </p:blipFill>
        <p:spPr>
          <a:xfrm>
            <a:off x="12268200" y="4690681"/>
            <a:ext cx="2048637" cy="2048637"/>
          </a:xfrm>
          <a:prstGeom prst="rect">
            <a:avLst/>
          </a:prstGeom>
        </p:spPr>
      </p:pic>
      <p:grpSp>
        <p:nvGrpSpPr>
          <p:cNvPr id="5" name="Group 4">
            <a:extLst>
              <a:ext uri="{FF2B5EF4-FFF2-40B4-BE49-F238E27FC236}">
                <a16:creationId xmlns:a16="http://schemas.microsoft.com/office/drawing/2014/main" id="{AABDE66E-3F48-9E7E-47D0-D34AF19A8F4B}"/>
              </a:ext>
            </a:extLst>
          </p:cNvPr>
          <p:cNvGrpSpPr/>
          <p:nvPr/>
        </p:nvGrpSpPr>
        <p:grpSpPr>
          <a:xfrm>
            <a:off x="9940918" y="2705100"/>
            <a:ext cx="6437166" cy="6371168"/>
            <a:chOff x="6821634" y="5706872"/>
            <a:chExt cx="4549257" cy="4395338"/>
          </a:xfrm>
        </p:grpSpPr>
        <p:sp>
          <p:nvSpPr>
            <p:cNvPr id="17" name="Rectangle 16">
              <a:extLst>
                <a:ext uri="{FF2B5EF4-FFF2-40B4-BE49-F238E27FC236}">
                  <a16:creationId xmlns:a16="http://schemas.microsoft.com/office/drawing/2014/main" id="{2C24FBB0-981E-1672-2668-045EBF85CD82}"/>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0">
              <a:extLst>
                <a:ext uri="{FF2B5EF4-FFF2-40B4-BE49-F238E27FC236}">
                  <a16:creationId xmlns:a16="http://schemas.microsoft.com/office/drawing/2014/main" id="{7354E26E-3571-8CC2-7007-93235B4EAA04}"/>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2"/>
              <a:stretch>
                <a:fillRect/>
              </a:stretch>
            </a:blipFill>
          </p:spPr>
          <p:txBody>
            <a:bodyPr/>
            <a:lstStyle/>
            <a:p>
              <a:endParaRPr lang="en-US"/>
            </a:p>
          </p:txBody>
        </p:sp>
      </p:grpSp>
      <p:sp>
        <p:nvSpPr>
          <p:cNvPr id="20" name="TextBox 6">
            <a:extLst>
              <a:ext uri="{FF2B5EF4-FFF2-40B4-BE49-F238E27FC236}">
                <a16:creationId xmlns:a16="http://schemas.microsoft.com/office/drawing/2014/main" id="{4B2B463A-C236-EC04-0DFE-D00309DC001B}"/>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7069586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 fill="hold"/>
                                        <p:tgtEl>
                                          <p:spTgt spid="18"/>
                                        </p:tgtEl>
                                      </p:cBhvr>
                                    </p:cmd>
                                  </p:childTnLst>
                                </p:cTn>
                              </p:par>
                            </p:childTnLst>
                          </p:cTn>
                        </p:par>
                        <p:par>
                          <p:cTn id="7" fill="hold">
                            <p:stCondLst>
                              <p:cond delay="2055"/>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517900" y="5012179"/>
            <a:ext cx="7502154"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chemeClr val="accent3">
                    <a:lumMod val="50000"/>
                  </a:schemeClr>
                </a:solidFill>
                <a:latin typeface="KG Primary Penmanship Bold"/>
              </a:rPr>
              <a:t>chocolate</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5577" y="1553878"/>
            <a:ext cx="1397084" cy="1397084"/>
          </a:xfrm>
          <a:prstGeom prst="rect">
            <a:avLst/>
          </a:prstGeom>
        </p:spPr>
      </p:pic>
      <p:pic>
        <p:nvPicPr>
          <p:cNvPr id="18" name="Track 099 02">
            <a:hlinkClick r:id="" action="ppaction://media"/>
            <a:extLst>
              <a:ext uri="{FF2B5EF4-FFF2-40B4-BE49-F238E27FC236}">
                <a16:creationId xmlns:a16="http://schemas.microsoft.com/office/drawing/2014/main" id="{A982397E-C3A1-BE67-357E-2DD3AE4398FC}"/>
              </a:ext>
            </a:extLst>
          </p:cNvPr>
          <p:cNvPicPr>
            <a:picLocks noChangeAspect="1"/>
          </p:cNvPicPr>
          <p:nvPr>
            <a:audioFile r:link="rId1"/>
            <p:extLst>
              <p:ext uri="{DAA4B4D4-6D71-4841-9C94-3DE7FCFB9230}">
                <p14:media xmlns:p14="http://schemas.microsoft.com/office/powerpoint/2010/main" r:embed="rId2">
                  <p14:trim st="15313" end="28496.6562"/>
                </p14:media>
              </p:ext>
            </p:extLst>
          </p:nvPr>
        </p:nvPicPr>
        <p:blipFill>
          <a:blip r:embed="rId11"/>
          <a:stretch>
            <a:fillRect/>
          </a:stretch>
        </p:blipFill>
        <p:spPr>
          <a:xfrm>
            <a:off x="12268200" y="4690681"/>
            <a:ext cx="2048637" cy="2048637"/>
          </a:xfrm>
          <a:prstGeom prst="rect">
            <a:avLst/>
          </a:prstGeom>
        </p:spPr>
      </p:pic>
      <p:grpSp>
        <p:nvGrpSpPr>
          <p:cNvPr id="5" name="Group 4">
            <a:extLst>
              <a:ext uri="{FF2B5EF4-FFF2-40B4-BE49-F238E27FC236}">
                <a16:creationId xmlns:a16="http://schemas.microsoft.com/office/drawing/2014/main" id="{CCE2C4D0-E2F0-8E14-A410-B79F18AE7562}"/>
              </a:ext>
            </a:extLst>
          </p:cNvPr>
          <p:cNvGrpSpPr/>
          <p:nvPr/>
        </p:nvGrpSpPr>
        <p:grpSpPr>
          <a:xfrm>
            <a:off x="10058400" y="2964481"/>
            <a:ext cx="6180343" cy="6138990"/>
            <a:chOff x="12115800" y="5718373"/>
            <a:chExt cx="4549257" cy="4395338"/>
          </a:xfrm>
        </p:grpSpPr>
        <p:sp>
          <p:nvSpPr>
            <p:cNvPr id="17" name="Rectangle 16">
              <a:extLst>
                <a:ext uri="{FF2B5EF4-FFF2-40B4-BE49-F238E27FC236}">
                  <a16:creationId xmlns:a16="http://schemas.microsoft.com/office/drawing/2014/main" id="{EA6134DA-1C9A-0041-0449-F22A63E5B9B2}"/>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E108AFF7-D5D9-BFC6-DF71-0DB44D9693E6}"/>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0" name="TextBox 6">
            <a:extLst>
              <a:ext uri="{FF2B5EF4-FFF2-40B4-BE49-F238E27FC236}">
                <a16:creationId xmlns:a16="http://schemas.microsoft.com/office/drawing/2014/main" id="{83023535-38E6-55F1-5684-E99AE06B92D1}"/>
              </a:ext>
            </a:extLst>
          </p:cNvPr>
          <p:cNvSpPr txBox="1"/>
          <p:nvPr/>
        </p:nvSpPr>
        <p:spPr>
          <a:xfrm>
            <a:off x="1905000" y="812800"/>
            <a:ext cx="81534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spTree>
    <p:extLst>
      <p:ext uri="{BB962C8B-B14F-4D97-AF65-F5344CB8AC3E}">
        <p14:creationId xmlns:p14="http://schemas.microsoft.com/office/powerpoint/2010/main" val="18724281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 fill="hold"/>
                                        <p:tgtEl>
                                          <p:spTgt spid="18"/>
                                        </p:tgtEl>
                                      </p:cBhvr>
                                    </p:cmd>
                                  </p:childTnLst>
                                </p:cTn>
                              </p:par>
                            </p:childTnLst>
                          </p:cTn>
                        </p:par>
                        <p:par>
                          <p:cTn id="7" fill="hold">
                            <p:stCondLst>
                              <p:cond delay="2192"/>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38311"/>
            <a:ext cx="18330836" cy="94486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118937" y="520542"/>
            <a:ext cx="78726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128" y="1258684"/>
            <a:ext cx="1397084" cy="1397084"/>
          </a:xfrm>
          <a:prstGeom prst="rect">
            <a:avLst/>
          </a:prstGeom>
        </p:spPr>
      </p:pic>
      <p:grpSp>
        <p:nvGrpSpPr>
          <p:cNvPr id="23" name="Group 22">
            <a:extLst>
              <a:ext uri="{FF2B5EF4-FFF2-40B4-BE49-F238E27FC236}">
                <a16:creationId xmlns:a16="http://schemas.microsoft.com/office/drawing/2014/main" id="{D524BA75-AB10-6C96-A56B-CFC219635762}"/>
              </a:ext>
            </a:extLst>
          </p:cNvPr>
          <p:cNvGrpSpPr/>
          <p:nvPr/>
        </p:nvGrpSpPr>
        <p:grpSpPr>
          <a:xfrm>
            <a:off x="11049596" y="1215675"/>
            <a:ext cx="3178218" cy="1457653"/>
            <a:chOff x="12496801" y="1039345"/>
            <a:chExt cx="3657600" cy="1769876"/>
          </a:xfrm>
        </p:grpSpPr>
        <p:grpSp>
          <p:nvGrpSpPr>
            <p:cNvPr id="24" name="Group 7">
              <a:extLst>
                <a:ext uri="{FF2B5EF4-FFF2-40B4-BE49-F238E27FC236}">
                  <a16:creationId xmlns:a16="http://schemas.microsoft.com/office/drawing/2014/main" id="{8FE3A6C7-D9A7-A8AE-021C-540E241196A3}"/>
                </a:ext>
              </a:extLst>
            </p:cNvPr>
            <p:cNvGrpSpPr/>
            <p:nvPr/>
          </p:nvGrpSpPr>
          <p:grpSpPr>
            <a:xfrm>
              <a:off x="12496801" y="1039345"/>
              <a:ext cx="3657600" cy="1696334"/>
              <a:chOff x="0" y="0"/>
              <a:chExt cx="6503752" cy="1913890"/>
            </a:xfrm>
            <a:solidFill>
              <a:srgbClr val="0070C0"/>
            </a:solidFill>
          </p:grpSpPr>
          <p:sp>
            <p:nvSpPr>
              <p:cNvPr id="26" name="Freeform 8">
                <a:extLst>
                  <a:ext uri="{FF2B5EF4-FFF2-40B4-BE49-F238E27FC236}">
                    <a16:creationId xmlns:a16="http://schemas.microsoft.com/office/drawing/2014/main" id="{AB9DF471-7D9F-D079-C498-A920A016C319}"/>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5" name="TextBox 9">
              <a:extLst>
                <a:ext uri="{FF2B5EF4-FFF2-40B4-BE49-F238E27FC236}">
                  <a16:creationId xmlns:a16="http://schemas.microsoft.com/office/drawing/2014/main" id="{9517C6C3-5E00-8807-0347-5C1778342A25}"/>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7" name="Track 099 02">
            <a:hlinkClick r:id="" action="ppaction://media"/>
            <a:extLst>
              <a:ext uri="{FF2B5EF4-FFF2-40B4-BE49-F238E27FC236}">
                <a16:creationId xmlns:a16="http://schemas.microsoft.com/office/drawing/2014/main" id="{F9F8CB50-EAE9-FFC8-0AB6-09E220FEAFC8}"/>
              </a:ext>
            </a:extLst>
          </p:cNvPr>
          <p:cNvPicPr>
            <a:picLocks noChangeAspect="1"/>
          </p:cNvPicPr>
          <p:nvPr>
            <a:audioFile r:link="rId1"/>
            <p:extLst>
              <p:ext uri="{DAA4B4D4-6D71-4841-9C94-3DE7FCFB9230}">
                <p14:media xmlns:p14="http://schemas.microsoft.com/office/powerpoint/2010/main" r:embed="rId2">
                  <p14:trim st="6152" end="15778.6562"/>
                </p14:media>
              </p:ext>
            </p:extLst>
          </p:nvPr>
        </p:nvPicPr>
        <p:blipFill>
          <a:blip r:embed="rId12">
            <a:duotone>
              <a:prstClr val="black"/>
              <a:schemeClr val="accent3">
                <a:tint val="45000"/>
                <a:satMod val="400000"/>
              </a:schemeClr>
            </a:duotone>
          </a:blip>
          <a:stretch>
            <a:fillRect/>
          </a:stretch>
        </p:blipFill>
        <p:spPr>
          <a:xfrm>
            <a:off x="9063114" y="1057081"/>
            <a:ext cx="1800289" cy="1800289"/>
          </a:xfrm>
          <a:prstGeom prst="rect">
            <a:avLst/>
          </a:prstGeom>
          <a:effectLst>
            <a:glow rad="228600">
              <a:schemeClr val="accent2">
                <a:satMod val="175000"/>
                <a:alpha val="40000"/>
              </a:schemeClr>
            </a:glow>
          </a:effectLst>
        </p:spPr>
      </p:pic>
      <p:grpSp>
        <p:nvGrpSpPr>
          <p:cNvPr id="49" name="Group 48">
            <a:extLst>
              <a:ext uri="{FF2B5EF4-FFF2-40B4-BE49-F238E27FC236}">
                <a16:creationId xmlns:a16="http://schemas.microsoft.com/office/drawing/2014/main" id="{16ACEC73-9740-A48D-F7C8-05C06006DE9F}"/>
              </a:ext>
            </a:extLst>
          </p:cNvPr>
          <p:cNvGrpSpPr/>
          <p:nvPr/>
        </p:nvGrpSpPr>
        <p:grpSpPr>
          <a:xfrm>
            <a:off x="196734" y="3660256"/>
            <a:ext cx="4310036" cy="5037841"/>
            <a:chOff x="196734" y="3660256"/>
            <a:chExt cx="4310036" cy="5037841"/>
          </a:xfrm>
        </p:grpSpPr>
        <p:sp>
          <p:nvSpPr>
            <p:cNvPr id="2" name="TextBox 6">
              <a:extLst>
                <a:ext uri="{FF2B5EF4-FFF2-40B4-BE49-F238E27FC236}">
                  <a16:creationId xmlns:a16="http://schemas.microsoft.com/office/drawing/2014/main" id="{CE87E44F-E698-6877-C46F-E89A12E0815E}"/>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29" name="Group 28">
              <a:extLst>
                <a:ext uri="{FF2B5EF4-FFF2-40B4-BE49-F238E27FC236}">
                  <a16:creationId xmlns:a16="http://schemas.microsoft.com/office/drawing/2014/main" id="{A0A63794-7A19-4EFE-2C3F-3DA850BCBBA4}"/>
                </a:ext>
              </a:extLst>
            </p:cNvPr>
            <p:cNvGrpSpPr/>
            <p:nvPr/>
          </p:nvGrpSpPr>
          <p:grpSpPr>
            <a:xfrm>
              <a:off x="471737" y="3660256"/>
              <a:ext cx="3553134" cy="3804798"/>
              <a:chOff x="6821635" y="1119371"/>
              <a:chExt cx="4549257" cy="4395338"/>
            </a:xfrm>
          </p:grpSpPr>
          <p:sp>
            <p:nvSpPr>
              <p:cNvPr id="30" name="Rectangle 29">
                <a:extLst>
                  <a:ext uri="{FF2B5EF4-FFF2-40B4-BE49-F238E27FC236}">
                    <a16:creationId xmlns:a16="http://schemas.microsoft.com/office/drawing/2014/main" id="{E1F0C964-DDCC-384E-4C6D-A7ECF3633CA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7">
                <a:extLst>
                  <a:ext uri="{FF2B5EF4-FFF2-40B4-BE49-F238E27FC236}">
                    <a16:creationId xmlns:a16="http://schemas.microsoft.com/office/drawing/2014/main" id="{6DEF7FEA-43DB-FBDE-1204-766FE44473F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grpSp>
        <p:nvGrpSpPr>
          <p:cNvPr id="48" name="Group 47">
            <a:extLst>
              <a:ext uri="{FF2B5EF4-FFF2-40B4-BE49-F238E27FC236}">
                <a16:creationId xmlns:a16="http://schemas.microsoft.com/office/drawing/2014/main" id="{5EE7BF95-D763-9A43-2794-3D4CA099E533}"/>
              </a:ext>
            </a:extLst>
          </p:cNvPr>
          <p:cNvGrpSpPr/>
          <p:nvPr/>
        </p:nvGrpSpPr>
        <p:grpSpPr>
          <a:xfrm>
            <a:off x="3983085" y="3678117"/>
            <a:ext cx="5949572" cy="5019980"/>
            <a:chOff x="3983085" y="3678117"/>
            <a:chExt cx="5949572" cy="5019980"/>
          </a:xfrm>
        </p:grpSpPr>
        <p:sp>
          <p:nvSpPr>
            <p:cNvPr id="6" name="TextBox 6">
              <a:extLst>
                <a:ext uri="{FF2B5EF4-FFF2-40B4-BE49-F238E27FC236}">
                  <a16:creationId xmlns:a16="http://schemas.microsoft.com/office/drawing/2014/main" id="{F4F263E4-B92E-F3A2-5CF8-8A4F4730A0DE}"/>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37" name="Group 36">
              <a:extLst>
                <a:ext uri="{FF2B5EF4-FFF2-40B4-BE49-F238E27FC236}">
                  <a16:creationId xmlns:a16="http://schemas.microsoft.com/office/drawing/2014/main" id="{BB849BF6-1244-08CF-31C9-E1C5F6E0FDA7}"/>
                </a:ext>
              </a:extLst>
            </p:cNvPr>
            <p:cNvGrpSpPr/>
            <p:nvPr/>
          </p:nvGrpSpPr>
          <p:grpSpPr>
            <a:xfrm>
              <a:off x="5043334" y="3678117"/>
              <a:ext cx="3553134" cy="3804798"/>
              <a:chOff x="12115800" y="1130432"/>
              <a:chExt cx="4549257" cy="4395338"/>
            </a:xfrm>
          </p:grpSpPr>
          <p:sp>
            <p:nvSpPr>
              <p:cNvPr id="38" name="Rectangle 37">
                <a:extLst>
                  <a:ext uri="{FF2B5EF4-FFF2-40B4-BE49-F238E27FC236}">
                    <a16:creationId xmlns:a16="http://schemas.microsoft.com/office/drawing/2014/main" id="{226443C5-4797-BB86-12AA-B5483A5442E3}"/>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id="{3DFB5525-161B-6C9E-33D9-A3B27CABB2FB}"/>
                  </a:ext>
                </a:extLst>
              </p:cNvPr>
              <p:cNvPicPr>
                <a:picLocks noChangeAspect="1"/>
              </p:cNvPicPr>
              <p:nvPr/>
            </p:nvPicPr>
            <p:blipFill>
              <a:blip r:embed="rId15"/>
              <a:srcRect/>
              <a:stretch>
                <a:fillRect/>
              </a:stretch>
            </p:blipFill>
            <p:spPr>
              <a:xfrm>
                <a:off x="12725400" y="1788452"/>
                <a:ext cx="3343255" cy="3176093"/>
              </a:xfrm>
              <a:prstGeom prst="rect">
                <a:avLst/>
              </a:prstGeom>
            </p:spPr>
          </p:pic>
        </p:grpSp>
      </p:grpSp>
      <p:grpSp>
        <p:nvGrpSpPr>
          <p:cNvPr id="46" name="Group 45">
            <a:extLst>
              <a:ext uri="{FF2B5EF4-FFF2-40B4-BE49-F238E27FC236}">
                <a16:creationId xmlns:a16="http://schemas.microsoft.com/office/drawing/2014/main" id="{C5269E77-5448-A217-0667-BC893E865484}"/>
              </a:ext>
            </a:extLst>
          </p:cNvPr>
          <p:cNvGrpSpPr/>
          <p:nvPr/>
        </p:nvGrpSpPr>
        <p:grpSpPr>
          <a:xfrm>
            <a:off x="13926798" y="3681622"/>
            <a:ext cx="4727323" cy="5013022"/>
            <a:chOff x="13926798" y="3681622"/>
            <a:chExt cx="4727323" cy="5013022"/>
          </a:xfrm>
        </p:grpSpPr>
        <p:sp>
          <p:nvSpPr>
            <p:cNvPr id="28" name="TextBox 6">
              <a:extLst>
                <a:ext uri="{FF2B5EF4-FFF2-40B4-BE49-F238E27FC236}">
                  <a16:creationId xmlns:a16="http://schemas.microsoft.com/office/drawing/2014/main" id="{FCD9EAA7-D9E4-6903-913E-7ACE01EE6A21}"/>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40" name="Group 39">
              <a:extLst>
                <a:ext uri="{FF2B5EF4-FFF2-40B4-BE49-F238E27FC236}">
                  <a16:creationId xmlns:a16="http://schemas.microsoft.com/office/drawing/2014/main" id="{2CFDFB41-F5F7-35F3-34D9-7A5E6E828596}"/>
                </a:ext>
              </a:extLst>
            </p:cNvPr>
            <p:cNvGrpSpPr/>
            <p:nvPr/>
          </p:nvGrpSpPr>
          <p:grpSpPr>
            <a:xfrm>
              <a:off x="14404723" y="3681622"/>
              <a:ext cx="3553134" cy="3804798"/>
              <a:chOff x="12115800" y="5718373"/>
              <a:chExt cx="4549257" cy="4395338"/>
            </a:xfrm>
          </p:grpSpPr>
          <p:sp>
            <p:nvSpPr>
              <p:cNvPr id="41" name="Rectangle 40">
                <a:extLst>
                  <a:ext uri="{FF2B5EF4-FFF2-40B4-BE49-F238E27FC236}">
                    <a16:creationId xmlns:a16="http://schemas.microsoft.com/office/drawing/2014/main" id="{12FBBFC2-FD96-B059-8F61-719386D0313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11">
                <a:extLst>
                  <a:ext uri="{FF2B5EF4-FFF2-40B4-BE49-F238E27FC236}">
                    <a16:creationId xmlns:a16="http://schemas.microsoft.com/office/drawing/2014/main" id="{13F1EDBC-3A11-0D13-71E2-82C2FCC0EAAA}"/>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grpSp>
        <p:nvGrpSpPr>
          <p:cNvPr id="47" name="Group 46">
            <a:extLst>
              <a:ext uri="{FF2B5EF4-FFF2-40B4-BE49-F238E27FC236}">
                <a16:creationId xmlns:a16="http://schemas.microsoft.com/office/drawing/2014/main" id="{8A0C7429-7F1F-157F-0C7D-64A79DF8BF9E}"/>
              </a:ext>
            </a:extLst>
          </p:cNvPr>
          <p:cNvGrpSpPr/>
          <p:nvPr/>
        </p:nvGrpSpPr>
        <p:grpSpPr>
          <a:xfrm>
            <a:off x="9460667" y="3716767"/>
            <a:ext cx="4727323" cy="5023941"/>
            <a:chOff x="9460667" y="3716767"/>
            <a:chExt cx="4727323" cy="5023941"/>
          </a:xfrm>
        </p:grpSpPr>
        <p:sp>
          <p:nvSpPr>
            <p:cNvPr id="16" name="TextBox 6">
              <a:extLst>
                <a:ext uri="{FF2B5EF4-FFF2-40B4-BE49-F238E27FC236}">
                  <a16:creationId xmlns:a16="http://schemas.microsoft.com/office/drawing/2014/main" id="{ECD876FE-62AB-5521-E506-56D97BE5D2AB}"/>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43" name="Group 42">
              <a:extLst>
                <a:ext uri="{FF2B5EF4-FFF2-40B4-BE49-F238E27FC236}">
                  <a16:creationId xmlns:a16="http://schemas.microsoft.com/office/drawing/2014/main" id="{9EC66EBC-8215-EA7D-E57D-265BCB1CFDFB}"/>
                </a:ext>
              </a:extLst>
            </p:cNvPr>
            <p:cNvGrpSpPr/>
            <p:nvPr/>
          </p:nvGrpSpPr>
          <p:grpSpPr>
            <a:xfrm>
              <a:off x="9826788" y="3716767"/>
              <a:ext cx="3553134" cy="3804798"/>
              <a:chOff x="6821634" y="5706872"/>
              <a:chExt cx="4549257" cy="4395338"/>
            </a:xfrm>
          </p:grpSpPr>
          <p:sp>
            <p:nvSpPr>
              <p:cNvPr id="44" name="Rectangle 43">
                <a:extLst>
                  <a:ext uri="{FF2B5EF4-FFF2-40B4-BE49-F238E27FC236}">
                    <a16:creationId xmlns:a16="http://schemas.microsoft.com/office/drawing/2014/main" id="{B7374171-C329-6A4A-721C-FB0729736D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10">
                <a:extLst>
                  <a:ext uri="{FF2B5EF4-FFF2-40B4-BE49-F238E27FC236}">
                    <a16:creationId xmlns:a16="http://schemas.microsoft.com/office/drawing/2014/main" id="{88298500-AB2A-D74E-3588-61364A13AC9E}"/>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8"/>
                <a:stretch>
                  <a:fillRect/>
                </a:stretch>
              </a:blipFill>
            </p:spPr>
            <p:txBody>
              <a:bodyPr/>
              <a:lstStyle/>
              <a:p>
                <a:endParaRPr lang="en-US"/>
              </a:p>
            </p:txBody>
          </p:sp>
        </p:grpSp>
      </p:grpSp>
    </p:spTree>
    <p:extLst>
      <p:ext uri="{BB962C8B-B14F-4D97-AF65-F5344CB8AC3E}">
        <p14:creationId xmlns:p14="http://schemas.microsoft.com/office/powerpoint/2010/main" val="20365250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38311"/>
            <a:ext cx="18330836" cy="94486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118937" y="520542"/>
            <a:ext cx="78726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128" y="1258684"/>
            <a:ext cx="1397084" cy="1397084"/>
          </a:xfrm>
          <a:prstGeom prst="rect">
            <a:avLst/>
          </a:prstGeom>
        </p:spPr>
      </p:pic>
      <p:grpSp>
        <p:nvGrpSpPr>
          <p:cNvPr id="23" name="Group 22">
            <a:extLst>
              <a:ext uri="{FF2B5EF4-FFF2-40B4-BE49-F238E27FC236}">
                <a16:creationId xmlns:a16="http://schemas.microsoft.com/office/drawing/2014/main" id="{D524BA75-AB10-6C96-A56B-CFC219635762}"/>
              </a:ext>
            </a:extLst>
          </p:cNvPr>
          <p:cNvGrpSpPr/>
          <p:nvPr/>
        </p:nvGrpSpPr>
        <p:grpSpPr>
          <a:xfrm>
            <a:off x="11455127" y="1187327"/>
            <a:ext cx="3178218" cy="1457653"/>
            <a:chOff x="12496801" y="1039345"/>
            <a:chExt cx="3657600" cy="1769876"/>
          </a:xfrm>
        </p:grpSpPr>
        <p:grpSp>
          <p:nvGrpSpPr>
            <p:cNvPr id="24" name="Group 7">
              <a:extLst>
                <a:ext uri="{FF2B5EF4-FFF2-40B4-BE49-F238E27FC236}">
                  <a16:creationId xmlns:a16="http://schemas.microsoft.com/office/drawing/2014/main" id="{8FE3A6C7-D9A7-A8AE-021C-540E241196A3}"/>
                </a:ext>
              </a:extLst>
            </p:cNvPr>
            <p:cNvGrpSpPr/>
            <p:nvPr/>
          </p:nvGrpSpPr>
          <p:grpSpPr>
            <a:xfrm>
              <a:off x="12496801" y="1039345"/>
              <a:ext cx="3657600" cy="1696334"/>
              <a:chOff x="0" y="0"/>
              <a:chExt cx="6503752" cy="1913890"/>
            </a:xfrm>
            <a:solidFill>
              <a:srgbClr val="0070C0"/>
            </a:solidFill>
          </p:grpSpPr>
          <p:sp>
            <p:nvSpPr>
              <p:cNvPr id="26" name="Freeform 8">
                <a:extLst>
                  <a:ext uri="{FF2B5EF4-FFF2-40B4-BE49-F238E27FC236}">
                    <a16:creationId xmlns:a16="http://schemas.microsoft.com/office/drawing/2014/main" id="{AB9DF471-7D9F-D079-C498-A920A016C319}"/>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5" name="TextBox 9">
              <a:extLst>
                <a:ext uri="{FF2B5EF4-FFF2-40B4-BE49-F238E27FC236}">
                  <a16:creationId xmlns:a16="http://schemas.microsoft.com/office/drawing/2014/main" id="{9517C6C3-5E00-8807-0347-5C1778342A25}"/>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7" name="Track 099 02">
            <a:hlinkClick r:id="" action="ppaction://media"/>
            <a:extLst>
              <a:ext uri="{FF2B5EF4-FFF2-40B4-BE49-F238E27FC236}">
                <a16:creationId xmlns:a16="http://schemas.microsoft.com/office/drawing/2014/main" id="{F9F8CB50-EAE9-FFC8-0AB6-09E220FEAFC8}"/>
              </a:ext>
            </a:extLst>
          </p:cNvPr>
          <p:cNvPicPr>
            <a:picLocks noChangeAspect="1"/>
          </p:cNvPicPr>
          <p:nvPr>
            <a:audioFile r:link="rId1"/>
            <p:extLst>
              <p:ext uri="{DAA4B4D4-6D71-4841-9C94-3DE7FCFB9230}">
                <p14:media xmlns:p14="http://schemas.microsoft.com/office/powerpoint/2010/main" r:embed="rId2">
                  <p14:trim st="6152" end="15778.6562"/>
                </p14:media>
              </p:ext>
            </p:extLst>
          </p:nvPr>
        </p:nvPicPr>
        <p:blipFill>
          <a:blip r:embed="rId12">
            <a:duotone>
              <a:prstClr val="black"/>
              <a:schemeClr val="accent3">
                <a:tint val="45000"/>
                <a:satMod val="400000"/>
              </a:schemeClr>
            </a:duotone>
          </a:blip>
          <a:stretch>
            <a:fillRect/>
          </a:stretch>
        </p:blipFill>
        <p:spPr>
          <a:xfrm>
            <a:off x="9296401" y="1031297"/>
            <a:ext cx="1800289" cy="1800289"/>
          </a:xfrm>
          <a:prstGeom prst="rect">
            <a:avLst/>
          </a:prstGeom>
          <a:effectLst>
            <a:glow rad="228600">
              <a:schemeClr val="accent2">
                <a:satMod val="175000"/>
                <a:alpha val="40000"/>
              </a:schemeClr>
            </a:glow>
          </a:effectLst>
        </p:spPr>
      </p:pic>
      <p:grpSp>
        <p:nvGrpSpPr>
          <p:cNvPr id="49" name="Group 48">
            <a:extLst>
              <a:ext uri="{FF2B5EF4-FFF2-40B4-BE49-F238E27FC236}">
                <a16:creationId xmlns:a16="http://schemas.microsoft.com/office/drawing/2014/main" id="{16ACEC73-9740-A48D-F7C8-05C06006DE9F}"/>
              </a:ext>
            </a:extLst>
          </p:cNvPr>
          <p:cNvGrpSpPr/>
          <p:nvPr/>
        </p:nvGrpSpPr>
        <p:grpSpPr>
          <a:xfrm>
            <a:off x="196734" y="3660256"/>
            <a:ext cx="4310036" cy="5037841"/>
            <a:chOff x="196734" y="3660256"/>
            <a:chExt cx="4310036" cy="5037841"/>
          </a:xfrm>
        </p:grpSpPr>
        <p:sp>
          <p:nvSpPr>
            <p:cNvPr id="2" name="TextBox 6">
              <a:extLst>
                <a:ext uri="{FF2B5EF4-FFF2-40B4-BE49-F238E27FC236}">
                  <a16:creationId xmlns:a16="http://schemas.microsoft.com/office/drawing/2014/main" id="{CE87E44F-E698-6877-C46F-E89A12E0815E}"/>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29" name="Group 28">
              <a:extLst>
                <a:ext uri="{FF2B5EF4-FFF2-40B4-BE49-F238E27FC236}">
                  <a16:creationId xmlns:a16="http://schemas.microsoft.com/office/drawing/2014/main" id="{A0A63794-7A19-4EFE-2C3F-3DA850BCBBA4}"/>
                </a:ext>
              </a:extLst>
            </p:cNvPr>
            <p:cNvGrpSpPr/>
            <p:nvPr/>
          </p:nvGrpSpPr>
          <p:grpSpPr>
            <a:xfrm>
              <a:off x="471737" y="3660256"/>
              <a:ext cx="3553134" cy="3804798"/>
              <a:chOff x="6821635" y="1119371"/>
              <a:chExt cx="4549257" cy="4395338"/>
            </a:xfrm>
          </p:grpSpPr>
          <p:sp>
            <p:nvSpPr>
              <p:cNvPr id="30" name="Rectangle 29">
                <a:extLst>
                  <a:ext uri="{FF2B5EF4-FFF2-40B4-BE49-F238E27FC236}">
                    <a16:creationId xmlns:a16="http://schemas.microsoft.com/office/drawing/2014/main" id="{E1F0C964-DDCC-384E-4C6D-A7ECF3633CA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7">
                <a:extLst>
                  <a:ext uri="{FF2B5EF4-FFF2-40B4-BE49-F238E27FC236}">
                    <a16:creationId xmlns:a16="http://schemas.microsoft.com/office/drawing/2014/main" id="{6DEF7FEA-43DB-FBDE-1204-766FE44473F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grpSp>
        <p:nvGrpSpPr>
          <p:cNvPr id="48" name="Group 47">
            <a:extLst>
              <a:ext uri="{FF2B5EF4-FFF2-40B4-BE49-F238E27FC236}">
                <a16:creationId xmlns:a16="http://schemas.microsoft.com/office/drawing/2014/main" id="{5EE7BF95-D763-9A43-2794-3D4CA099E533}"/>
              </a:ext>
            </a:extLst>
          </p:cNvPr>
          <p:cNvGrpSpPr/>
          <p:nvPr/>
        </p:nvGrpSpPr>
        <p:grpSpPr>
          <a:xfrm>
            <a:off x="3983085" y="3678117"/>
            <a:ext cx="5949572" cy="5019980"/>
            <a:chOff x="3983085" y="3678117"/>
            <a:chExt cx="5949572" cy="5019980"/>
          </a:xfrm>
        </p:grpSpPr>
        <p:sp>
          <p:nvSpPr>
            <p:cNvPr id="6" name="TextBox 6">
              <a:extLst>
                <a:ext uri="{FF2B5EF4-FFF2-40B4-BE49-F238E27FC236}">
                  <a16:creationId xmlns:a16="http://schemas.microsoft.com/office/drawing/2014/main" id="{F4F263E4-B92E-F3A2-5CF8-8A4F4730A0DE}"/>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37" name="Group 36">
              <a:extLst>
                <a:ext uri="{FF2B5EF4-FFF2-40B4-BE49-F238E27FC236}">
                  <a16:creationId xmlns:a16="http://schemas.microsoft.com/office/drawing/2014/main" id="{BB849BF6-1244-08CF-31C9-E1C5F6E0FDA7}"/>
                </a:ext>
              </a:extLst>
            </p:cNvPr>
            <p:cNvGrpSpPr/>
            <p:nvPr/>
          </p:nvGrpSpPr>
          <p:grpSpPr>
            <a:xfrm>
              <a:off x="5043334" y="3678117"/>
              <a:ext cx="3553134" cy="3804798"/>
              <a:chOff x="12115800" y="1130432"/>
              <a:chExt cx="4549257" cy="4395338"/>
            </a:xfrm>
          </p:grpSpPr>
          <p:sp>
            <p:nvSpPr>
              <p:cNvPr id="38" name="Rectangle 37">
                <a:extLst>
                  <a:ext uri="{FF2B5EF4-FFF2-40B4-BE49-F238E27FC236}">
                    <a16:creationId xmlns:a16="http://schemas.microsoft.com/office/drawing/2014/main" id="{226443C5-4797-BB86-12AA-B5483A5442E3}"/>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a:extLst>
                  <a:ext uri="{FF2B5EF4-FFF2-40B4-BE49-F238E27FC236}">
                    <a16:creationId xmlns:a16="http://schemas.microsoft.com/office/drawing/2014/main" id="{3DFB5525-161B-6C9E-33D9-A3B27CABB2FB}"/>
                  </a:ext>
                </a:extLst>
              </p:cNvPr>
              <p:cNvPicPr>
                <a:picLocks noChangeAspect="1"/>
              </p:cNvPicPr>
              <p:nvPr/>
            </p:nvPicPr>
            <p:blipFill>
              <a:blip r:embed="rId15"/>
              <a:srcRect/>
              <a:stretch>
                <a:fillRect/>
              </a:stretch>
            </p:blipFill>
            <p:spPr>
              <a:xfrm>
                <a:off x="12725400" y="1788452"/>
                <a:ext cx="3343255" cy="3176093"/>
              </a:xfrm>
              <a:prstGeom prst="rect">
                <a:avLst/>
              </a:prstGeom>
            </p:spPr>
          </p:pic>
        </p:grpSp>
      </p:grpSp>
      <p:grpSp>
        <p:nvGrpSpPr>
          <p:cNvPr id="46" name="Group 45">
            <a:extLst>
              <a:ext uri="{FF2B5EF4-FFF2-40B4-BE49-F238E27FC236}">
                <a16:creationId xmlns:a16="http://schemas.microsoft.com/office/drawing/2014/main" id="{C5269E77-5448-A217-0667-BC893E865484}"/>
              </a:ext>
            </a:extLst>
          </p:cNvPr>
          <p:cNvGrpSpPr/>
          <p:nvPr/>
        </p:nvGrpSpPr>
        <p:grpSpPr>
          <a:xfrm>
            <a:off x="13926798" y="3681622"/>
            <a:ext cx="4727323" cy="5013022"/>
            <a:chOff x="13926798" y="3681622"/>
            <a:chExt cx="4727323" cy="5013022"/>
          </a:xfrm>
        </p:grpSpPr>
        <p:sp>
          <p:nvSpPr>
            <p:cNvPr id="28" name="TextBox 6">
              <a:extLst>
                <a:ext uri="{FF2B5EF4-FFF2-40B4-BE49-F238E27FC236}">
                  <a16:creationId xmlns:a16="http://schemas.microsoft.com/office/drawing/2014/main" id="{FCD9EAA7-D9E4-6903-913E-7ACE01EE6A21}"/>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40" name="Group 39">
              <a:extLst>
                <a:ext uri="{FF2B5EF4-FFF2-40B4-BE49-F238E27FC236}">
                  <a16:creationId xmlns:a16="http://schemas.microsoft.com/office/drawing/2014/main" id="{2CFDFB41-F5F7-35F3-34D9-7A5E6E828596}"/>
                </a:ext>
              </a:extLst>
            </p:cNvPr>
            <p:cNvGrpSpPr/>
            <p:nvPr/>
          </p:nvGrpSpPr>
          <p:grpSpPr>
            <a:xfrm>
              <a:off x="14404723" y="3681622"/>
              <a:ext cx="3553134" cy="3804798"/>
              <a:chOff x="12115800" y="5718373"/>
              <a:chExt cx="4549257" cy="4395338"/>
            </a:xfrm>
          </p:grpSpPr>
          <p:sp>
            <p:nvSpPr>
              <p:cNvPr id="41" name="Rectangle 40">
                <a:extLst>
                  <a:ext uri="{FF2B5EF4-FFF2-40B4-BE49-F238E27FC236}">
                    <a16:creationId xmlns:a16="http://schemas.microsoft.com/office/drawing/2014/main" id="{12FBBFC2-FD96-B059-8F61-719386D0313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11">
                <a:extLst>
                  <a:ext uri="{FF2B5EF4-FFF2-40B4-BE49-F238E27FC236}">
                    <a16:creationId xmlns:a16="http://schemas.microsoft.com/office/drawing/2014/main" id="{13F1EDBC-3A11-0D13-71E2-82C2FCC0EAAA}"/>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grpSp>
        <p:nvGrpSpPr>
          <p:cNvPr id="47" name="Group 46">
            <a:extLst>
              <a:ext uri="{FF2B5EF4-FFF2-40B4-BE49-F238E27FC236}">
                <a16:creationId xmlns:a16="http://schemas.microsoft.com/office/drawing/2014/main" id="{8A0C7429-7F1F-157F-0C7D-64A79DF8BF9E}"/>
              </a:ext>
            </a:extLst>
          </p:cNvPr>
          <p:cNvGrpSpPr/>
          <p:nvPr/>
        </p:nvGrpSpPr>
        <p:grpSpPr>
          <a:xfrm>
            <a:off x="9460667" y="3716767"/>
            <a:ext cx="4727323" cy="5023941"/>
            <a:chOff x="9460667" y="3716767"/>
            <a:chExt cx="4727323" cy="5023941"/>
          </a:xfrm>
        </p:grpSpPr>
        <p:sp>
          <p:nvSpPr>
            <p:cNvPr id="16" name="TextBox 6">
              <a:extLst>
                <a:ext uri="{FF2B5EF4-FFF2-40B4-BE49-F238E27FC236}">
                  <a16:creationId xmlns:a16="http://schemas.microsoft.com/office/drawing/2014/main" id="{ECD876FE-62AB-5521-E506-56D97BE5D2AB}"/>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43" name="Group 42">
              <a:extLst>
                <a:ext uri="{FF2B5EF4-FFF2-40B4-BE49-F238E27FC236}">
                  <a16:creationId xmlns:a16="http://schemas.microsoft.com/office/drawing/2014/main" id="{9EC66EBC-8215-EA7D-E57D-265BCB1CFDFB}"/>
                </a:ext>
              </a:extLst>
            </p:cNvPr>
            <p:cNvGrpSpPr/>
            <p:nvPr/>
          </p:nvGrpSpPr>
          <p:grpSpPr>
            <a:xfrm>
              <a:off x="9826788" y="3716767"/>
              <a:ext cx="3553134" cy="3804798"/>
              <a:chOff x="6821634" y="5706872"/>
              <a:chExt cx="4549257" cy="4395338"/>
            </a:xfrm>
          </p:grpSpPr>
          <p:sp>
            <p:nvSpPr>
              <p:cNvPr id="44" name="Rectangle 43">
                <a:extLst>
                  <a:ext uri="{FF2B5EF4-FFF2-40B4-BE49-F238E27FC236}">
                    <a16:creationId xmlns:a16="http://schemas.microsoft.com/office/drawing/2014/main" id="{B7374171-C329-6A4A-721C-FB0729736D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10">
                <a:extLst>
                  <a:ext uri="{FF2B5EF4-FFF2-40B4-BE49-F238E27FC236}">
                    <a16:creationId xmlns:a16="http://schemas.microsoft.com/office/drawing/2014/main" id="{88298500-AB2A-D74E-3588-61364A13AC9E}"/>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8"/>
                <a:stretch>
                  <a:fillRect/>
                </a:stretch>
              </a:blipFill>
            </p:spPr>
            <p:txBody>
              <a:bodyPr/>
              <a:lstStyle/>
              <a:p>
                <a:endParaRPr lang="en-US"/>
              </a:p>
            </p:txBody>
          </p:sp>
        </p:grpSp>
      </p:grpSp>
    </p:spTree>
    <p:extLst>
      <p:ext uri="{BB962C8B-B14F-4D97-AF65-F5344CB8AC3E}">
        <p14:creationId xmlns:p14="http://schemas.microsoft.com/office/powerpoint/2010/main" val="3470894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11"/>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12"/>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1019255" y="460500"/>
            <a:ext cx="6448346"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Say.</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500" y="1183448"/>
            <a:ext cx="1397084" cy="1397084"/>
          </a:xfrm>
          <a:prstGeom prst="rect">
            <a:avLst/>
          </a:prstGeom>
        </p:spPr>
      </p:pic>
      <p:grpSp>
        <p:nvGrpSpPr>
          <p:cNvPr id="4" name="Group 3">
            <a:extLst>
              <a:ext uri="{FF2B5EF4-FFF2-40B4-BE49-F238E27FC236}">
                <a16:creationId xmlns:a16="http://schemas.microsoft.com/office/drawing/2014/main" id="{41E5560E-6396-264A-E7AF-AD239AF1B331}"/>
              </a:ext>
            </a:extLst>
          </p:cNvPr>
          <p:cNvGrpSpPr/>
          <p:nvPr/>
        </p:nvGrpSpPr>
        <p:grpSpPr>
          <a:xfrm>
            <a:off x="196734" y="3660256"/>
            <a:ext cx="4310036" cy="5037841"/>
            <a:chOff x="196734" y="3660256"/>
            <a:chExt cx="4310036" cy="5037841"/>
          </a:xfrm>
        </p:grpSpPr>
        <p:sp>
          <p:nvSpPr>
            <p:cNvPr id="6" name="TextBox 6">
              <a:extLst>
                <a:ext uri="{FF2B5EF4-FFF2-40B4-BE49-F238E27FC236}">
                  <a16:creationId xmlns:a16="http://schemas.microsoft.com/office/drawing/2014/main" id="{AFAB717E-0381-FB8D-A5F8-739696E8945A}"/>
                </a:ext>
              </a:extLst>
            </p:cNvPr>
            <p:cNvSpPr txBox="1"/>
            <p:nvPr/>
          </p:nvSpPr>
          <p:spPr>
            <a:xfrm>
              <a:off x="196734" y="7194416"/>
              <a:ext cx="4310036"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neighbor</a:t>
              </a:r>
            </a:p>
          </p:txBody>
        </p:sp>
        <p:grpSp>
          <p:nvGrpSpPr>
            <p:cNvPr id="7" name="Group 6">
              <a:extLst>
                <a:ext uri="{FF2B5EF4-FFF2-40B4-BE49-F238E27FC236}">
                  <a16:creationId xmlns:a16="http://schemas.microsoft.com/office/drawing/2014/main" id="{AFF08B04-1CA4-8FD6-4D16-ED7E4614E97C}"/>
                </a:ext>
              </a:extLst>
            </p:cNvPr>
            <p:cNvGrpSpPr/>
            <p:nvPr/>
          </p:nvGrpSpPr>
          <p:grpSpPr>
            <a:xfrm>
              <a:off x="471737" y="3660256"/>
              <a:ext cx="3553134" cy="3804798"/>
              <a:chOff x="6821635" y="1119371"/>
              <a:chExt cx="4549257" cy="4395338"/>
            </a:xfrm>
          </p:grpSpPr>
          <p:sp>
            <p:nvSpPr>
              <p:cNvPr id="36" name="Rectangle 35">
                <a:extLst>
                  <a:ext uri="{FF2B5EF4-FFF2-40B4-BE49-F238E27FC236}">
                    <a16:creationId xmlns:a16="http://schemas.microsoft.com/office/drawing/2014/main" id="{AE2554B7-85BD-6EA5-139E-0B78DBBEEEDE}"/>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7">
                <a:extLst>
                  <a:ext uri="{FF2B5EF4-FFF2-40B4-BE49-F238E27FC236}">
                    <a16:creationId xmlns:a16="http://schemas.microsoft.com/office/drawing/2014/main" id="{0DED74D0-66EF-0AA0-FFB9-C2573F0D0DD5}"/>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grpSp>
      <p:grpSp>
        <p:nvGrpSpPr>
          <p:cNvPr id="39" name="Group 38">
            <a:extLst>
              <a:ext uri="{FF2B5EF4-FFF2-40B4-BE49-F238E27FC236}">
                <a16:creationId xmlns:a16="http://schemas.microsoft.com/office/drawing/2014/main" id="{15446FA6-57C8-BB19-0C47-075074C084A0}"/>
              </a:ext>
            </a:extLst>
          </p:cNvPr>
          <p:cNvGrpSpPr/>
          <p:nvPr/>
        </p:nvGrpSpPr>
        <p:grpSpPr>
          <a:xfrm>
            <a:off x="3983085" y="3678117"/>
            <a:ext cx="5949572" cy="5019980"/>
            <a:chOff x="3983085" y="3678117"/>
            <a:chExt cx="5949572" cy="5019980"/>
          </a:xfrm>
        </p:grpSpPr>
        <p:sp>
          <p:nvSpPr>
            <p:cNvPr id="40" name="TextBox 6">
              <a:extLst>
                <a:ext uri="{FF2B5EF4-FFF2-40B4-BE49-F238E27FC236}">
                  <a16:creationId xmlns:a16="http://schemas.microsoft.com/office/drawing/2014/main" id="{5D571A59-DCB7-77B0-1EF0-0E12DC9DF8AC}"/>
                </a:ext>
              </a:extLst>
            </p:cNvPr>
            <p:cNvSpPr txBox="1"/>
            <p:nvPr/>
          </p:nvSpPr>
          <p:spPr>
            <a:xfrm>
              <a:off x="3983085" y="7194416"/>
              <a:ext cx="5949572"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invite</a:t>
              </a:r>
            </a:p>
          </p:txBody>
        </p:sp>
        <p:grpSp>
          <p:nvGrpSpPr>
            <p:cNvPr id="42" name="Group 41">
              <a:extLst>
                <a:ext uri="{FF2B5EF4-FFF2-40B4-BE49-F238E27FC236}">
                  <a16:creationId xmlns:a16="http://schemas.microsoft.com/office/drawing/2014/main" id="{AF46C37B-701A-F4EF-C9A3-852EF7F0A0D7}"/>
                </a:ext>
              </a:extLst>
            </p:cNvPr>
            <p:cNvGrpSpPr/>
            <p:nvPr/>
          </p:nvGrpSpPr>
          <p:grpSpPr>
            <a:xfrm>
              <a:off x="5043334" y="3678117"/>
              <a:ext cx="3553134" cy="3804798"/>
              <a:chOff x="12115800" y="1130432"/>
              <a:chExt cx="4549257" cy="4395338"/>
            </a:xfrm>
          </p:grpSpPr>
          <p:sp>
            <p:nvSpPr>
              <p:cNvPr id="43" name="Rectangle 42">
                <a:extLst>
                  <a:ext uri="{FF2B5EF4-FFF2-40B4-BE49-F238E27FC236}">
                    <a16:creationId xmlns:a16="http://schemas.microsoft.com/office/drawing/2014/main" id="{4764F328-35F1-3CCD-9A92-22FB094B6C3D}"/>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8">
                <a:extLst>
                  <a:ext uri="{FF2B5EF4-FFF2-40B4-BE49-F238E27FC236}">
                    <a16:creationId xmlns:a16="http://schemas.microsoft.com/office/drawing/2014/main" id="{ED8E8E4E-47EB-7661-1B92-A78B663DF2B8}"/>
                  </a:ext>
                </a:extLst>
              </p:cNvPr>
              <p:cNvPicPr>
                <a:picLocks noChangeAspect="1"/>
              </p:cNvPicPr>
              <p:nvPr/>
            </p:nvPicPr>
            <p:blipFill>
              <a:blip r:embed="rId20"/>
              <a:srcRect/>
              <a:stretch>
                <a:fillRect/>
              </a:stretch>
            </p:blipFill>
            <p:spPr>
              <a:xfrm>
                <a:off x="12725400" y="1788452"/>
                <a:ext cx="3343255" cy="3176093"/>
              </a:xfrm>
              <a:prstGeom prst="rect">
                <a:avLst/>
              </a:prstGeom>
            </p:spPr>
          </p:pic>
        </p:grpSp>
      </p:grpSp>
      <p:grpSp>
        <p:nvGrpSpPr>
          <p:cNvPr id="52" name="Group 51">
            <a:extLst>
              <a:ext uri="{FF2B5EF4-FFF2-40B4-BE49-F238E27FC236}">
                <a16:creationId xmlns:a16="http://schemas.microsoft.com/office/drawing/2014/main" id="{99EA82B4-972B-51B3-DA2C-64B4FE0A06B9}"/>
              </a:ext>
            </a:extLst>
          </p:cNvPr>
          <p:cNvGrpSpPr/>
          <p:nvPr/>
        </p:nvGrpSpPr>
        <p:grpSpPr>
          <a:xfrm>
            <a:off x="13926798" y="3681622"/>
            <a:ext cx="4727323" cy="5013022"/>
            <a:chOff x="13926798" y="3681622"/>
            <a:chExt cx="4727323" cy="5013022"/>
          </a:xfrm>
        </p:grpSpPr>
        <p:sp>
          <p:nvSpPr>
            <p:cNvPr id="53" name="TextBox 6">
              <a:extLst>
                <a:ext uri="{FF2B5EF4-FFF2-40B4-BE49-F238E27FC236}">
                  <a16:creationId xmlns:a16="http://schemas.microsoft.com/office/drawing/2014/main" id="{BF01BCE9-4CD9-05E3-A0D1-66B3E42F4D87}"/>
                </a:ext>
              </a:extLst>
            </p:cNvPr>
            <p:cNvSpPr txBox="1"/>
            <p:nvPr/>
          </p:nvSpPr>
          <p:spPr>
            <a:xfrm>
              <a:off x="13926798" y="7190963"/>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chocolate</a:t>
              </a:r>
            </a:p>
          </p:txBody>
        </p:sp>
        <p:grpSp>
          <p:nvGrpSpPr>
            <p:cNvPr id="54" name="Group 53">
              <a:extLst>
                <a:ext uri="{FF2B5EF4-FFF2-40B4-BE49-F238E27FC236}">
                  <a16:creationId xmlns:a16="http://schemas.microsoft.com/office/drawing/2014/main" id="{FD318A47-BDD3-739E-FD78-0A60A7B96C29}"/>
                </a:ext>
              </a:extLst>
            </p:cNvPr>
            <p:cNvGrpSpPr/>
            <p:nvPr/>
          </p:nvGrpSpPr>
          <p:grpSpPr>
            <a:xfrm>
              <a:off x="14404723" y="3681622"/>
              <a:ext cx="3553134" cy="3804798"/>
              <a:chOff x="12115800" y="5718373"/>
              <a:chExt cx="4549257" cy="4395338"/>
            </a:xfrm>
          </p:grpSpPr>
          <p:sp>
            <p:nvSpPr>
              <p:cNvPr id="55" name="Rectangle 54">
                <a:extLst>
                  <a:ext uri="{FF2B5EF4-FFF2-40B4-BE49-F238E27FC236}">
                    <a16:creationId xmlns:a16="http://schemas.microsoft.com/office/drawing/2014/main" id="{44B47C41-7E5A-5CC0-FABB-256096B642F7}"/>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1">
                <a:extLst>
                  <a:ext uri="{FF2B5EF4-FFF2-40B4-BE49-F238E27FC236}">
                    <a16:creationId xmlns:a16="http://schemas.microsoft.com/office/drawing/2014/main" id="{D0FBB2C0-5839-97CC-4476-296702A2A902}"/>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grpSp>
        <p:nvGrpSpPr>
          <p:cNvPr id="57" name="Group 56">
            <a:extLst>
              <a:ext uri="{FF2B5EF4-FFF2-40B4-BE49-F238E27FC236}">
                <a16:creationId xmlns:a16="http://schemas.microsoft.com/office/drawing/2014/main" id="{7F048DC5-C14A-0F5F-F91C-00D44F02BD7D}"/>
              </a:ext>
            </a:extLst>
          </p:cNvPr>
          <p:cNvGrpSpPr/>
          <p:nvPr/>
        </p:nvGrpSpPr>
        <p:grpSpPr>
          <a:xfrm>
            <a:off x="9460667" y="3716767"/>
            <a:ext cx="4727323" cy="5023941"/>
            <a:chOff x="9460667" y="3716767"/>
            <a:chExt cx="4727323" cy="5023941"/>
          </a:xfrm>
        </p:grpSpPr>
        <p:sp>
          <p:nvSpPr>
            <p:cNvPr id="58" name="TextBox 6">
              <a:extLst>
                <a:ext uri="{FF2B5EF4-FFF2-40B4-BE49-F238E27FC236}">
                  <a16:creationId xmlns:a16="http://schemas.microsoft.com/office/drawing/2014/main" id="{4EEE497F-ED31-DCC0-739E-D414D44DC21C}"/>
                </a:ext>
              </a:extLst>
            </p:cNvPr>
            <p:cNvSpPr txBox="1"/>
            <p:nvPr/>
          </p:nvSpPr>
          <p:spPr>
            <a:xfrm>
              <a:off x="9460667" y="7237027"/>
              <a:ext cx="4727323" cy="1503681"/>
            </a:xfrm>
            <a:prstGeom prst="rect">
              <a:avLst/>
            </a:prstGeom>
          </p:spPr>
          <p:txBody>
            <a:bodyPr wrap="square" lIns="0" tIns="0" rIns="0" bIns="0" rtlCol="0" anchor="t">
              <a:spAutoFit/>
            </a:bodyPr>
            <a:lstStyle/>
            <a:p>
              <a:pPr algn="ctr">
                <a:lnSpc>
                  <a:spcPts val="13143"/>
                </a:lnSpc>
                <a:spcBef>
                  <a:spcPct val="0"/>
                </a:spcBef>
              </a:pPr>
              <a:r>
                <a:rPr lang="en-US" sz="6000" b="1" dirty="0">
                  <a:solidFill>
                    <a:srgbClr val="0070C0"/>
                  </a:solidFill>
                  <a:latin typeface="KG Primary Penmanship Bold"/>
                </a:rPr>
                <a:t>gift card</a:t>
              </a:r>
            </a:p>
          </p:txBody>
        </p:sp>
        <p:grpSp>
          <p:nvGrpSpPr>
            <p:cNvPr id="59" name="Group 58">
              <a:extLst>
                <a:ext uri="{FF2B5EF4-FFF2-40B4-BE49-F238E27FC236}">
                  <a16:creationId xmlns:a16="http://schemas.microsoft.com/office/drawing/2014/main" id="{485E7DA9-3097-A75F-98A7-316AF1102496}"/>
                </a:ext>
              </a:extLst>
            </p:cNvPr>
            <p:cNvGrpSpPr/>
            <p:nvPr/>
          </p:nvGrpSpPr>
          <p:grpSpPr>
            <a:xfrm>
              <a:off x="9826788" y="3716767"/>
              <a:ext cx="3553134" cy="3804798"/>
              <a:chOff x="6821634" y="5706872"/>
              <a:chExt cx="4549257" cy="4395338"/>
            </a:xfrm>
          </p:grpSpPr>
          <p:sp>
            <p:nvSpPr>
              <p:cNvPr id="60" name="Rectangle 59">
                <a:extLst>
                  <a:ext uri="{FF2B5EF4-FFF2-40B4-BE49-F238E27FC236}">
                    <a16:creationId xmlns:a16="http://schemas.microsoft.com/office/drawing/2014/main" id="{090B4BE7-02F3-CB08-13CE-24516AD9E963}"/>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10">
                <a:extLst>
                  <a:ext uri="{FF2B5EF4-FFF2-40B4-BE49-F238E27FC236}">
                    <a16:creationId xmlns:a16="http://schemas.microsoft.com/office/drawing/2014/main" id="{B64ADD19-10BF-7199-05EA-6A964034A280}"/>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23"/>
                <a:stretch>
                  <a:fillRect/>
                </a:stretch>
              </a:blipFill>
            </p:spPr>
            <p:txBody>
              <a:bodyPr/>
              <a:lstStyle/>
              <a:p>
                <a:endParaRPr lang="en-US"/>
              </a:p>
            </p:txBody>
          </p:sp>
        </p:grpSp>
      </p:grpSp>
      <p:pic>
        <p:nvPicPr>
          <p:cNvPr id="62" name="neighbor">
            <a:hlinkClick r:id="" action="ppaction://media"/>
            <a:extLst>
              <a:ext uri="{FF2B5EF4-FFF2-40B4-BE49-F238E27FC236}">
                <a16:creationId xmlns:a16="http://schemas.microsoft.com/office/drawing/2014/main" id="{879B0C3E-1F30-1043-B73B-5711819802C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417819" y="1205862"/>
            <a:ext cx="1152477" cy="1152477"/>
          </a:xfrm>
          <a:prstGeom prst="rect">
            <a:avLst/>
          </a:prstGeom>
        </p:spPr>
      </p:pic>
      <p:pic>
        <p:nvPicPr>
          <p:cNvPr id="63" name="invite">
            <a:hlinkClick r:id="" action="ppaction://media"/>
            <a:extLst>
              <a:ext uri="{FF2B5EF4-FFF2-40B4-BE49-F238E27FC236}">
                <a16:creationId xmlns:a16="http://schemas.microsoft.com/office/drawing/2014/main" id="{928C5415-E22D-0EF4-ABA7-4CEADF21B7D0}"/>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819654" y="1143004"/>
            <a:ext cx="1282025" cy="1282025"/>
          </a:xfrm>
          <a:prstGeom prst="rect">
            <a:avLst/>
          </a:prstGeom>
        </p:spPr>
      </p:pic>
      <p:pic>
        <p:nvPicPr>
          <p:cNvPr id="64" name="gift card">
            <a:hlinkClick r:id="" action="ppaction://media"/>
            <a:extLst>
              <a:ext uri="{FF2B5EF4-FFF2-40B4-BE49-F238E27FC236}">
                <a16:creationId xmlns:a16="http://schemas.microsoft.com/office/drawing/2014/main" id="{1FDB9BD3-4315-C5B3-E70F-8669FF000AB7}"/>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308840" y="1173412"/>
            <a:ext cx="1251617" cy="1251617"/>
          </a:xfrm>
          <a:prstGeom prst="rect">
            <a:avLst/>
          </a:prstGeom>
        </p:spPr>
      </p:pic>
      <p:pic>
        <p:nvPicPr>
          <p:cNvPr id="65" name="chocolate">
            <a:hlinkClick r:id="" action="ppaction://media"/>
            <a:extLst>
              <a:ext uri="{FF2B5EF4-FFF2-40B4-BE49-F238E27FC236}">
                <a16:creationId xmlns:a16="http://schemas.microsoft.com/office/drawing/2014/main" id="{A1A6A338-2C22-2796-953E-5B084D6C98B5}"/>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1824328" y="1144605"/>
            <a:ext cx="1290206" cy="1290206"/>
          </a:xfrm>
          <a:prstGeom prst="rect">
            <a:avLst/>
          </a:prstGeom>
        </p:spPr>
      </p:pic>
    </p:spTree>
    <p:extLst>
      <p:ext uri="{BB962C8B-B14F-4D97-AF65-F5344CB8AC3E}">
        <p14:creationId xmlns:p14="http://schemas.microsoft.com/office/powerpoint/2010/main" val="15324477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58" fill="hold"/>
                                        <p:tgtEl>
                                          <p:spTgt spid="62"/>
                                        </p:tgtEl>
                                      </p:cBhvr>
                                    </p:cmd>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13" fill="hold"/>
                                        <p:tgtEl>
                                          <p:spTgt spid="63"/>
                                        </p:tgtEl>
                                      </p:cBhvr>
                                    </p:cmd>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724" fill="hold"/>
                                        <p:tgtEl>
                                          <p:spTgt spid="64"/>
                                        </p:tgtEl>
                                      </p:cBhvr>
                                    </p:cmd>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769"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2"/>
                </p:tgtEl>
              </p:cMediaNode>
            </p:audio>
            <p:audio>
              <p:cMediaNode vol="80000">
                <p:cTn id="48" fill="hold" display="0">
                  <p:stCondLst>
                    <p:cond delay="indefinite"/>
                  </p:stCondLst>
                  <p:endCondLst>
                    <p:cond evt="onStopAudio" delay="0">
                      <p:tgtEl>
                        <p:sldTgt/>
                      </p:tgtEl>
                    </p:cond>
                  </p:endCondLst>
                </p:cTn>
                <p:tgtEl>
                  <p:spTgt spid="63"/>
                </p:tgtEl>
              </p:cMediaNode>
            </p:audio>
            <p:audio>
              <p:cMediaNode vol="80000">
                <p:cTn id="49" fill="hold" display="0">
                  <p:stCondLst>
                    <p:cond delay="indefinite"/>
                  </p:stCondLst>
                  <p:endCondLst>
                    <p:cond evt="onStopAudio" delay="0">
                      <p:tgtEl>
                        <p:sldTgt/>
                      </p:tgtEl>
                    </p:cond>
                  </p:endCondLst>
                </p:cTn>
                <p:tgtEl>
                  <p:spTgt spid="64"/>
                </p:tgtEl>
              </p:cMediaNode>
            </p:audio>
            <p:audio>
              <p:cMediaNode vol="80000">
                <p:cTn id="50" fill="hold" display="0">
                  <p:stCondLst>
                    <p:cond delay="indefinite"/>
                  </p:stCondLst>
                  <p:endCondLst>
                    <p:cond evt="onStopAudio" delay="0">
                      <p:tgtEl>
                        <p:sldTgt/>
                      </p:tgtEl>
                    </p:cond>
                  </p:endCondLst>
                </p:cTn>
                <p:tgtEl>
                  <p:spTgt spid="6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892212"/>
            <a:ext cx="18245164" cy="942428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4734406" y="557142"/>
            <a:ext cx="9801145" cy="2038828"/>
          </a:xfrm>
          <a:prstGeom prst="rect">
            <a:avLst/>
          </a:prstGeom>
        </p:spPr>
        <p:txBody>
          <a:bodyPr wrap="square" lIns="0" tIns="0" rIns="0" bIns="0" rtlCol="0" anchor="t">
            <a:spAutoFit/>
          </a:bodyPr>
          <a:lstStyle/>
          <a:p>
            <a:pPr algn="ctr">
              <a:lnSpc>
                <a:spcPts val="18096"/>
              </a:lnSpc>
              <a:spcBef>
                <a:spcPct val="0"/>
              </a:spcBef>
            </a:pPr>
            <a:r>
              <a:rPr lang="en-US" sz="8800" dirty="0">
                <a:latin typeface="KG Primary Penmanship Bold"/>
              </a:rPr>
              <a:t>Game: </a:t>
            </a:r>
            <a:r>
              <a:rPr lang="en-US" sz="8800" b="1" dirty="0">
                <a:solidFill>
                  <a:srgbClr val="C00000"/>
                </a:solidFill>
                <a:latin typeface="KG Primary Penmanship Bold"/>
              </a:rPr>
              <a:t>WHISPER!</a:t>
            </a:r>
          </a:p>
        </p:txBody>
      </p:sp>
      <p:sp>
        <p:nvSpPr>
          <p:cNvPr id="5" name="Freeform 2">
            <a:extLst>
              <a:ext uri="{FF2B5EF4-FFF2-40B4-BE49-F238E27FC236}">
                <a16:creationId xmlns:a16="http://schemas.microsoft.com/office/drawing/2014/main" id="{CD2ACFC3-B26D-2547-B4F2-285F614C56DC}"/>
              </a:ext>
            </a:extLst>
          </p:cNvPr>
          <p:cNvSpPr/>
          <p:nvPr/>
        </p:nvSpPr>
        <p:spPr>
          <a:xfrm>
            <a:off x="2133600" y="3102077"/>
            <a:ext cx="10134600" cy="7200900"/>
          </a:xfrm>
          <a:custGeom>
            <a:avLst/>
            <a:gdLst/>
            <a:ahLst/>
            <a:cxnLst/>
            <a:rect l="l" t="t" r="r" b="b"/>
            <a:pathLst>
              <a:path w="6150146" h="4451168">
                <a:moveTo>
                  <a:pt x="0" y="0"/>
                </a:moveTo>
                <a:lnTo>
                  <a:pt x="6150146" y="0"/>
                </a:lnTo>
                <a:lnTo>
                  <a:pt x="6150146" y="4451168"/>
                </a:lnTo>
                <a:lnTo>
                  <a:pt x="0" y="4451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cartoon-intro-13087">
            <a:hlinkClick r:id="" action="ppaction://media"/>
            <a:extLst>
              <a:ext uri="{FF2B5EF4-FFF2-40B4-BE49-F238E27FC236}">
                <a16:creationId xmlns:a16="http://schemas.microsoft.com/office/drawing/2014/main" id="{1A2AE1B5-747C-DA15-F9DE-FE0723ACF3F7}"/>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2">
                <a:tint val="45000"/>
                <a:satMod val="400000"/>
              </a:schemeClr>
            </a:duotone>
          </a:blip>
          <a:stretch>
            <a:fillRect/>
          </a:stretch>
        </p:blipFill>
        <p:spPr>
          <a:xfrm>
            <a:off x="13411200" y="5604354"/>
            <a:ext cx="2969452" cy="296945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6855325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6EA8E078-A505-7D11-93B9-0BF966B4CBF8}"/>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62315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7741" y="970383"/>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1042987" y="521118"/>
            <a:ext cx="8101013"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707" y="1176008"/>
            <a:ext cx="1397084" cy="1397084"/>
          </a:xfrm>
          <a:prstGeom prst="rect">
            <a:avLst/>
          </a:prstGeom>
        </p:spPr>
      </p:pic>
      <p:pic>
        <p:nvPicPr>
          <p:cNvPr id="4" name="Picture 3">
            <a:extLst>
              <a:ext uri="{FF2B5EF4-FFF2-40B4-BE49-F238E27FC236}">
                <a16:creationId xmlns:a16="http://schemas.microsoft.com/office/drawing/2014/main" id="{631C9388-5C22-C745-9DF0-1371BA7B7ACD}"/>
              </a:ext>
            </a:extLst>
          </p:cNvPr>
          <p:cNvPicPr>
            <a:picLocks noChangeAspect="1"/>
          </p:cNvPicPr>
          <p:nvPr/>
        </p:nvPicPr>
        <p:blipFill>
          <a:blip r:embed="rId10"/>
          <a:stretch>
            <a:fillRect/>
          </a:stretch>
        </p:blipFill>
        <p:spPr>
          <a:xfrm>
            <a:off x="3437908" y="2899767"/>
            <a:ext cx="11412183" cy="68949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6399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3">
            <a:extLst>
              <a:ext uri="{FF2B5EF4-FFF2-40B4-BE49-F238E27FC236}">
                <a16:creationId xmlns:a16="http://schemas.microsoft.com/office/drawing/2014/main" id="{91B5B109-8CEB-2C37-29AF-57D2F9419B8B}"/>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pic>
        <p:nvPicPr>
          <p:cNvPr id="9" name="Picture 9"/>
          <p:cNvPicPr>
            <a:picLocks noChangeAspect="1"/>
          </p:cNvPicPr>
          <p:nvPr/>
        </p:nvPicPr>
        <p:blipFill>
          <a:blip r:embed="rId2"/>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3"/>
            <a:srcRect/>
            <a:stretch>
              <a:fillRect/>
            </a:stretch>
          </p:blipFill>
          <p:spPr>
            <a:xfrm>
              <a:off x="0" y="0"/>
              <a:ext cx="5240582" cy="3144349"/>
            </a:xfrm>
            <a:prstGeom prst="rect">
              <a:avLst/>
            </a:prstGeom>
          </p:spPr>
        </p:pic>
        <p:pic>
          <p:nvPicPr>
            <p:cNvPr id="12" name="Picture 12"/>
            <p:cNvPicPr>
              <a:picLocks noChangeAspect="1"/>
            </p:cNvPicPr>
            <p:nvPr/>
          </p:nvPicPr>
          <p:blipFill>
            <a:blip r:embed="rId4"/>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13">
            <a:extLst>
              <a:ext uri="{FF2B5EF4-FFF2-40B4-BE49-F238E27FC236}">
                <a16:creationId xmlns:a16="http://schemas.microsoft.com/office/drawing/2014/main" id="{85D65102-6058-48EA-67A5-1B0E25F3194C}"/>
              </a:ext>
            </a:extLst>
          </p:cNvPr>
          <p:cNvSpPr txBox="1"/>
          <p:nvPr/>
        </p:nvSpPr>
        <p:spPr>
          <a:xfrm>
            <a:off x="1234708" y="2040799"/>
            <a:ext cx="16078200" cy="1817613"/>
          </a:xfrm>
          <a:prstGeom prst="rect">
            <a:avLst/>
          </a:prstGeom>
        </p:spPr>
        <p:txBody>
          <a:bodyPr wrap="square" lIns="0" tIns="0" rIns="0" bIns="0" rtlCol="0" anchor="t">
            <a:spAutoFit/>
          </a:bodyPr>
          <a:lstStyle/>
          <a:p>
            <a:pPr algn="ctr">
              <a:lnSpc>
                <a:spcPts val="15786"/>
              </a:lnSpc>
              <a:spcBef>
                <a:spcPct val="0"/>
              </a:spcBef>
            </a:pPr>
            <a:r>
              <a:rPr lang="en-US" sz="7200" b="1" dirty="0">
                <a:solidFill>
                  <a:srgbClr val="C00000"/>
                </a:solidFill>
                <a:latin typeface="KG Primary Penmanship Bold"/>
              </a:rPr>
              <a:t>Let’s buy presents!</a:t>
            </a:r>
          </a:p>
        </p:txBody>
      </p:sp>
      <p:sp>
        <p:nvSpPr>
          <p:cNvPr id="5" name="TextBox 14">
            <a:extLst>
              <a:ext uri="{FF2B5EF4-FFF2-40B4-BE49-F238E27FC236}">
                <a16:creationId xmlns:a16="http://schemas.microsoft.com/office/drawing/2014/main" id="{5E26CDF5-BA13-5921-15CB-3637A216460F}"/>
              </a:ext>
            </a:extLst>
          </p:cNvPr>
          <p:cNvSpPr txBox="1"/>
          <p:nvPr/>
        </p:nvSpPr>
        <p:spPr>
          <a:xfrm>
            <a:off x="7523076" y="1219628"/>
            <a:ext cx="2864499" cy="1426737"/>
          </a:xfrm>
          <a:prstGeom prst="rect">
            <a:avLst/>
          </a:prstGeom>
        </p:spPr>
        <p:txBody>
          <a:bodyPr lIns="0" tIns="0" rIns="0" bIns="0" rtlCol="0" anchor="t">
            <a:spAutoFit/>
          </a:bodyPr>
          <a:lstStyle/>
          <a:p>
            <a:pPr algn="ctr">
              <a:lnSpc>
                <a:spcPts val="12287"/>
              </a:lnSpc>
              <a:spcBef>
                <a:spcPct val="0"/>
              </a:spcBef>
            </a:pPr>
            <a:r>
              <a:rPr lang="en-US" sz="7200" b="1" dirty="0">
                <a:latin typeface="KG Primary Penmanship Bold"/>
              </a:rPr>
              <a:t>Unit 8 </a:t>
            </a:r>
          </a:p>
        </p:txBody>
      </p:sp>
      <p:sp>
        <p:nvSpPr>
          <p:cNvPr id="6" name="TextBox 15">
            <a:extLst>
              <a:ext uri="{FF2B5EF4-FFF2-40B4-BE49-F238E27FC236}">
                <a16:creationId xmlns:a16="http://schemas.microsoft.com/office/drawing/2014/main" id="{565C77CC-E9F1-7AD1-B453-39B213801E98}"/>
              </a:ext>
            </a:extLst>
          </p:cNvPr>
          <p:cNvSpPr txBox="1"/>
          <p:nvPr/>
        </p:nvSpPr>
        <p:spPr>
          <a:xfrm>
            <a:off x="4825892" y="3710481"/>
            <a:ext cx="9212744"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3 – Song</a:t>
            </a:r>
          </a:p>
        </p:txBody>
      </p:sp>
      <p:sp>
        <p:nvSpPr>
          <p:cNvPr id="8" name="Freeform 5">
            <a:extLst>
              <a:ext uri="{FF2B5EF4-FFF2-40B4-BE49-F238E27FC236}">
                <a16:creationId xmlns:a16="http://schemas.microsoft.com/office/drawing/2014/main" id="{6E8D20A8-4315-08DF-3264-0A949324C344}"/>
              </a:ext>
            </a:extLst>
          </p:cNvPr>
          <p:cNvSpPr/>
          <p:nvPr/>
        </p:nvSpPr>
        <p:spPr>
          <a:xfrm>
            <a:off x="5752421" y="5027379"/>
            <a:ext cx="7315200" cy="503084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CDDC0F3E-32FB-3A05-0F9F-3A3B7B3000A1}"/>
              </a:ext>
            </a:extLst>
          </p:cNvPr>
          <p:cNvSpPr/>
          <p:nvPr/>
        </p:nvSpPr>
        <p:spPr>
          <a:xfrm>
            <a:off x="14123075" y="3048000"/>
            <a:ext cx="4152407" cy="6964204"/>
          </a:xfrm>
          <a:custGeom>
            <a:avLst/>
            <a:gdLst/>
            <a:ahLst/>
            <a:cxnLst/>
            <a:rect l="l" t="t" r="r" b="b"/>
            <a:pathLst>
              <a:path w="4152407" h="6964204">
                <a:moveTo>
                  <a:pt x="0" y="0"/>
                </a:moveTo>
                <a:lnTo>
                  <a:pt x="4152407" y="0"/>
                </a:lnTo>
                <a:lnTo>
                  <a:pt x="4152407" y="6964204"/>
                </a:lnTo>
                <a:lnTo>
                  <a:pt x="0" y="6964204"/>
                </a:lnTo>
                <a:lnTo>
                  <a:pt x="0" y="0"/>
                </a:lnTo>
                <a:close/>
              </a:path>
            </a:pathLst>
          </a:custGeom>
          <a:blipFill>
            <a:blip r:embed="rId12"/>
            <a:stretch>
              <a:fillRect/>
            </a:stretch>
          </a:blipFill>
        </p:spPr>
        <p:txBody>
          <a:bodyPr/>
          <a:lstStyle/>
          <a:p>
            <a:endParaRPr lang="en-US"/>
          </a:p>
        </p:txBody>
      </p:sp>
      <p:sp>
        <p:nvSpPr>
          <p:cNvPr id="18" name="Freeform 3">
            <a:extLst>
              <a:ext uri="{FF2B5EF4-FFF2-40B4-BE49-F238E27FC236}">
                <a16:creationId xmlns:a16="http://schemas.microsoft.com/office/drawing/2014/main" id="{9CE45990-8880-7B4D-40E2-02FC9F1BE6D6}"/>
              </a:ext>
            </a:extLst>
          </p:cNvPr>
          <p:cNvSpPr/>
          <p:nvPr/>
        </p:nvSpPr>
        <p:spPr>
          <a:xfrm>
            <a:off x="4567286" y="1867801"/>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7">
            <a:extLst>
              <a:ext uri="{FF2B5EF4-FFF2-40B4-BE49-F238E27FC236}">
                <a16:creationId xmlns:a16="http://schemas.microsoft.com/office/drawing/2014/main" id="{695A4EB3-C3E5-F01A-0319-416B83E2A49D}"/>
              </a:ext>
            </a:extLst>
          </p:cNvPr>
          <p:cNvSpPr/>
          <p:nvPr/>
        </p:nvSpPr>
        <p:spPr>
          <a:xfrm>
            <a:off x="964847" y="5583327"/>
            <a:ext cx="3302127" cy="4114800"/>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914400" y="449439"/>
            <a:ext cx="60495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Let’s watch!</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780" y="1165013"/>
            <a:ext cx="1397084" cy="1397084"/>
          </a:xfrm>
          <a:prstGeom prst="rect">
            <a:avLst/>
          </a:prstGeom>
        </p:spPr>
      </p:pic>
      <p:pic>
        <p:nvPicPr>
          <p:cNvPr id="4" name="Track 100_The Party">
            <a:hlinkClick r:id="" action="ppaction://media"/>
            <a:extLst>
              <a:ext uri="{FF2B5EF4-FFF2-40B4-BE49-F238E27FC236}">
                <a16:creationId xmlns:a16="http://schemas.microsoft.com/office/drawing/2014/main" id="{7C593CD7-5986-92B7-8A44-A409305F708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649247" y="2681288"/>
            <a:ext cx="13521267" cy="7605712"/>
          </a:xfrm>
          <a:prstGeom prst="rect">
            <a:avLst/>
          </a:prstGeom>
        </p:spPr>
      </p:pic>
    </p:spTree>
    <p:extLst>
      <p:ext uri="{BB962C8B-B14F-4D97-AF65-F5344CB8AC3E}">
        <p14:creationId xmlns:p14="http://schemas.microsoft.com/office/powerpoint/2010/main" val="4511742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1037023" y="678158"/>
            <a:ext cx="78783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Point.</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49" y="1419236"/>
            <a:ext cx="1397084" cy="1397084"/>
          </a:xfrm>
          <a:prstGeom prst="rect">
            <a:avLst/>
          </a:prstGeom>
        </p:spPr>
      </p:pic>
      <p:grpSp>
        <p:nvGrpSpPr>
          <p:cNvPr id="4" name="Group 3">
            <a:extLst>
              <a:ext uri="{FF2B5EF4-FFF2-40B4-BE49-F238E27FC236}">
                <a16:creationId xmlns:a16="http://schemas.microsoft.com/office/drawing/2014/main" id="{3681CB96-C866-1F59-0613-3B7880FD6F83}"/>
              </a:ext>
            </a:extLst>
          </p:cNvPr>
          <p:cNvGrpSpPr/>
          <p:nvPr/>
        </p:nvGrpSpPr>
        <p:grpSpPr>
          <a:xfrm>
            <a:off x="2916313" y="3060494"/>
            <a:ext cx="3178218" cy="1457653"/>
            <a:chOff x="12496801" y="1039345"/>
            <a:chExt cx="3657600" cy="1769876"/>
          </a:xfrm>
        </p:grpSpPr>
        <p:grpSp>
          <p:nvGrpSpPr>
            <p:cNvPr id="5" name="Group 7">
              <a:extLst>
                <a:ext uri="{FF2B5EF4-FFF2-40B4-BE49-F238E27FC236}">
                  <a16:creationId xmlns:a16="http://schemas.microsoft.com/office/drawing/2014/main" id="{717A76DD-FB06-B983-28C1-C4C9BC1F9CB8}"/>
                </a:ext>
              </a:extLst>
            </p:cNvPr>
            <p:cNvGrpSpPr/>
            <p:nvPr/>
          </p:nvGrpSpPr>
          <p:grpSpPr>
            <a:xfrm>
              <a:off x="12496801" y="1039345"/>
              <a:ext cx="3657600" cy="1696334"/>
              <a:chOff x="0" y="0"/>
              <a:chExt cx="6503752" cy="1913890"/>
            </a:xfrm>
            <a:solidFill>
              <a:srgbClr val="0070C0"/>
            </a:solidFill>
          </p:grpSpPr>
          <p:sp>
            <p:nvSpPr>
              <p:cNvPr id="7" name="Freeform 8">
                <a:extLst>
                  <a:ext uri="{FF2B5EF4-FFF2-40B4-BE49-F238E27FC236}">
                    <a16:creationId xmlns:a16="http://schemas.microsoft.com/office/drawing/2014/main" id="{7F97D8C4-398B-2C37-966B-A5054F03B66B}"/>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6" name="TextBox 9">
              <a:extLst>
                <a:ext uri="{FF2B5EF4-FFF2-40B4-BE49-F238E27FC236}">
                  <a16:creationId xmlns:a16="http://schemas.microsoft.com/office/drawing/2014/main" id="{7B08F390-9216-E28B-A2E5-88723FE73094}"/>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 name="Track 100">
            <a:hlinkClick r:id="" action="ppaction://media"/>
            <a:extLst>
              <a:ext uri="{FF2B5EF4-FFF2-40B4-BE49-F238E27FC236}">
                <a16:creationId xmlns:a16="http://schemas.microsoft.com/office/drawing/2014/main" id="{BFFDBE5C-88A9-CE10-D72F-59E8C9D2C440}"/>
              </a:ext>
            </a:extLst>
          </p:cNvPr>
          <p:cNvPicPr>
            <a:picLocks noChangeAspect="1"/>
          </p:cNvPicPr>
          <p:nvPr>
            <a:audioFile r:link="rId1"/>
            <p:extLst>
              <p:ext uri="{DAA4B4D4-6D71-4841-9C94-3DE7FCFB9230}">
                <p14:media xmlns:p14="http://schemas.microsoft.com/office/powerpoint/2010/main" r:embed="rId2">
                  <p14:trim st="5808"/>
                </p14:media>
              </p:ext>
            </p:extLst>
          </p:nvPr>
        </p:nvPicPr>
        <p:blipFill>
          <a:blip r:embed="rId12">
            <a:duotone>
              <a:prstClr val="black"/>
              <a:schemeClr val="accent3">
                <a:tint val="45000"/>
                <a:satMod val="400000"/>
              </a:schemeClr>
            </a:duotone>
          </a:blip>
          <a:stretch>
            <a:fillRect/>
          </a:stretch>
        </p:blipFill>
        <p:spPr>
          <a:xfrm>
            <a:off x="3031274" y="5228428"/>
            <a:ext cx="3409776" cy="3409776"/>
          </a:xfrm>
          <a:prstGeom prst="rect">
            <a:avLst/>
          </a:prstGeom>
          <a:effectLst>
            <a:glow rad="228600">
              <a:schemeClr val="accent2">
                <a:satMod val="175000"/>
                <a:alpha val="40000"/>
              </a:schemeClr>
            </a:glow>
          </a:effectLst>
        </p:spPr>
      </p:pic>
      <p:pic>
        <p:nvPicPr>
          <p:cNvPr id="18" name="Picture 17">
            <a:extLst>
              <a:ext uri="{FF2B5EF4-FFF2-40B4-BE49-F238E27FC236}">
                <a16:creationId xmlns:a16="http://schemas.microsoft.com/office/drawing/2014/main" id="{C91DFB76-C1F4-BEA8-887B-48136E3E8FB9}"/>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34965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id="{DB7C4C2A-DEC3-DC1C-A662-6A088073F189}"/>
              </a:ext>
            </a:extLst>
          </p:cNvPr>
          <p:cNvSpPr/>
          <p:nvPr/>
        </p:nvSpPr>
        <p:spPr>
          <a:xfrm>
            <a:off x="2602539" y="4404185"/>
            <a:ext cx="129743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It’s our neighbor’s birthday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id="{F3BAF026-20E9-B91B-7434-B563C7350986}"/>
              </a:ext>
            </a:extLst>
          </p:cNvPr>
          <p:cNvSpPr/>
          <p:nvPr/>
        </p:nvSpPr>
        <p:spPr>
          <a:xfrm>
            <a:off x="3027764" y="5744384"/>
            <a:ext cx="1246309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With candy, balloons, and cake.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id="{BB735546-3B60-6C12-558E-7E6D7E31AA31}"/>
              </a:ext>
            </a:extLst>
          </p:cNvPr>
          <p:cNvSpPr/>
          <p:nvPr/>
        </p:nvSpPr>
        <p:spPr>
          <a:xfrm>
            <a:off x="3444829" y="7150987"/>
            <a:ext cx="1175828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We have an invite to his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id="{883F4417-172E-51E6-8494-C1C04C3C6C7F}"/>
              </a:ext>
            </a:extLst>
          </p:cNvPr>
          <p:cNvSpPr/>
          <p:nvPr/>
        </p:nvSpPr>
        <p:spPr>
          <a:xfrm>
            <a:off x="3267505" y="8568651"/>
            <a:ext cx="1198360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But 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173510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id="{A74A96C7-1869-29B3-31BC-B107806E9B6C}"/>
              </a:ext>
            </a:extLst>
          </p:cNvPr>
          <p:cNvGrpSpPr/>
          <p:nvPr/>
        </p:nvGrpSpPr>
        <p:grpSpPr>
          <a:xfrm>
            <a:off x="5996310" y="3182164"/>
            <a:ext cx="6295375" cy="1530849"/>
            <a:chOff x="2223799" y="2051344"/>
            <a:chExt cx="12670603" cy="1530849"/>
          </a:xfrm>
        </p:grpSpPr>
        <p:sp>
          <p:nvSpPr>
            <p:cNvPr id="51" name="Rectangle: Rounded Corners 50">
              <a:extLst>
                <a:ext uri="{FF2B5EF4-FFF2-40B4-BE49-F238E27FC236}">
                  <a16:creationId xmlns:a16="http://schemas.microsoft.com/office/drawing/2014/main"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id="{DB7C4C2A-DEC3-DC1C-A662-6A088073F189}"/>
              </a:ext>
            </a:extLst>
          </p:cNvPr>
          <p:cNvSpPr/>
          <p:nvPr/>
        </p:nvSpPr>
        <p:spPr>
          <a:xfrm>
            <a:off x="3866614" y="5486647"/>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B904FCBA-568C-D9EA-1568-73C9AFFA4DC0}"/>
              </a:ext>
            </a:extLst>
          </p:cNvPr>
          <p:cNvSpPr/>
          <p:nvPr/>
        </p:nvSpPr>
        <p:spPr>
          <a:xfrm>
            <a:off x="3866614" y="7108614"/>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587753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792885" y="479176"/>
            <a:ext cx="8960715"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Repeat. </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19" y="1257137"/>
            <a:ext cx="1397084" cy="1397084"/>
          </a:xfrm>
          <a:prstGeom prst="rect">
            <a:avLst/>
          </a:prstGeom>
        </p:spPr>
      </p:pic>
      <p:grpSp>
        <p:nvGrpSpPr>
          <p:cNvPr id="50" name="Group 49">
            <a:extLst>
              <a:ext uri="{FF2B5EF4-FFF2-40B4-BE49-F238E27FC236}">
                <a16:creationId xmlns:a16="http://schemas.microsoft.com/office/drawing/2014/main"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id="{DB7C4C2A-DEC3-DC1C-A662-6A088073F189}"/>
              </a:ext>
            </a:extLst>
          </p:cNvPr>
          <p:cNvSpPr/>
          <p:nvPr/>
        </p:nvSpPr>
        <p:spPr>
          <a:xfrm>
            <a:off x="2039255" y="4404185"/>
            <a:ext cx="14100911"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He doesn’t like flowers or chocolate.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id="{F3BAF026-20E9-B91B-7434-B563C7350986}"/>
              </a:ext>
            </a:extLst>
          </p:cNvPr>
          <p:cNvSpPr/>
          <p:nvPr/>
        </p:nvSpPr>
        <p:spPr>
          <a:xfrm>
            <a:off x="3674229" y="5744384"/>
            <a:ext cx="11170174"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does he like? Let’s see.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id="{BB735546-3B60-6C12-558E-7E6D7E31AA31}"/>
              </a:ext>
            </a:extLst>
          </p:cNvPr>
          <p:cNvSpPr/>
          <p:nvPr/>
        </p:nvSpPr>
        <p:spPr>
          <a:xfrm>
            <a:off x="4872343" y="7150987"/>
            <a:ext cx="8903271"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 know, he likes music.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id="{883F4417-172E-51E6-8494-C1C04C3C6C7F}"/>
              </a:ext>
            </a:extLst>
          </p:cNvPr>
          <p:cNvSpPr/>
          <p:nvPr/>
        </p:nvSpPr>
        <p:spPr>
          <a:xfrm>
            <a:off x="1856039" y="8568651"/>
            <a:ext cx="14806554"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Let’s buy a gift card from you and me.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60055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807152" y="697410"/>
            <a:ext cx="787837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Sing.</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49" y="1419236"/>
            <a:ext cx="1397084" cy="1397084"/>
          </a:xfrm>
          <a:prstGeom prst="rect">
            <a:avLst/>
          </a:prstGeom>
        </p:spPr>
      </p:pic>
      <p:grpSp>
        <p:nvGrpSpPr>
          <p:cNvPr id="2" name="Group 1">
            <a:extLst>
              <a:ext uri="{FF2B5EF4-FFF2-40B4-BE49-F238E27FC236}">
                <a16:creationId xmlns:a16="http://schemas.microsoft.com/office/drawing/2014/main" id="{404F1AA3-4825-28F1-C340-9D90B84D5606}"/>
              </a:ext>
            </a:extLst>
          </p:cNvPr>
          <p:cNvGrpSpPr/>
          <p:nvPr/>
        </p:nvGrpSpPr>
        <p:grpSpPr>
          <a:xfrm>
            <a:off x="2916313" y="3060494"/>
            <a:ext cx="3178218" cy="1457653"/>
            <a:chOff x="12496801" y="1039345"/>
            <a:chExt cx="3657600" cy="1769876"/>
          </a:xfrm>
        </p:grpSpPr>
        <p:grpSp>
          <p:nvGrpSpPr>
            <p:cNvPr id="16" name="Group 7">
              <a:extLst>
                <a:ext uri="{FF2B5EF4-FFF2-40B4-BE49-F238E27FC236}">
                  <a16:creationId xmlns:a16="http://schemas.microsoft.com/office/drawing/2014/main" id="{5581120C-9E2C-2515-23B2-A00FCC8F1E05}"/>
                </a:ext>
              </a:extLst>
            </p:cNvPr>
            <p:cNvGrpSpPr/>
            <p:nvPr/>
          </p:nvGrpSpPr>
          <p:grpSpPr>
            <a:xfrm>
              <a:off x="12496801" y="1039345"/>
              <a:ext cx="3657600" cy="1696334"/>
              <a:chOff x="0" y="0"/>
              <a:chExt cx="6503752" cy="1913890"/>
            </a:xfrm>
            <a:solidFill>
              <a:srgbClr val="0070C0"/>
            </a:solidFill>
          </p:grpSpPr>
          <p:sp>
            <p:nvSpPr>
              <p:cNvPr id="21" name="Freeform 8">
                <a:extLst>
                  <a:ext uri="{FF2B5EF4-FFF2-40B4-BE49-F238E27FC236}">
                    <a16:creationId xmlns:a16="http://schemas.microsoft.com/office/drawing/2014/main" id="{8E65C67D-E372-5F3F-6A47-ABB170E95928}"/>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18" name="TextBox 9">
              <a:extLst>
                <a:ext uri="{FF2B5EF4-FFF2-40B4-BE49-F238E27FC236}">
                  <a16:creationId xmlns:a16="http://schemas.microsoft.com/office/drawing/2014/main" id="{FA20A9A0-901F-175A-6C91-95B9FF7FF8DC}"/>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2" name="Track 100">
            <a:hlinkClick r:id="" action="ppaction://media"/>
            <a:extLst>
              <a:ext uri="{FF2B5EF4-FFF2-40B4-BE49-F238E27FC236}">
                <a16:creationId xmlns:a16="http://schemas.microsoft.com/office/drawing/2014/main" id="{DB6D265F-6CBA-E721-25C7-AF00EF97144E}"/>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3">
                <a:tint val="45000"/>
                <a:satMod val="400000"/>
              </a:schemeClr>
            </a:duotone>
          </a:blip>
          <a:stretch>
            <a:fillRect/>
          </a:stretch>
        </p:blipFill>
        <p:spPr>
          <a:xfrm>
            <a:off x="2800533" y="5147187"/>
            <a:ext cx="3409776" cy="3409776"/>
          </a:xfrm>
          <a:prstGeom prst="rect">
            <a:avLst/>
          </a:prstGeom>
          <a:effectLst>
            <a:glow rad="228600">
              <a:schemeClr val="accent2">
                <a:satMod val="175000"/>
                <a:alpha val="40000"/>
              </a:schemeClr>
            </a:glow>
          </a:effectLst>
        </p:spPr>
      </p:pic>
      <p:pic>
        <p:nvPicPr>
          <p:cNvPr id="23" name="Picture 22">
            <a:extLst>
              <a:ext uri="{FF2B5EF4-FFF2-40B4-BE49-F238E27FC236}">
                <a16:creationId xmlns:a16="http://schemas.microsoft.com/office/drawing/2014/main" id="{5BF90F3C-3561-6D58-44B2-32AE626C753B}"/>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67924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4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910811" y="283617"/>
            <a:ext cx="963224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Practice the actions.</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36" y="898238"/>
            <a:ext cx="1397084" cy="1397084"/>
          </a:xfrm>
          <a:prstGeom prst="rect">
            <a:avLst/>
          </a:prstGeom>
        </p:spPr>
      </p:pic>
      <p:grpSp>
        <p:nvGrpSpPr>
          <p:cNvPr id="4" name="Group 3">
            <a:extLst>
              <a:ext uri="{FF2B5EF4-FFF2-40B4-BE49-F238E27FC236}">
                <a16:creationId xmlns:a16="http://schemas.microsoft.com/office/drawing/2014/main" id="{3681CB96-C866-1F59-0613-3B7880FD6F83}"/>
              </a:ext>
            </a:extLst>
          </p:cNvPr>
          <p:cNvGrpSpPr/>
          <p:nvPr/>
        </p:nvGrpSpPr>
        <p:grpSpPr>
          <a:xfrm>
            <a:off x="10896600" y="4251948"/>
            <a:ext cx="5105400" cy="2751909"/>
            <a:chOff x="12568493" y="1039345"/>
            <a:chExt cx="3657600" cy="1696334"/>
          </a:xfrm>
        </p:grpSpPr>
        <p:grpSp>
          <p:nvGrpSpPr>
            <p:cNvPr id="5" name="Group 7">
              <a:extLst>
                <a:ext uri="{FF2B5EF4-FFF2-40B4-BE49-F238E27FC236}">
                  <a16:creationId xmlns:a16="http://schemas.microsoft.com/office/drawing/2014/main" id="{717A76DD-FB06-B983-28C1-C4C9BC1F9CB8}"/>
                </a:ext>
              </a:extLst>
            </p:cNvPr>
            <p:cNvGrpSpPr/>
            <p:nvPr/>
          </p:nvGrpSpPr>
          <p:grpSpPr>
            <a:xfrm>
              <a:off x="12568493" y="1039345"/>
              <a:ext cx="3657600" cy="1696334"/>
              <a:chOff x="127479" y="0"/>
              <a:chExt cx="6503752" cy="1913890"/>
            </a:xfrm>
            <a:solidFill>
              <a:srgbClr val="0070C0"/>
            </a:solidFill>
          </p:grpSpPr>
          <p:sp>
            <p:nvSpPr>
              <p:cNvPr id="7" name="Freeform 8">
                <a:extLst>
                  <a:ext uri="{FF2B5EF4-FFF2-40B4-BE49-F238E27FC236}">
                    <a16:creationId xmlns:a16="http://schemas.microsoft.com/office/drawing/2014/main" id="{7F97D8C4-398B-2C37-966B-A5054F03B66B}"/>
                  </a:ext>
                </a:extLst>
              </p:cNvPr>
              <p:cNvSpPr/>
              <p:nvPr/>
            </p:nvSpPr>
            <p:spPr>
              <a:xfrm>
                <a:off x="127479"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6" name="TextBox 9">
              <a:extLst>
                <a:ext uri="{FF2B5EF4-FFF2-40B4-BE49-F238E27FC236}">
                  <a16:creationId xmlns:a16="http://schemas.microsoft.com/office/drawing/2014/main" id="{7B08F390-9216-E28B-A2E5-88723FE73094}"/>
                </a:ext>
              </a:extLst>
            </p:cNvPr>
            <p:cNvSpPr txBox="1"/>
            <p:nvPr/>
          </p:nvSpPr>
          <p:spPr>
            <a:xfrm>
              <a:off x="13238036" y="1696943"/>
              <a:ext cx="2394640" cy="943540"/>
            </a:xfrm>
            <a:prstGeom prst="rect">
              <a:avLst/>
            </a:prstGeom>
          </p:spPr>
          <p:txBody>
            <a:bodyPr wrap="square" lIns="0" tIns="0" rIns="0" bIns="0" rtlCol="0" anchor="t">
              <a:spAutoFit/>
            </a:bodyPr>
            <a:lstStyle/>
            <a:p>
              <a:pPr algn="ctr">
                <a:lnSpc>
                  <a:spcPts val="9999"/>
                </a:lnSpc>
              </a:pPr>
              <a:r>
                <a:rPr lang="en-US" sz="17300" b="1" dirty="0">
                  <a:solidFill>
                    <a:schemeClr val="bg1"/>
                  </a:solidFill>
                  <a:effectLst>
                    <a:outerShdw blurRad="38100" dist="38100" dir="2700000" algn="tl">
                      <a:srgbClr val="000000">
                        <a:alpha val="43137"/>
                      </a:srgbClr>
                    </a:outerShdw>
                  </a:effectLst>
                  <a:latin typeface="Tenor Sans"/>
                </a:rPr>
                <a:t>62</a:t>
              </a:r>
            </a:p>
          </p:txBody>
        </p:sp>
      </p:grpSp>
      <p:pic>
        <p:nvPicPr>
          <p:cNvPr id="2" name="Picture 1">
            <a:extLst>
              <a:ext uri="{FF2B5EF4-FFF2-40B4-BE49-F238E27FC236}">
                <a16:creationId xmlns:a16="http://schemas.microsoft.com/office/drawing/2014/main" id="{46AC9C8F-E314-FCAF-FD79-F76CF9D8561B}"/>
              </a:ext>
            </a:extLst>
          </p:cNvPr>
          <p:cNvPicPr>
            <a:picLocks noChangeAspect="1"/>
          </p:cNvPicPr>
          <p:nvPr/>
        </p:nvPicPr>
        <p:blipFill>
          <a:blip r:embed="rId10"/>
          <a:stretch>
            <a:fillRect/>
          </a:stretch>
        </p:blipFill>
        <p:spPr>
          <a:xfrm>
            <a:off x="2351752" y="2555431"/>
            <a:ext cx="7655008" cy="72512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1488779"/>
      </p:ext>
    </p:extLst>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807152" y="697410"/>
            <a:ext cx="681284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Sing and Do.</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49" y="1419236"/>
            <a:ext cx="1397084" cy="1397084"/>
          </a:xfrm>
          <a:prstGeom prst="rect">
            <a:avLst/>
          </a:prstGeom>
        </p:spPr>
      </p:pic>
      <p:grpSp>
        <p:nvGrpSpPr>
          <p:cNvPr id="4" name="Group 3">
            <a:extLst>
              <a:ext uri="{FF2B5EF4-FFF2-40B4-BE49-F238E27FC236}">
                <a16:creationId xmlns:a16="http://schemas.microsoft.com/office/drawing/2014/main" id="{3681CB96-C866-1F59-0613-3B7880FD6F83}"/>
              </a:ext>
            </a:extLst>
          </p:cNvPr>
          <p:cNvGrpSpPr/>
          <p:nvPr/>
        </p:nvGrpSpPr>
        <p:grpSpPr>
          <a:xfrm>
            <a:off x="2916313" y="3060494"/>
            <a:ext cx="3178218" cy="1457653"/>
            <a:chOff x="12496801" y="1039345"/>
            <a:chExt cx="3657600" cy="1769876"/>
          </a:xfrm>
        </p:grpSpPr>
        <p:grpSp>
          <p:nvGrpSpPr>
            <p:cNvPr id="5" name="Group 7">
              <a:extLst>
                <a:ext uri="{FF2B5EF4-FFF2-40B4-BE49-F238E27FC236}">
                  <a16:creationId xmlns:a16="http://schemas.microsoft.com/office/drawing/2014/main" id="{717A76DD-FB06-B983-28C1-C4C9BC1F9CB8}"/>
                </a:ext>
              </a:extLst>
            </p:cNvPr>
            <p:cNvGrpSpPr/>
            <p:nvPr/>
          </p:nvGrpSpPr>
          <p:grpSpPr>
            <a:xfrm>
              <a:off x="12496801" y="1039345"/>
              <a:ext cx="3657600" cy="1696334"/>
              <a:chOff x="0" y="0"/>
              <a:chExt cx="6503752" cy="1913890"/>
            </a:xfrm>
            <a:solidFill>
              <a:srgbClr val="0070C0"/>
            </a:solidFill>
          </p:grpSpPr>
          <p:sp>
            <p:nvSpPr>
              <p:cNvPr id="7" name="Freeform 8">
                <a:extLst>
                  <a:ext uri="{FF2B5EF4-FFF2-40B4-BE49-F238E27FC236}">
                    <a16:creationId xmlns:a16="http://schemas.microsoft.com/office/drawing/2014/main" id="{7F97D8C4-398B-2C37-966B-A5054F03B66B}"/>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dirty="0"/>
              </a:p>
            </p:txBody>
          </p:sp>
        </p:grpSp>
        <p:sp>
          <p:nvSpPr>
            <p:cNvPr id="6" name="TextBox 9">
              <a:extLst>
                <a:ext uri="{FF2B5EF4-FFF2-40B4-BE49-F238E27FC236}">
                  <a16:creationId xmlns:a16="http://schemas.microsoft.com/office/drawing/2014/main" id="{7B08F390-9216-E28B-A2E5-88723FE73094}"/>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62</a:t>
              </a:r>
            </a:p>
          </p:txBody>
        </p:sp>
      </p:grpSp>
      <p:pic>
        <p:nvPicPr>
          <p:cNvPr id="2" name="Track 100">
            <a:hlinkClick r:id="" action="ppaction://media"/>
            <a:extLst>
              <a:ext uri="{FF2B5EF4-FFF2-40B4-BE49-F238E27FC236}">
                <a16:creationId xmlns:a16="http://schemas.microsoft.com/office/drawing/2014/main" id="{E7018882-3421-20C8-A558-66487E55766D}"/>
              </a:ext>
            </a:extLst>
          </p:cNvPr>
          <p:cNvPicPr>
            <a:picLocks noChangeAspect="1"/>
          </p:cNvPicPr>
          <p:nvPr>
            <a:audioFile r:link="rId1"/>
            <p:extLst>
              <p:ext uri="{DAA4B4D4-6D71-4841-9C94-3DE7FCFB9230}">
                <p14:media xmlns:p14="http://schemas.microsoft.com/office/powerpoint/2010/main" r:embed="rId2">
                  <p14:trim st="5187"/>
                </p14:media>
              </p:ext>
            </p:extLst>
          </p:nvPr>
        </p:nvPicPr>
        <p:blipFill>
          <a:blip r:embed="rId12">
            <a:duotone>
              <a:prstClr val="black"/>
              <a:schemeClr val="accent3">
                <a:tint val="45000"/>
                <a:satMod val="400000"/>
              </a:schemeClr>
            </a:duotone>
          </a:blip>
          <a:stretch>
            <a:fillRect/>
          </a:stretch>
        </p:blipFill>
        <p:spPr>
          <a:xfrm>
            <a:off x="2800533" y="5147187"/>
            <a:ext cx="3409776" cy="3409776"/>
          </a:xfrm>
          <a:prstGeom prst="rect">
            <a:avLst/>
          </a:prstGeom>
          <a:effectLst>
            <a:glow rad="228600">
              <a:schemeClr val="accent2">
                <a:satMod val="175000"/>
                <a:alpha val="40000"/>
              </a:schemeClr>
            </a:glow>
          </a:effectLst>
        </p:spPr>
      </p:pic>
      <p:pic>
        <p:nvPicPr>
          <p:cNvPr id="16" name="Picture 15">
            <a:extLst>
              <a:ext uri="{FF2B5EF4-FFF2-40B4-BE49-F238E27FC236}">
                <a16:creationId xmlns:a16="http://schemas.microsoft.com/office/drawing/2014/main" id="{C0B89AF2-9320-07B4-29DE-2E11D18B4243}"/>
              </a:ext>
            </a:extLst>
          </p:cNvPr>
          <p:cNvPicPr>
            <a:picLocks noChangeAspect="1"/>
          </p:cNvPicPr>
          <p:nvPr/>
        </p:nvPicPr>
        <p:blipFill>
          <a:blip r:embed="rId13"/>
          <a:stretch>
            <a:fillRect/>
          </a:stretch>
        </p:blipFill>
        <p:spPr>
          <a:xfrm>
            <a:off x="8878070" y="1419236"/>
            <a:ext cx="9012860" cy="85374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49079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367963"/>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5DDE51FE-E4AA-254B-D6C3-66D8E4646A8F}"/>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771480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9600" y="1257300"/>
            <a:ext cx="16916400" cy="85344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519143EA-4E5A-8E1D-B101-842FD2E84236}"/>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grpSp>
        <p:nvGrpSpPr>
          <p:cNvPr id="2" name="Group 1">
            <a:extLst>
              <a:ext uri="{FF2B5EF4-FFF2-40B4-BE49-F238E27FC236}">
                <a16:creationId xmlns:a16="http://schemas.microsoft.com/office/drawing/2014/main" id="{B9FDD71A-F2B9-F111-7396-19287C1900CE}"/>
              </a:ext>
            </a:extLst>
          </p:cNvPr>
          <p:cNvGrpSpPr/>
          <p:nvPr/>
        </p:nvGrpSpPr>
        <p:grpSpPr>
          <a:xfrm>
            <a:off x="5996312" y="2630751"/>
            <a:ext cx="6295375" cy="1530849"/>
            <a:chOff x="2223799" y="2051344"/>
            <a:chExt cx="12670603" cy="1530849"/>
          </a:xfrm>
        </p:grpSpPr>
        <p:sp>
          <p:nvSpPr>
            <p:cNvPr id="5" name="Rectangle: Rounded Corners 4">
              <a:extLst>
                <a:ext uri="{FF2B5EF4-FFF2-40B4-BE49-F238E27FC236}">
                  <a16:creationId xmlns:a16="http://schemas.microsoft.com/office/drawing/2014/main" id="{03F736E3-A005-D42C-6570-D8401C8A3F2A}"/>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BBC1B-2041-FBBF-4610-7C66FC1F8D00}"/>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7" name="Rectangle 6">
            <a:extLst>
              <a:ext uri="{FF2B5EF4-FFF2-40B4-BE49-F238E27FC236}">
                <a16:creationId xmlns:a16="http://schemas.microsoft.com/office/drawing/2014/main" id="{CBF2510F-E5EB-1EE5-9DF9-89A038FE62A0}"/>
              </a:ext>
            </a:extLst>
          </p:cNvPr>
          <p:cNvSpPr/>
          <p:nvPr/>
        </p:nvSpPr>
        <p:spPr>
          <a:xfrm>
            <a:off x="2602539" y="4404185"/>
            <a:ext cx="129743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It’s our neighbor’s birthday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a:extLst>
              <a:ext uri="{FF2B5EF4-FFF2-40B4-BE49-F238E27FC236}">
                <a16:creationId xmlns:a16="http://schemas.microsoft.com/office/drawing/2014/main" id="{55924128-4DBD-51D4-9522-194C062BD0C0}"/>
              </a:ext>
            </a:extLst>
          </p:cNvPr>
          <p:cNvSpPr/>
          <p:nvPr/>
        </p:nvSpPr>
        <p:spPr>
          <a:xfrm>
            <a:off x="1855686" y="5744384"/>
            <a:ext cx="14807260"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With ……………., ……………, and ………….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a:extLst>
              <a:ext uri="{FF2B5EF4-FFF2-40B4-BE49-F238E27FC236}">
                <a16:creationId xmlns:a16="http://schemas.microsoft.com/office/drawing/2014/main" id="{66D2B2E9-D800-67E3-C7CF-EC86627D605C}"/>
              </a:ext>
            </a:extLst>
          </p:cNvPr>
          <p:cNvSpPr/>
          <p:nvPr/>
        </p:nvSpPr>
        <p:spPr>
          <a:xfrm>
            <a:off x="3444829" y="7150987"/>
            <a:ext cx="1175828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We have an invite to his party.</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Rectangle 16">
            <a:extLst>
              <a:ext uri="{FF2B5EF4-FFF2-40B4-BE49-F238E27FC236}">
                <a16:creationId xmlns:a16="http://schemas.microsoft.com/office/drawing/2014/main" id="{28289890-406E-6227-3D65-6B8EAD051BEE}"/>
              </a:ext>
            </a:extLst>
          </p:cNvPr>
          <p:cNvSpPr/>
          <p:nvPr/>
        </p:nvSpPr>
        <p:spPr>
          <a:xfrm>
            <a:off x="3267505" y="8568651"/>
            <a:ext cx="1198360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But 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874527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EE64B40-A4C0-042C-9DC5-4A989F8E091E}"/>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50" name="Group 49">
            <a:extLst>
              <a:ext uri="{FF2B5EF4-FFF2-40B4-BE49-F238E27FC236}">
                <a16:creationId xmlns:a16="http://schemas.microsoft.com/office/drawing/2014/main" id="{A74A96C7-1869-29B3-31BC-B107806E9B6C}"/>
              </a:ext>
            </a:extLst>
          </p:cNvPr>
          <p:cNvGrpSpPr/>
          <p:nvPr/>
        </p:nvGrpSpPr>
        <p:grpSpPr>
          <a:xfrm>
            <a:off x="5996310" y="3182164"/>
            <a:ext cx="6295375" cy="1530849"/>
            <a:chOff x="2223799" y="2051344"/>
            <a:chExt cx="12670603" cy="1530849"/>
          </a:xfrm>
        </p:grpSpPr>
        <p:sp>
          <p:nvSpPr>
            <p:cNvPr id="51" name="Rectangle: Rounded Corners 50">
              <a:extLst>
                <a:ext uri="{FF2B5EF4-FFF2-40B4-BE49-F238E27FC236}">
                  <a16:creationId xmlns:a16="http://schemas.microsoft.com/office/drawing/2014/main"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id="{DB7C4C2A-DEC3-DC1C-A662-6A088073F189}"/>
              </a:ext>
            </a:extLst>
          </p:cNvPr>
          <p:cNvSpPr/>
          <p:nvPr/>
        </p:nvSpPr>
        <p:spPr>
          <a:xfrm>
            <a:off x="3866614" y="5486647"/>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B904FCBA-568C-D9EA-1568-73C9AFFA4DC0}"/>
              </a:ext>
            </a:extLst>
          </p:cNvPr>
          <p:cNvSpPr/>
          <p:nvPr/>
        </p:nvSpPr>
        <p:spPr>
          <a:xfrm>
            <a:off x="3866614" y="7108614"/>
            <a:ext cx="10590593"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present can we take?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TextBox 6">
            <a:extLst>
              <a:ext uri="{FF2B5EF4-FFF2-40B4-BE49-F238E27FC236}">
                <a16:creationId xmlns:a16="http://schemas.microsoft.com/office/drawing/2014/main" id="{B1384CB8-7456-3D18-7C43-ABB4249EEDA7}"/>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spTree>
    <p:extLst>
      <p:ext uri="{BB962C8B-B14F-4D97-AF65-F5344CB8AC3E}">
        <p14:creationId xmlns:p14="http://schemas.microsoft.com/office/powerpoint/2010/main" val="30517048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49635"/>
            <a:ext cx="18245164" cy="953736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50" name="Group 49">
            <a:extLst>
              <a:ext uri="{FF2B5EF4-FFF2-40B4-BE49-F238E27FC236}">
                <a16:creationId xmlns:a16="http://schemas.microsoft.com/office/drawing/2014/main" id="{A74A96C7-1869-29B3-31BC-B107806E9B6C}"/>
              </a:ext>
            </a:extLst>
          </p:cNvPr>
          <p:cNvGrpSpPr/>
          <p:nvPr/>
        </p:nvGrpSpPr>
        <p:grpSpPr>
          <a:xfrm>
            <a:off x="5996312" y="2630751"/>
            <a:ext cx="6295375" cy="1530849"/>
            <a:chOff x="2223799" y="2051344"/>
            <a:chExt cx="12670603" cy="1530849"/>
          </a:xfrm>
        </p:grpSpPr>
        <p:sp>
          <p:nvSpPr>
            <p:cNvPr id="51" name="Rectangle: Rounded Corners 50">
              <a:extLst>
                <a:ext uri="{FF2B5EF4-FFF2-40B4-BE49-F238E27FC236}">
                  <a16:creationId xmlns:a16="http://schemas.microsoft.com/office/drawing/2014/main" id="{95D12D90-8FDA-7E93-591B-ECA9DD1C37C0}"/>
                </a:ext>
              </a:extLst>
            </p:cNvPr>
            <p:cNvSpPr/>
            <p:nvPr/>
          </p:nvSpPr>
          <p:spPr>
            <a:xfrm>
              <a:off x="2223799" y="2051344"/>
              <a:ext cx="12670603" cy="1530849"/>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38B598B-90AF-D641-83B0-E308FC459B7A}"/>
                </a:ext>
              </a:extLst>
            </p:cNvPr>
            <p:cNvSpPr/>
            <p:nvPr/>
          </p:nvSpPr>
          <p:spPr>
            <a:xfrm>
              <a:off x="2737473" y="2215992"/>
              <a:ext cx="11660177" cy="1200329"/>
            </a:xfrm>
            <a:prstGeom prst="rect">
              <a:avLst/>
            </a:prstGeom>
            <a:noFill/>
            <a:ln>
              <a:noFill/>
            </a:ln>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party</a:t>
              </a:r>
            </a:p>
          </p:txBody>
        </p:sp>
      </p:grpSp>
      <p:sp>
        <p:nvSpPr>
          <p:cNvPr id="53" name="Rectangle 52">
            <a:extLst>
              <a:ext uri="{FF2B5EF4-FFF2-40B4-BE49-F238E27FC236}">
                <a16:creationId xmlns:a16="http://schemas.microsoft.com/office/drawing/2014/main" id="{DB7C4C2A-DEC3-DC1C-A662-6A088073F189}"/>
              </a:ext>
            </a:extLst>
          </p:cNvPr>
          <p:cNvSpPr/>
          <p:nvPr/>
        </p:nvSpPr>
        <p:spPr>
          <a:xfrm>
            <a:off x="1395753" y="4404185"/>
            <a:ext cx="15387930"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 doesn’t like …………… or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a:extLst>
              <a:ext uri="{FF2B5EF4-FFF2-40B4-BE49-F238E27FC236}">
                <a16:creationId xmlns:a16="http://schemas.microsoft.com/office/drawing/2014/main" id="{F3BAF026-20E9-B91B-7434-B563C7350986}"/>
              </a:ext>
            </a:extLst>
          </p:cNvPr>
          <p:cNvSpPr/>
          <p:nvPr/>
        </p:nvSpPr>
        <p:spPr>
          <a:xfrm>
            <a:off x="3250235" y="5744384"/>
            <a:ext cx="1201816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What does …….. like? Let’s see.</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a:extLst>
              <a:ext uri="{FF2B5EF4-FFF2-40B4-BE49-F238E27FC236}">
                <a16:creationId xmlns:a16="http://schemas.microsoft.com/office/drawing/2014/main" id="{BB735546-3B60-6C12-558E-7E6D7E31AA31}"/>
              </a:ext>
            </a:extLst>
          </p:cNvPr>
          <p:cNvSpPr/>
          <p:nvPr/>
        </p:nvSpPr>
        <p:spPr>
          <a:xfrm>
            <a:off x="2276288" y="7150987"/>
            <a:ext cx="14095397"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I know, ……………. likes …………………..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id="{883F4417-172E-51E6-8494-C1C04C3C6C7F}"/>
              </a:ext>
            </a:extLst>
          </p:cNvPr>
          <p:cNvSpPr/>
          <p:nvPr/>
        </p:nvSpPr>
        <p:spPr>
          <a:xfrm>
            <a:off x="1772559" y="8568651"/>
            <a:ext cx="14973522" cy="1200329"/>
          </a:xfrm>
          <a:prstGeom prst="rect">
            <a:avLst/>
          </a:prstGeom>
          <a:noFill/>
        </p:spPr>
        <p:txBody>
          <a:bodyPr wrap="none" lIns="91440" tIns="45720" rIns="91440" bIns="4572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Let’s buy… …………….from you and me. </a:t>
            </a:r>
            <a:endParaRPr lang="en-U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xtBox 6">
            <a:extLst>
              <a:ext uri="{FF2B5EF4-FFF2-40B4-BE49-F238E27FC236}">
                <a16:creationId xmlns:a16="http://schemas.microsoft.com/office/drawing/2014/main" id="{011EA416-F3F4-A14C-44F4-0C252CF7230E}"/>
              </a:ext>
            </a:extLst>
          </p:cNvPr>
          <p:cNvSpPr txBox="1"/>
          <p:nvPr/>
        </p:nvSpPr>
        <p:spPr>
          <a:xfrm>
            <a:off x="2057400" y="1361355"/>
            <a:ext cx="13868400" cy="1107996"/>
          </a:xfrm>
          <a:prstGeom prst="rect">
            <a:avLst/>
          </a:prstGeom>
        </p:spPr>
        <p:txBody>
          <a:bodyPr wrap="square" lIns="0" tIns="0" rIns="0" bIns="0" rtlCol="0" anchor="t">
            <a:spAutoFit/>
          </a:bodyPr>
          <a:lstStyle/>
          <a:p>
            <a:pPr algn="ctr">
              <a:spcBef>
                <a:spcPct val="0"/>
              </a:spcBef>
            </a:pPr>
            <a:r>
              <a:rPr lang="en-US" sz="7200" dirty="0">
                <a:latin typeface="KG Primary Penmanship Bold"/>
              </a:rPr>
              <a:t>Game: </a:t>
            </a:r>
            <a:r>
              <a:rPr lang="en-US" sz="7200" b="1" dirty="0">
                <a:solidFill>
                  <a:srgbClr val="C00000"/>
                </a:solidFill>
                <a:latin typeface="KG Primary Penmanship Bold"/>
              </a:rPr>
              <a:t>NEW VERSION for THE SONG!</a:t>
            </a:r>
          </a:p>
        </p:txBody>
      </p:sp>
    </p:spTree>
    <p:extLst>
      <p:ext uri="{BB962C8B-B14F-4D97-AF65-F5344CB8AC3E}">
        <p14:creationId xmlns:p14="http://schemas.microsoft.com/office/powerpoint/2010/main" val="11830481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1" descr="Chart&#10;&#10;Description automatically generated">
            <a:extLst>
              <a:ext uri="{FF2B5EF4-FFF2-40B4-BE49-F238E27FC236}">
                <a16:creationId xmlns:a16="http://schemas.microsoft.com/office/drawing/2014/main" id="{5A1C4724-1DA6-2C61-8362-775E02A27CB5}"/>
              </a:ext>
            </a:extLst>
          </p:cNvPr>
          <p:cNvPicPr>
            <a:picLocks noChangeAspect="1"/>
          </p:cNvPicPr>
          <p:nvPr/>
        </p:nvPicPr>
        <p:blipFill>
          <a:blip r:embed="rId8"/>
          <a:stretch>
            <a:fillRect/>
          </a:stretch>
        </p:blipFill>
        <p:spPr>
          <a:xfrm>
            <a:off x="3973405" y="3147035"/>
            <a:ext cx="10341188" cy="6033100"/>
          </a:xfrm>
          <a:prstGeom prst="rect">
            <a:avLst/>
          </a:prstGeom>
          <a:ln>
            <a:noFill/>
          </a:ln>
          <a:effectLst>
            <a:outerShdw blurRad="292100" dist="139700" dir="2700000" algn="tl" rotWithShape="0">
              <a:srgbClr val="333333">
                <a:alpha val="65000"/>
              </a:srgbClr>
            </a:outerShdw>
          </a:effectLst>
        </p:spPr>
      </p:pic>
      <p:sp>
        <p:nvSpPr>
          <p:cNvPr id="4" name="TextBox 6">
            <a:extLst>
              <a:ext uri="{FF2B5EF4-FFF2-40B4-BE49-F238E27FC236}">
                <a16:creationId xmlns:a16="http://schemas.microsoft.com/office/drawing/2014/main" id="{94BA3DEA-6072-4F64-E4BE-DFF55BF36A40}"/>
              </a:ext>
            </a:extLst>
          </p:cNvPr>
          <p:cNvSpPr txBox="1"/>
          <p:nvPr/>
        </p:nvSpPr>
        <p:spPr>
          <a:xfrm>
            <a:off x="4250871" y="1024925"/>
            <a:ext cx="9786257"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Jumble" panose="02000503000000020004" pitchFamily="2" charset="0"/>
              </a:rPr>
              <a:t>LIVE ON THE STAGE</a:t>
            </a:r>
          </a:p>
        </p:txBody>
      </p:sp>
    </p:spTree>
    <p:extLst>
      <p:ext uri="{BB962C8B-B14F-4D97-AF65-F5344CB8AC3E}">
        <p14:creationId xmlns:p14="http://schemas.microsoft.com/office/powerpoint/2010/main" val="806570727"/>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85DA7A41-70A3-F0E7-16B0-E02F796C408A}"/>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3606854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a:solidFill>
            <a:srgbClr val="CCFFCC"/>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Julie</a:t>
            </a:r>
          </a:p>
        </p:txBody>
      </p:sp>
    </p:spTree>
    <p:extLst>
      <p:ext uri="{BB962C8B-B14F-4D97-AF65-F5344CB8AC3E}">
        <p14:creationId xmlns:p14="http://schemas.microsoft.com/office/powerpoint/2010/main" val="2682958653"/>
      </p:ext>
    </p:extLst>
  </p:cSld>
  <p:clrMapOvr>
    <a:masterClrMapping/>
  </p:clrMapOvr>
  <p:transition spd="slow">
    <p:wheel spokes="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7B19E43D-F07A-7033-ABDF-39A26672B40C}"/>
              </a:ext>
            </a:extLst>
          </p:cNvPr>
          <p:cNvGrpSpPr/>
          <p:nvPr/>
        </p:nvGrpSpPr>
        <p:grpSpPr>
          <a:xfrm>
            <a:off x="32551" y="988238"/>
            <a:ext cx="18255449" cy="9298761"/>
            <a:chOff x="0" y="0"/>
            <a:chExt cx="4274726" cy="2167467"/>
          </a:xfrm>
          <a:solidFill>
            <a:srgbClr val="CCFFCC"/>
          </a:solidFill>
        </p:grpSpPr>
        <p:sp>
          <p:nvSpPr>
            <p:cNvPr id="18" name="Freeform 3">
              <a:extLst>
                <a:ext uri="{FF2B5EF4-FFF2-40B4-BE49-F238E27FC236}">
                  <a16:creationId xmlns:a16="http://schemas.microsoft.com/office/drawing/2014/main" id="{19E475ED-4383-674F-1877-5AA2850EC35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id="{D18D8469-DA74-E775-6306-DAFA4147108D}"/>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rgbClr val="00B050"/>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Thank You!</a:t>
            </a:r>
          </a:p>
        </p:txBody>
      </p:sp>
      <p:sp>
        <p:nvSpPr>
          <p:cNvPr id="10" name="TextBox 10"/>
          <p:cNvSpPr txBox="1"/>
          <p:nvPr/>
        </p:nvSpPr>
        <p:spPr>
          <a:xfrm>
            <a:off x="3385815" y="6380547"/>
            <a:ext cx="7277469" cy="679673"/>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ED5E3DDF-A04C-4816-E2D0-E08A6750CFD3}"/>
              </a:ext>
            </a:extLst>
          </p:cNvPr>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7C04F901-144E-3374-88F9-8873AA63091F}"/>
              </a:ext>
            </a:extLst>
          </p:cNvPr>
          <p:cNvSpPr/>
          <p:nvPr/>
        </p:nvSpPr>
        <p:spPr>
          <a:xfrm>
            <a:off x="-48507" y="946230"/>
            <a:ext cx="18288000" cy="93336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EEBD711-28F6-D494-62B6-695061A0D51E}"/>
              </a:ext>
            </a:extLst>
          </p:cNvPr>
          <p:cNvSpPr txBox="1"/>
          <p:nvPr/>
        </p:nvSpPr>
        <p:spPr>
          <a:xfrm>
            <a:off x="5078510" y="76100"/>
            <a:ext cx="10843385"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QUICK FLASH!</a:t>
            </a:r>
          </a:p>
        </p:txBody>
      </p:sp>
      <p:pic>
        <p:nvPicPr>
          <p:cNvPr id="31" name="Graphic 30" descr="Badge 1 outline">
            <a:extLst>
              <a:ext uri="{FF2B5EF4-FFF2-40B4-BE49-F238E27FC236}">
                <a16:creationId xmlns:a16="http://schemas.microsoft.com/office/drawing/2014/main" id="{C45F353A-8236-9DF6-99CD-3EF6107625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4838" y="6023860"/>
            <a:ext cx="1370957" cy="1370957"/>
          </a:xfrm>
          <a:prstGeom prst="rect">
            <a:avLst/>
          </a:prstGeom>
        </p:spPr>
      </p:pic>
      <p:pic>
        <p:nvPicPr>
          <p:cNvPr id="33" name="Graphic 32" descr="Badge outline">
            <a:extLst>
              <a:ext uri="{FF2B5EF4-FFF2-40B4-BE49-F238E27FC236}">
                <a16:creationId xmlns:a16="http://schemas.microsoft.com/office/drawing/2014/main" id="{9349B6E6-9BAF-8931-54B0-FED52FA12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3793" y="6741923"/>
            <a:ext cx="1390587" cy="1390587"/>
          </a:xfrm>
          <a:prstGeom prst="rect">
            <a:avLst/>
          </a:prstGeom>
        </p:spPr>
      </p:pic>
      <p:pic>
        <p:nvPicPr>
          <p:cNvPr id="35" name="Graphic 34" descr="Badge 3 outline">
            <a:extLst>
              <a:ext uri="{FF2B5EF4-FFF2-40B4-BE49-F238E27FC236}">
                <a16:creationId xmlns:a16="http://schemas.microsoft.com/office/drawing/2014/main" id="{C42C6335-DB80-BC3D-926C-DCD270B78B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68000" y="7734300"/>
            <a:ext cx="1375549" cy="1375549"/>
          </a:xfrm>
          <a:prstGeom prst="rect">
            <a:avLst/>
          </a:prstGeom>
        </p:spPr>
      </p:pic>
      <p:pic>
        <p:nvPicPr>
          <p:cNvPr id="38" name="Graphic 37" descr="Badge 4 outline">
            <a:extLst>
              <a:ext uri="{FF2B5EF4-FFF2-40B4-BE49-F238E27FC236}">
                <a16:creationId xmlns:a16="http://schemas.microsoft.com/office/drawing/2014/main" id="{8F0F4577-F300-9672-D4DA-BD7FDB4855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026919" y="8317576"/>
            <a:ext cx="1375549" cy="1375549"/>
          </a:xfrm>
          <a:prstGeom prst="rect">
            <a:avLst/>
          </a:prstGeom>
        </p:spPr>
      </p:pic>
      <p:grpSp>
        <p:nvGrpSpPr>
          <p:cNvPr id="32" name="Group 31">
            <a:extLst>
              <a:ext uri="{FF2B5EF4-FFF2-40B4-BE49-F238E27FC236}">
                <a16:creationId xmlns:a16="http://schemas.microsoft.com/office/drawing/2014/main" id="{0CEF4E2B-0AE3-A85D-6B7C-F9F9533DBAB6}"/>
              </a:ext>
            </a:extLst>
          </p:cNvPr>
          <p:cNvGrpSpPr/>
          <p:nvPr/>
        </p:nvGrpSpPr>
        <p:grpSpPr>
          <a:xfrm>
            <a:off x="376279" y="2358339"/>
            <a:ext cx="3950947" cy="3389077"/>
            <a:chOff x="5258506" y="1174688"/>
            <a:chExt cx="5273189" cy="4349811"/>
          </a:xfrm>
        </p:grpSpPr>
        <p:sp>
          <p:nvSpPr>
            <p:cNvPr id="34" name="Rectangle 33">
              <a:extLst>
                <a:ext uri="{FF2B5EF4-FFF2-40B4-BE49-F238E27FC236}">
                  <a16:creationId xmlns:a16="http://schemas.microsoft.com/office/drawing/2014/main" id="{79DA8DEA-D588-BB68-58B8-B5016FCB001F}"/>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2">
              <a:extLst>
                <a:ext uri="{FF2B5EF4-FFF2-40B4-BE49-F238E27FC236}">
                  <a16:creationId xmlns:a16="http://schemas.microsoft.com/office/drawing/2014/main" id="{3F289F59-F5E3-FBF0-CF73-302B72B32C11}"/>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6"/>
              <a:stretch>
                <a:fillRect/>
              </a:stretch>
            </a:blipFill>
          </p:spPr>
          <p:txBody>
            <a:bodyPr/>
            <a:lstStyle/>
            <a:p>
              <a:endParaRPr lang="en-US"/>
            </a:p>
          </p:txBody>
        </p:sp>
      </p:grpSp>
      <p:grpSp>
        <p:nvGrpSpPr>
          <p:cNvPr id="37" name="Group 36">
            <a:extLst>
              <a:ext uri="{FF2B5EF4-FFF2-40B4-BE49-F238E27FC236}">
                <a16:creationId xmlns:a16="http://schemas.microsoft.com/office/drawing/2014/main" id="{30B6BCF6-8DDC-7D3C-87E3-E3AE014F0E3B}"/>
              </a:ext>
            </a:extLst>
          </p:cNvPr>
          <p:cNvGrpSpPr/>
          <p:nvPr/>
        </p:nvGrpSpPr>
        <p:grpSpPr>
          <a:xfrm>
            <a:off x="4802384" y="3167832"/>
            <a:ext cx="3926129" cy="3431578"/>
            <a:chOff x="11277600" y="1183448"/>
            <a:chExt cx="5273189" cy="4465794"/>
          </a:xfrm>
        </p:grpSpPr>
        <p:sp>
          <p:nvSpPr>
            <p:cNvPr id="39" name="Rectangle 38">
              <a:extLst>
                <a:ext uri="{FF2B5EF4-FFF2-40B4-BE49-F238E27FC236}">
                  <a16:creationId xmlns:a16="http://schemas.microsoft.com/office/drawing/2014/main" id="{74A8D025-39D7-894F-AB33-1EDE34C7CA4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nk balloon with blue string&#10;&#10;Description automatically generated">
              <a:extLst>
                <a:ext uri="{FF2B5EF4-FFF2-40B4-BE49-F238E27FC236}">
                  <a16:creationId xmlns:a16="http://schemas.microsoft.com/office/drawing/2014/main" id="{4792EDB0-6D34-2932-8F8E-204E86FCD9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2" name="Group 41">
            <a:extLst>
              <a:ext uri="{FF2B5EF4-FFF2-40B4-BE49-F238E27FC236}">
                <a16:creationId xmlns:a16="http://schemas.microsoft.com/office/drawing/2014/main" id="{791152D2-6BDD-F35D-E83A-5B215849B1A3}"/>
              </a:ext>
            </a:extLst>
          </p:cNvPr>
          <p:cNvGrpSpPr/>
          <p:nvPr/>
        </p:nvGrpSpPr>
        <p:grpSpPr>
          <a:xfrm>
            <a:off x="9228489" y="4000501"/>
            <a:ext cx="3950947" cy="3412976"/>
            <a:chOff x="5258505" y="5778676"/>
            <a:chExt cx="5273189" cy="4349811"/>
          </a:xfrm>
        </p:grpSpPr>
        <p:sp>
          <p:nvSpPr>
            <p:cNvPr id="44" name="Rectangle 43">
              <a:extLst>
                <a:ext uri="{FF2B5EF4-FFF2-40B4-BE49-F238E27FC236}">
                  <a16:creationId xmlns:a16="http://schemas.microsoft.com/office/drawing/2014/main" id="{D4FA45A2-C376-A6FD-EC56-FD1DE99140F0}"/>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artoon of a gift box&#10;&#10;Description automatically generated">
              <a:extLst>
                <a:ext uri="{FF2B5EF4-FFF2-40B4-BE49-F238E27FC236}">
                  <a16:creationId xmlns:a16="http://schemas.microsoft.com/office/drawing/2014/main" id="{EE84DDA2-D601-6C65-2A4E-2B245829D8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6" name="Group 45">
            <a:extLst>
              <a:ext uri="{FF2B5EF4-FFF2-40B4-BE49-F238E27FC236}">
                <a16:creationId xmlns:a16="http://schemas.microsoft.com/office/drawing/2014/main" id="{A5DFF13E-E8E1-121A-B4D1-AF9F24F348FF}"/>
              </a:ext>
            </a:extLst>
          </p:cNvPr>
          <p:cNvGrpSpPr/>
          <p:nvPr/>
        </p:nvGrpSpPr>
        <p:grpSpPr>
          <a:xfrm>
            <a:off x="13679412" y="4686300"/>
            <a:ext cx="3950948" cy="3476277"/>
            <a:chOff x="11277599" y="5778676"/>
            <a:chExt cx="5273189" cy="4470891"/>
          </a:xfrm>
        </p:grpSpPr>
        <p:sp>
          <p:nvSpPr>
            <p:cNvPr id="47" name="Rectangle 46">
              <a:extLst>
                <a:ext uri="{FF2B5EF4-FFF2-40B4-BE49-F238E27FC236}">
                  <a16:creationId xmlns:a16="http://schemas.microsoft.com/office/drawing/2014/main" id="{0F7948F8-6996-FD2C-F344-C2BC36616EB8}"/>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red and white striped object&#10;&#10;Description automatically generated">
              <a:extLst>
                <a:ext uri="{FF2B5EF4-FFF2-40B4-BE49-F238E27FC236}">
                  <a16:creationId xmlns:a16="http://schemas.microsoft.com/office/drawing/2014/main" id="{523F0560-EB85-21B9-8B46-59871C283D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49" name="Rectangle 48">
            <a:extLst>
              <a:ext uri="{FF2B5EF4-FFF2-40B4-BE49-F238E27FC236}">
                <a16:creationId xmlns:a16="http://schemas.microsoft.com/office/drawing/2014/main" id="{28A72F00-38BD-430D-9FAC-320F06B777D6}"/>
              </a:ext>
            </a:extLst>
          </p:cNvPr>
          <p:cNvSpPr/>
          <p:nvPr/>
        </p:nvSpPr>
        <p:spPr>
          <a:xfrm>
            <a:off x="526154" y="2494568"/>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935D55-264C-118A-4BC8-2451FC2D5FEA}"/>
              </a:ext>
            </a:extLst>
          </p:cNvPr>
          <p:cNvSpPr/>
          <p:nvPr/>
        </p:nvSpPr>
        <p:spPr>
          <a:xfrm>
            <a:off x="4954721" y="3276746"/>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4E507B-DB71-FFD9-1D61-224077D1316A}"/>
              </a:ext>
            </a:extLst>
          </p:cNvPr>
          <p:cNvSpPr/>
          <p:nvPr/>
        </p:nvSpPr>
        <p:spPr>
          <a:xfrm>
            <a:off x="9374489" y="413153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1C207F7-4AF1-B28A-3D0E-917890D2F2B2}"/>
              </a:ext>
            </a:extLst>
          </p:cNvPr>
          <p:cNvSpPr/>
          <p:nvPr/>
        </p:nvSpPr>
        <p:spPr>
          <a:xfrm>
            <a:off x="13837370" y="479004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3260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7C04F901-144E-3374-88F9-8873AA63091F}"/>
              </a:ext>
            </a:extLst>
          </p:cNvPr>
          <p:cNvSpPr/>
          <p:nvPr/>
        </p:nvSpPr>
        <p:spPr>
          <a:xfrm>
            <a:off x="-48507" y="946230"/>
            <a:ext cx="18288000" cy="933364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EEBD711-28F6-D494-62B6-695061A0D51E}"/>
              </a:ext>
            </a:extLst>
          </p:cNvPr>
          <p:cNvSpPr txBox="1"/>
          <p:nvPr/>
        </p:nvSpPr>
        <p:spPr>
          <a:xfrm>
            <a:off x="5078510" y="76100"/>
            <a:ext cx="10843385"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QUICK FLASH!</a:t>
            </a:r>
          </a:p>
        </p:txBody>
      </p:sp>
      <p:pic>
        <p:nvPicPr>
          <p:cNvPr id="31" name="Graphic 30" descr="Badge 1 outline">
            <a:extLst>
              <a:ext uri="{FF2B5EF4-FFF2-40B4-BE49-F238E27FC236}">
                <a16:creationId xmlns:a16="http://schemas.microsoft.com/office/drawing/2014/main" id="{C45F353A-8236-9DF6-99CD-3EF6107625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4838" y="6023860"/>
            <a:ext cx="1370957" cy="1370957"/>
          </a:xfrm>
          <a:prstGeom prst="rect">
            <a:avLst/>
          </a:prstGeom>
        </p:spPr>
      </p:pic>
      <p:pic>
        <p:nvPicPr>
          <p:cNvPr id="33" name="Graphic 32" descr="Badge outline">
            <a:extLst>
              <a:ext uri="{FF2B5EF4-FFF2-40B4-BE49-F238E27FC236}">
                <a16:creationId xmlns:a16="http://schemas.microsoft.com/office/drawing/2014/main" id="{9349B6E6-9BAF-8931-54B0-FED52FA12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3793" y="6741923"/>
            <a:ext cx="1390587" cy="1390587"/>
          </a:xfrm>
          <a:prstGeom prst="rect">
            <a:avLst/>
          </a:prstGeom>
        </p:spPr>
      </p:pic>
      <p:pic>
        <p:nvPicPr>
          <p:cNvPr id="35" name="Graphic 34" descr="Badge 3 outline">
            <a:extLst>
              <a:ext uri="{FF2B5EF4-FFF2-40B4-BE49-F238E27FC236}">
                <a16:creationId xmlns:a16="http://schemas.microsoft.com/office/drawing/2014/main" id="{C42C6335-DB80-BC3D-926C-DCD270B78B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68000" y="7734300"/>
            <a:ext cx="1375549" cy="1375549"/>
          </a:xfrm>
          <a:prstGeom prst="rect">
            <a:avLst/>
          </a:prstGeom>
        </p:spPr>
      </p:pic>
      <p:pic>
        <p:nvPicPr>
          <p:cNvPr id="38" name="Graphic 37" descr="Badge 4 outline">
            <a:extLst>
              <a:ext uri="{FF2B5EF4-FFF2-40B4-BE49-F238E27FC236}">
                <a16:creationId xmlns:a16="http://schemas.microsoft.com/office/drawing/2014/main" id="{8F0F4577-F300-9672-D4DA-BD7FDB4855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026919" y="8317576"/>
            <a:ext cx="1375549" cy="1375549"/>
          </a:xfrm>
          <a:prstGeom prst="rect">
            <a:avLst/>
          </a:prstGeom>
        </p:spPr>
      </p:pic>
      <p:grpSp>
        <p:nvGrpSpPr>
          <p:cNvPr id="32" name="Group 31">
            <a:extLst>
              <a:ext uri="{FF2B5EF4-FFF2-40B4-BE49-F238E27FC236}">
                <a16:creationId xmlns:a16="http://schemas.microsoft.com/office/drawing/2014/main" id="{0CEF4E2B-0AE3-A85D-6B7C-F9F9533DBAB6}"/>
              </a:ext>
            </a:extLst>
          </p:cNvPr>
          <p:cNvGrpSpPr/>
          <p:nvPr/>
        </p:nvGrpSpPr>
        <p:grpSpPr>
          <a:xfrm>
            <a:off x="376279" y="2358339"/>
            <a:ext cx="3950947" cy="3389077"/>
            <a:chOff x="5258506" y="1174688"/>
            <a:chExt cx="5273189" cy="4349811"/>
          </a:xfrm>
        </p:grpSpPr>
        <p:sp>
          <p:nvSpPr>
            <p:cNvPr id="34" name="Rectangle 33">
              <a:extLst>
                <a:ext uri="{FF2B5EF4-FFF2-40B4-BE49-F238E27FC236}">
                  <a16:creationId xmlns:a16="http://schemas.microsoft.com/office/drawing/2014/main" id="{79DA8DEA-D588-BB68-58B8-B5016FCB001F}"/>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2">
              <a:extLst>
                <a:ext uri="{FF2B5EF4-FFF2-40B4-BE49-F238E27FC236}">
                  <a16:creationId xmlns:a16="http://schemas.microsoft.com/office/drawing/2014/main" id="{3F289F59-F5E3-FBF0-CF73-302B72B32C11}"/>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6"/>
              <a:stretch>
                <a:fillRect/>
              </a:stretch>
            </a:blipFill>
          </p:spPr>
          <p:txBody>
            <a:bodyPr/>
            <a:lstStyle/>
            <a:p>
              <a:endParaRPr lang="en-US"/>
            </a:p>
          </p:txBody>
        </p:sp>
      </p:grpSp>
      <p:grpSp>
        <p:nvGrpSpPr>
          <p:cNvPr id="37" name="Group 36">
            <a:extLst>
              <a:ext uri="{FF2B5EF4-FFF2-40B4-BE49-F238E27FC236}">
                <a16:creationId xmlns:a16="http://schemas.microsoft.com/office/drawing/2014/main" id="{30B6BCF6-8DDC-7D3C-87E3-E3AE014F0E3B}"/>
              </a:ext>
            </a:extLst>
          </p:cNvPr>
          <p:cNvGrpSpPr/>
          <p:nvPr/>
        </p:nvGrpSpPr>
        <p:grpSpPr>
          <a:xfrm>
            <a:off x="4802384" y="3167832"/>
            <a:ext cx="3926129" cy="3431578"/>
            <a:chOff x="11277600" y="1183448"/>
            <a:chExt cx="5273189" cy="4465794"/>
          </a:xfrm>
        </p:grpSpPr>
        <p:sp>
          <p:nvSpPr>
            <p:cNvPr id="39" name="Rectangle 38">
              <a:extLst>
                <a:ext uri="{FF2B5EF4-FFF2-40B4-BE49-F238E27FC236}">
                  <a16:creationId xmlns:a16="http://schemas.microsoft.com/office/drawing/2014/main" id="{74A8D025-39D7-894F-AB33-1EDE34C7CA4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nk balloon with blue string&#10;&#10;Description automatically generated">
              <a:extLst>
                <a:ext uri="{FF2B5EF4-FFF2-40B4-BE49-F238E27FC236}">
                  <a16:creationId xmlns:a16="http://schemas.microsoft.com/office/drawing/2014/main" id="{4792EDB0-6D34-2932-8F8E-204E86FCD9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2" name="Group 41">
            <a:extLst>
              <a:ext uri="{FF2B5EF4-FFF2-40B4-BE49-F238E27FC236}">
                <a16:creationId xmlns:a16="http://schemas.microsoft.com/office/drawing/2014/main" id="{791152D2-6BDD-F35D-E83A-5B215849B1A3}"/>
              </a:ext>
            </a:extLst>
          </p:cNvPr>
          <p:cNvGrpSpPr/>
          <p:nvPr/>
        </p:nvGrpSpPr>
        <p:grpSpPr>
          <a:xfrm>
            <a:off x="9228489" y="4000501"/>
            <a:ext cx="3950947" cy="3412976"/>
            <a:chOff x="5258505" y="5778676"/>
            <a:chExt cx="5273189" cy="4349811"/>
          </a:xfrm>
        </p:grpSpPr>
        <p:sp>
          <p:nvSpPr>
            <p:cNvPr id="44" name="Rectangle 43">
              <a:extLst>
                <a:ext uri="{FF2B5EF4-FFF2-40B4-BE49-F238E27FC236}">
                  <a16:creationId xmlns:a16="http://schemas.microsoft.com/office/drawing/2014/main" id="{D4FA45A2-C376-A6FD-EC56-FD1DE99140F0}"/>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artoon of a gift box&#10;&#10;Description automatically generated">
              <a:extLst>
                <a:ext uri="{FF2B5EF4-FFF2-40B4-BE49-F238E27FC236}">
                  <a16:creationId xmlns:a16="http://schemas.microsoft.com/office/drawing/2014/main" id="{EE84DDA2-D601-6C65-2A4E-2B245829D8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6" name="Group 45">
            <a:extLst>
              <a:ext uri="{FF2B5EF4-FFF2-40B4-BE49-F238E27FC236}">
                <a16:creationId xmlns:a16="http://schemas.microsoft.com/office/drawing/2014/main" id="{A5DFF13E-E8E1-121A-B4D1-AF9F24F348FF}"/>
              </a:ext>
            </a:extLst>
          </p:cNvPr>
          <p:cNvGrpSpPr/>
          <p:nvPr/>
        </p:nvGrpSpPr>
        <p:grpSpPr>
          <a:xfrm>
            <a:off x="13679412" y="4686300"/>
            <a:ext cx="3950948" cy="3476277"/>
            <a:chOff x="11277599" y="5778676"/>
            <a:chExt cx="5273189" cy="4470891"/>
          </a:xfrm>
        </p:grpSpPr>
        <p:sp>
          <p:nvSpPr>
            <p:cNvPr id="47" name="Rectangle 46">
              <a:extLst>
                <a:ext uri="{FF2B5EF4-FFF2-40B4-BE49-F238E27FC236}">
                  <a16:creationId xmlns:a16="http://schemas.microsoft.com/office/drawing/2014/main" id="{0F7948F8-6996-FD2C-F344-C2BC36616EB8}"/>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red and white striped object&#10;&#10;Description automatically generated">
              <a:extLst>
                <a:ext uri="{FF2B5EF4-FFF2-40B4-BE49-F238E27FC236}">
                  <a16:creationId xmlns:a16="http://schemas.microsoft.com/office/drawing/2014/main" id="{523F0560-EB85-21B9-8B46-59871C283D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49" name="Rectangle 48">
            <a:extLst>
              <a:ext uri="{FF2B5EF4-FFF2-40B4-BE49-F238E27FC236}">
                <a16:creationId xmlns:a16="http://schemas.microsoft.com/office/drawing/2014/main" id="{28A72F00-38BD-430D-9FAC-320F06B777D6}"/>
              </a:ext>
            </a:extLst>
          </p:cNvPr>
          <p:cNvSpPr/>
          <p:nvPr/>
        </p:nvSpPr>
        <p:spPr>
          <a:xfrm>
            <a:off x="533400" y="2482075"/>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935D55-264C-118A-4BC8-2451FC2D5FEA}"/>
              </a:ext>
            </a:extLst>
          </p:cNvPr>
          <p:cNvSpPr/>
          <p:nvPr/>
        </p:nvSpPr>
        <p:spPr>
          <a:xfrm>
            <a:off x="4954721" y="3276746"/>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4E507B-DB71-FFD9-1D61-224077D1316A}"/>
              </a:ext>
            </a:extLst>
          </p:cNvPr>
          <p:cNvSpPr/>
          <p:nvPr/>
        </p:nvSpPr>
        <p:spPr>
          <a:xfrm>
            <a:off x="9374489" y="413153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1C207F7-4AF1-B28A-3D0E-917890D2F2B2}"/>
              </a:ext>
            </a:extLst>
          </p:cNvPr>
          <p:cNvSpPr/>
          <p:nvPr/>
        </p:nvSpPr>
        <p:spPr>
          <a:xfrm>
            <a:off x="13837370" y="4790041"/>
            <a:ext cx="3635032" cy="317465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007941"/>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1"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randombar(horizont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2" nodeType="clickEffect">
                                  <p:stCondLst>
                                    <p:cond delay="0"/>
                                  </p:stCondLst>
                                  <p:childTnLst>
                                    <p:animEffect transition="out" filter="randombar(horizontal)">
                                      <p:cBhvr>
                                        <p:cTn id="15" dur="500"/>
                                        <p:tgtEl>
                                          <p:spTgt spid="49"/>
                                        </p:tgtEl>
                                      </p:cBhvr>
                                    </p:animEffect>
                                    <p:set>
                                      <p:cBhvr>
                                        <p:cTn id="1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par>
                          <p:cTn id="23" fill="hold">
                            <p:stCondLst>
                              <p:cond delay="500"/>
                            </p:stCondLst>
                            <p:childTnLst>
                              <p:par>
                                <p:cTn id="24" presetID="14" presetClass="entr" presetSubtype="10" fill="hold" grpId="1"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2" nodeType="clickEffect">
                                  <p:stCondLst>
                                    <p:cond delay="0"/>
                                  </p:stCondLst>
                                  <p:childTnLst>
                                    <p:animEffect transition="out" filter="randombar(horizontal)">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par>
                          <p:cTn id="38" fill="hold">
                            <p:stCondLst>
                              <p:cond delay="500"/>
                            </p:stCondLst>
                            <p:childTnLst>
                              <p:par>
                                <p:cTn id="39" presetID="14" presetClass="entr" presetSubtype="10" fill="hold" grpId="1"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randombar(horizontal)">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xit" presetSubtype="10" fill="hold" grpId="2" nodeType="clickEffect">
                                  <p:stCondLst>
                                    <p:cond delay="0"/>
                                  </p:stCondLst>
                                  <p:childTnLst>
                                    <p:animEffect transition="out" filter="randombar(horizontal)">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par>
                          <p:cTn id="53" fill="hold">
                            <p:stCondLst>
                              <p:cond delay="500"/>
                            </p:stCondLst>
                            <p:childTnLst>
                              <p:par>
                                <p:cTn id="54" presetID="14" presetClass="entr" presetSubtype="10" fill="hold" grpId="1"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randombar(horizont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2" nodeType="clickEffect">
                                  <p:stCondLst>
                                    <p:cond delay="0"/>
                                  </p:stCondLst>
                                  <p:childTnLst>
                                    <p:animEffect transition="out" filter="randombar(horizontal)">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6EA8E078-A505-7D11-93B9-0BF966B4CBF8}"/>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978073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EE64B40-A4C0-042C-9DC5-4A989F8E091E}"/>
              </a:ext>
            </a:extLst>
          </p:cNvPr>
          <p:cNvSpPr/>
          <p:nvPr/>
        </p:nvSpPr>
        <p:spPr>
          <a:xfrm>
            <a:off x="0" y="934064"/>
            <a:ext cx="18288000" cy="9352935"/>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grpSp>
        <p:nvGrpSpPr>
          <p:cNvPr id="7" name="Group 6">
            <a:extLst>
              <a:ext uri="{FF2B5EF4-FFF2-40B4-BE49-F238E27FC236}">
                <a16:creationId xmlns:a16="http://schemas.microsoft.com/office/drawing/2014/main" id="{C55AC7AB-151F-A1F5-2DD1-7BF537358D3A}"/>
              </a:ext>
            </a:extLst>
          </p:cNvPr>
          <p:cNvGrpSpPr/>
          <p:nvPr/>
        </p:nvGrpSpPr>
        <p:grpSpPr>
          <a:xfrm>
            <a:off x="0" y="0"/>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3" name="Freeform 7">
            <a:extLst>
              <a:ext uri="{FF2B5EF4-FFF2-40B4-BE49-F238E27FC236}">
                <a16:creationId xmlns:a16="http://schemas.microsoft.com/office/drawing/2014/main" id="{7EB9C38D-6FFF-317D-D3DF-BEE14CD568B8}"/>
              </a:ext>
            </a:extLst>
          </p:cNvPr>
          <p:cNvSpPr/>
          <p:nvPr/>
        </p:nvSpPr>
        <p:spPr>
          <a:xfrm>
            <a:off x="9632361" y="1592493"/>
            <a:ext cx="7543800" cy="8036076"/>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TextBox 6">
            <a:extLst>
              <a:ext uri="{FF2B5EF4-FFF2-40B4-BE49-F238E27FC236}">
                <a16:creationId xmlns:a16="http://schemas.microsoft.com/office/drawing/2014/main" id="{B6315443-DD1A-FCA4-473A-C11CE43B8AA4}"/>
              </a:ext>
            </a:extLst>
          </p:cNvPr>
          <p:cNvSpPr txBox="1"/>
          <p:nvPr/>
        </p:nvSpPr>
        <p:spPr>
          <a:xfrm>
            <a:off x="1118937" y="520542"/>
            <a:ext cx="79488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5" name="Graphic 4" descr="Right pointing backhand index with solid fill">
            <a:extLst>
              <a:ext uri="{FF2B5EF4-FFF2-40B4-BE49-F238E27FC236}">
                <a16:creationId xmlns:a16="http://schemas.microsoft.com/office/drawing/2014/main" id="{10CD11E4-3149-E19F-6185-CFD3ADC83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128" y="1258684"/>
            <a:ext cx="1397084" cy="1397084"/>
          </a:xfrm>
          <a:prstGeom prst="rect">
            <a:avLst/>
          </a:prstGeom>
        </p:spPr>
      </p:pic>
      <p:sp>
        <p:nvSpPr>
          <p:cNvPr id="14" name="Freeform 5">
            <a:extLst>
              <a:ext uri="{FF2B5EF4-FFF2-40B4-BE49-F238E27FC236}">
                <a16:creationId xmlns:a16="http://schemas.microsoft.com/office/drawing/2014/main" id="{4321264F-2EF0-0356-2527-FA1E261E15C2}"/>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983509952"/>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743103" y="1304302"/>
            <a:ext cx="3681874" cy="3693319"/>
          </a:xfrm>
          <a:prstGeom prst="rect">
            <a:avLst/>
          </a:prstGeom>
        </p:spPr>
        <p:txBody>
          <a:bodyPr wrap="square" lIns="0" tIns="0" rIns="0" bIns="0" rtlCol="0" anchor="t">
            <a:spAutoFit/>
          </a:bodyPr>
          <a:lstStyle/>
          <a:p>
            <a:pPr algn="ctr"/>
            <a:r>
              <a:rPr lang="en-US" sz="8000" b="1" dirty="0">
                <a:solidFill>
                  <a:srgbClr val="C00000"/>
                </a:solidFill>
                <a:latin typeface="KG Primary Penmanship Bold"/>
              </a:rPr>
              <a:t>Look </a:t>
            </a:r>
          </a:p>
          <a:p>
            <a:pPr algn="ctr"/>
            <a:r>
              <a:rPr lang="en-US" sz="8000" b="1" dirty="0">
                <a:solidFill>
                  <a:srgbClr val="C00000"/>
                </a:solidFill>
                <a:latin typeface="KG Primary Penmanship Bold"/>
              </a:rPr>
              <a:t>and </a:t>
            </a:r>
          </a:p>
          <a:p>
            <a:pPr algn="ctr"/>
            <a:r>
              <a:rPr lang="en-US" sz="8000" b="1" dirty="0">
                <a:solidFill>
                  <a:srgbClr val="C00000"/>
                </a:solidFill>
                <a:latin typeface="KG Primary Penmanship Bold"/>
              </a:rPr>
              <a:t>Say.</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3128" y="1258684"/>
            <a:ext cx="1397084" cy="1397084"/>
          </a:xfrm>
          <a:prstGeom prst="rect">
            <a:avLst/>
          </a:prstGeom>
        </p:spPr>
      </p:pic>
      <p:sp>
        <p:nvSpPr>
          <p:cNvPr id="2" name="Freeform 5">
            <a:extLst>
              <a:ext uri="{FF2B5EF4-FFF2-40B4-BE49-F238E27FC236}">
                <a16:creationId xmlns:a16="http://schemas.microsoft.com/office/drawing/2014/main" id="{41EEFE96-6513-5D16-95A6-2A601EA8A15E}"/>
              </a:ext>
            </a:extLst>
          </p:cNvPr>
          <p:cNvSpPr/>
          <p:nvPr/>
        </p:nvSpPr>
        <p:spPr>
          <a:xfrm>
            <a:off x="-1549573" y="7813962"/>
            <a:ext cx="5482889" cy="3070418"/>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69710A42-9F66-4EEA-A8E7-7FFB04D6A45D}"/>
              </a:ext>
            </a:extLst>
          </p:cNvPr>
          <p:cNvGrpSpPr/>
          <p:nvPr/>
        </p:nvGrpSpPr>
        <p:grpSpPr>
          <a:xfrm>
            <a:off x="6821635" y="1119371"/>
            <a:ext cx="4549257" cy="4395338"/>
            <a:chOff x="6821635" y="1119371"/>
            <a:chExt cx="4549257" cy="4395338"/>
          </a:xfrm>
        </p:grpSpPr>
        <p:sp>
          <p:nvSpPr>
            <p:cNvPr id="19" name="Rectangle 18">
              <a:extLst>
                <a:ext uri="{FF2B5EF4-FFF2-40B4-BE49-F238E27FC236}">
                  <a16:creationId xmlns:a16="http://schemas.microsoft.com/office/drawing/2014/main" id="{27746BB1-772A-E144-A660-F912A7A85D85}"/>
                </a:ext>
              </a:extLst>
            </p:cNvPr>
            <p:cNvSpPr/>
            <p:nvPr/>
          </p:nvSpPr>
          <p:spPr>
            <a:xfrm>
              <a:off x="6821635" y="1119371"/>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
              <a:extLst>
                <a:ext uri="{FF2B5EF4-FFF2-40B4-BE49-F238E27FC236}">
                  <a16:creationId xmlns:a16="http://schemas.microsoft.com/office/drawing/2014/main" id="{80D3C179-FC54-3F46-64E7-EA12DC0C647C}"/>
                </a:ext>
              </a:extLst>
            </p:cNvPr>
            <p:cNvSpPr/>
            <p:nvPr/>
          </p:nvSpPr>
          <p:spPr>
            <a:xfrm>
              <a:off x="7565266" y="1528159"/>
              <a:ext cx="3042757" cy="3619028"/>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24" name="Group 23">
            <a:extLst>
              <a:ext uri="{FF2B5EF4-FFF2-40B4-BE49-F238E27FC236}">
                <a16:creationId xmlns:a16="http://schemas.microsoft.com/office/drawing/2014/main" id="{F5586CEC-CAF0-121C-4BB7-FC433AFB8AF0}"/>
              </a:ext>
            </a:extLst>
          </p:cNvPr>
          <p:cNvGrpSpPr/>
          <p:nvPr/>
        </p:nvGrpSpPr>
        <p:grpSpPr>
          <a:xfrm>
            <a:off x="12115800" y="1130432"/>
            <a:ext cx="4549257" cy="4395338"/>
            <a:chOff x="12115800" y="1130432"/>
            <a:chExt cx="4549257" cy="4395338"/>
          </a:xfrm>
        </p:grpSpPr>
        <p:sp>
          <p:nvSpPr>
            <p:cNvPr id="6" name="Rectangle 5">
              <a:extLst>
                <a:ext uri="{FF2B5EF4-FFF2-40B4-BE49-F238E27FC236}">
                  <a16:creationId xmlns:a16="http://schemas.microsoft.com/office/drawing/2014/main" id="{3AF997C3-36DD-0FC7-E162-9080B363F43D}"/>
                </a:ext>
              </a:extLst>
            </p:cNvPr>
            <p:cNvSpPr/>
            <p:nvPr/>
          </p:nvSpPr>
          <p:spPr>
            <a:xfrm>
              <a:off x="12115800" y="113043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a:extLst>
                <a:ext uri="{FF2B5EF4-FFF2-40B4-BE49-F238E27FC236}">
                  <a16:creationId xmlns:a16="http://schemas.microsoft.com/office/drawing/2014/main" id="{B1D55919-3F54-13B6-C449-6B3A77B40631}"/>
                </a:ext>
              </a:extLst>
            </p:cNvPr>
            <p:cNvPicPr>
              <a:picLocks noChangeAspect="1"/>
            </p:cNvPicPr>
            <p:nvPr/>
          </p:nvPicPr>
          <p:blipFill>
            <a:blip r:embed="rId14"/>
            <a:srcRect/>
            <a:stretch>
              <a:fillRect/>
            </a:stretch>
          </p:blipFill>
          <p:spPr>
            <a:xfrm>
              <a:off x="12725400" y="1788452"/>
              <a:ext cx="3343255" cy="3176093"/>
            </a:xfrm>
            <a:prstGeom prst="rect">
              <a:avLst/>
            </a:prstGeom>
          </p:spPr>
        </p:pic>
      </p:grpSp>
      <p:grpSp>
        <p:nvGrpSpPr>
          <p:cNvPr id="28" name="Group 27">
            <a:extLst>
              <a:ext uri="{FF2B5EF4-FFF2-40B4-BE49-F238E27FC236}">
                <a16:creationId xmlns:a16="http://schemas.microsoft.com/office/drawing/2014/main" id="{E02EC338-6952-2052-1B55-1E49A0A5BC93}"/>
              </a:ext>
            </a:extLst>
          </p:cNvPr>
          <p:cNvGrpSpPr/>
          <p:nvPr/>
        </p:nvGrpSpPr>
        <p:grpSpPr>
          <a:xfrm>
            <a:off x="12115800" y="5718373"/>
            <a:ext cx="4549257" cy="4395338"/>
            <a:chOff x="12115800" y="5718373"/>
            <a:chExt cx="4549257" cy="4395338"/>
          </a:xfrm>
        </p:grpSpPr>
        <p:sp>
          <p:nvSpPr>
            <p:cNvPr id="16" name="Rectangle 15">
              <a:extLst>
                <a:ext uri="{FF2B5EF4-FFF2-40B4-BE49-F238E27FC236}">
                  <a16:creationId xmlns:a16="http://schemas.microsoft.com/office/drawing/2014/main" id="{A9C3B73B-2550-266C-1A94-CE73530AEC69}"/>
                </a:ext>
              </a:extLst>
            </p:cNvPr>
            <p:cNvSpPr/>
            <p:nvPr/>
          </p:nvSpPr>
          <p:spPr>
            <a:xfrm>
              <a:off x="12115800" y="5718373"/>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id="{430D09A4-D9B3-926E-CAF4-3DFEBBDA8266}"/>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6EA45A83-D8C7-2F78-E050-0F7719179B4E}"/>
              </a:ext>
            </a:extLst>
          </p:cNvPr>
          <p:cNvGrpSpPr/>
          <p:nvPr/>
        </p:nvGrpSpPr>
        <p:grpSpPr>
          <a:xfrm>
            <a:off x="6821634" y="5706872"/>
            <a:ext cx="4549257" cy="4395338"/>
            <a:chOff x="6821634" y="5706872"/>
            <a:chExt cx="4549257" cy="4395338"/>
          </a:xfrm>
        </p:grpSpPr>
        <p:sp>
          <p:nvSpPr>
            <p:cNvPr id="7" name="Rectangle 6">
              <a:extLst>
                <a:ext uri="{FF2B5EF4-FFF2-40B4-BE49-F238E27FC236}">
                  <a16:creationId xmlns:a16="http://schemas.microsoft.com/office/drawing/2014/main" id="{B966E244-5C9F-2554-DABD-F63BDAE4D898}"/>
                </a:ext>
              </a:extLst>
            </p:cNvPr>
            <p:cNvSpPr/>
            <p:nvPr/>
          </p:nvSpPr>
          <p:spPr>
            <a:xfrm>
              <a:off x="6821634" y="5706872"/>
              <a:ext cx="4549257" cy="4395338"/>
            </a:xfrm>
            <a:prstGeom prst="rect">
              <a:avLst/>
            </a:prstGeom>
            <a:solidFill>
              <a:schemeClr val="bg1"/>
            </a:solidFill>
            <a:ln w="127000" cmpd="thickThi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0">
              <a:extLst>
                <a:ext uri="{FF2B5EF4-FFF2-40B4-BE49-F238E27FC236}">
                  <a16:creationId xmlns:a16="http://schemas.microsoft.com/office/drawing/2014/main" id="{034BF3C1-CFF0-6A4D-09AB-5AA27245DF34}"/>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1505454140"/>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938</Words>
  <Application>Microsoft Office PowerPoint</Application>
  <PresentationFormat>Custom</PresentationFormat>
  <Paragraphs>159</Paragraphs>
  <Slides>35</Slides>
  <Notes>28</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Fredoka One</vt:lpstr>
      <vt:lpstr>Nunito Sans Regular</vt:lpstr>
      <vt:lpstr>Calibri</vt:lpstr>
      <vt:lpstr>Arial</vt:lpstr>
      <vt:lpstr>Tenor Sans</vt:lpstr>
      <vt:lpstr>KG Primary Penmanship Bold</vt:lpstr>
      <vt:lpstr>Jumble</vt:lpstr>
      <vt:lpstr>Sniglet</vt:lpstr>
      <vt:lpstr>MyriadPro-Light</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35</cp:revision>
  <dcterms:created xsi:type="dcterms:W3CDTF">2006-08-16T00:00:00Z</dcterms:created>
  <dcterms:modified xsi:type="dcterms:W3CDTF">2023-10-20T01:30:32Z</dcterms:modified>
  <dc:identifier>DAFV1pFi9-g</dc:identifier>
</cp:coreProperties>
</file>