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9.wav" ContentType="audio/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tags/tag3.xml" ContentType="application/vnd.openxmlformats-officedocument.presentationml.tags+xml"/>
  <Override PartName="/ppt/ink/ink1.xml" ContentType="application/inkml+xml"/>
  <Override PartName="/ppt/tags/tag4.xml" ContentType="application/vnd.openxmlformats-officedocument.presentationml.tags+xml"/>
  <Override PartName="/ppt/ink/ink2.xml" ContentType="application/inkml+xml"/>
  <Override PartName="/ppt/tags/tag5.xml" ContentType="application/vnd.openxmlformats-officedocument.presentationml.tags+xml"/>
  <Override PartName="/ppt/ink/ink3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74" r:id="rId2"/>
    <p:sldId id="256" r:id="rId3"/>
    <p:sldId id="257" r:id="rId4"/>
    <p:sldId id="258" r:id="rId5"/>
    <p:sldId id="441" r:id="rId6"/>
    <p:sldId id="442" r:id="rId7"/>
    <p:sldId id="443" r:id="rId8"/>
    <p:sldId id="445" r:id="rId9"/>
    <p:sldId id="447" r:id="rId10"/>
    <p:sldId id="446" r:id="rId11"/>
    <p:sldId id="448" r:id="rId12"/>
    <p:sldId id="450" r:id="rId13"/>
    <p:sldId id="397" r:id="rId14"/>
    <p:sldId id="385" r:id="rId15"/>
    <p:sldId id="425" r:id="rId16"/>
    <p:sldId id="432" r:id="rId17"/>
    <p:sldId id="433" r:id="rId18"/>
    <p:sldId id="434" r:id="rId19"/>
    <p:sldId id="435" r:id="rId20"/>
    <p:sldId id="455" r:id="rId21"/>
    <p:sldId id="456" r:id="rId22"/>
    <p:sldId id="457" r:id="rId23"/>
    <p:sldId id="316" r:id="rId24"/>
    <p:sldId id="261" r:id="rId25"/>
    <p:sldId id="451" r:id="rId26"/>
    <p:sldId id="452" r:id="rId27"/>
    <p:sldId id="259" r:id="rId28"/>
    <p:sldId id="260" r:id="rId29"/>
    <p:sldId id="262" r:id="rId30"/>
    <p:sldId id="263" r:id="rId31"/>
    <p:sldId id="264" r:id="rId32"/>
    <p:sldId id="265" r:id="rId33"/>
    <p:sldId id="453" r:id="rId34"/>
    <p:sldId id="454" r:id="rId35"/>
    <p:sldId id="280" r:id="rId36"/>
    <p:sldId id="272" r:id="rId37"/>
  </p:sldIdLst>
  <p:sldSz cx="18288000" cy="10287000"/>
  <p:notesSz cx="6858000" cy="9144000"/>
  <p:embeddedFontLst>
    <p:embeddedFont>
      <p:font typeface="Abadi Extra Light" panose="020B0204020104020204" pitchFamily="34" charset="0"/>
      <p:regular r:id="rId39"/>
    </p:embeddedFont>
    <p:embeddedFont>
      <p:font typeface="ADLaM Display" panose="02010000000000000000" pitchFamily="2" charset="0"/>
      <p:regular r:id="rId40"/>
    </p:embeddedFont>
    <p:embeddedFont>
      <p:font typeface="Arial Black" panose="020B0A04020102020204" pitchFamily="34" charset="0"/>
      <p:bold r:id="rId41"/>
    </p:embeddedFont>
    <p:embeddedFont>
      <p:font typeface="Berlin Sans FB Demi" panose="020E0802020502020306" pitchFamily="34" charset="0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Fredoka One" panose="02000000000000000000" pitchFamily="2" charset="0"/>
      <p:regular r:id="rId47"/>
    </p:embeddedFont>
    <p:embeddedFont>
      <p:font typeface="Gill Sans MT" panose="020B0502020104020203" pitchFamily="34" charset="0"/>
      <p:regular r:id="rId48"/>
      <p:bold r:id="rId49"/>
      <p:italic r:id="rId50"/>
      <p:boldItalic r:id="rId51"/>
    </p:embeddedFont>
    <p:embeddedFont>
      <p:font typeface="Jumble" panose="02000503000000020004" pitchFamily="2" charset="0"/>
      <p:regular r:id="rId52"/>
    </p:embeddedFont>
    <p:embeddedFont>
      <p:font typeface="Nunito Sans Regular" panose="020B0604020202020204" charset="0"/>
      <p:regular r:id="rId53"/>
    </p:embeddedFont>
    <p:embeddedFont>
      <p:font typeface="Sniglet" panose="020B0604020202020204" charset="0"/>
      <p:regular r:id="rId54"/>
    </p:embeddedFont>
    <p:embeddedFont>
      <p:font typeface="Tenor Sans" panose="020B0604020202020204" charset="0"/>
      <p:regular r:id="rId55"/>
    </p:embeddedFont>
    <p:embeddedFont>
      <p:font typeface="Verdana" panose="020B060403050404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CCFFCC"/>
    <a:srgbClr val="CC6600"/>
    <a:srgbClr val="FF00FF"/>
    <a:srgbClr val="66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9" autoAdjust="0"/>
    <p:restoredTop sz="78384" autoAdjust="0"/>
  </p:normalViewPr>
  <p:slideViewPr>
    <p:cSldViewPr>
      <p:cViewPr varScale="1">
        <p:scale>
          <a:sx n="39" d="100"/>
          <a:sy n="39" d="100"/>
        </p:scale>
        <p:origin x="734" y="-11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0" units="1/cm"/>
          <inkml:channelProperty channel="Y" name="resolution" value="28" units="1/cm"/>
        </inkml:channelProperties>
      </inkml:inkSource>
      <inkml:timestamp xml:id="ts0" timeString="2007-02-05T22:37:44.956"/>
    </inkml:context>
    <inkml:brush xml:id="br0">
      <inkml:brushProperty name="width" value="0.21167" units="cm"/>
      <inkml:brushProperty name="height" value="0.09701" units="cm"/>
      <inkml:brushProperty name="fitToCurve" value="1"/>
    </inkml:brush>
  </inkml:definitions>
  <inkml:trace contextRef="#ctx0" brushRef="#br0">281 0,'0'56,"0"-56,0 57,0-57,0 0,0 0,0 55,0-55,0 56,0-56,0 57,0-57,0 56,0 1,0-57,0 55,0-55,0 56,0-56,0 57,0-1,0-56,0 0,0 0,0 57,0-57,0 55,0-55,0 56,0-56,0 57,0-1,0-56,0 57,0-57,0 56,0-56,0 55,0 2,0-57,0 56,0-56,0 57,0-57,0 56,0-1,0-55,0 57,0-57,0 56,0-56,0 57,0-1,0-56,0 55,0-55,0 57,0-57,0 56,0 1,0-57,0 56,0-56,0 55,0-55,0 57,0-1,0-56,-54 57,54-57,0 56,0-56,0 55,-56 2,-2-57,58 56,0-56,0 57,0-57,0 56,0-56,0 55,0 2,0-57,0 56,0 1,0-1,0-56,0 55,0-55,-56 0,-1 0</inkml:trace>
  <inkml:trace contextRef="#ctx0" brushRef="#br0" timeOffset="2874">281 281,'0'56,"0"-56,0 57,0-57,57 0,-57 55,0-55,56 0,-56 0,0 56,58-56,-58 57,55-57,-55 56,0-56,55 112,-55-112,57 56,-57-56,0 57,56-1,-56-56,58 57,-58-57,55 111,0-54,-55-57,57 56,-57 1,56-1,1-56,-57 55,56 2,-56-1,55 1,2-1,-57-1,56 2,-56-1,0-56,0 57,57-1,-57-56,56 55,-1 58,2 55,-1-111,-56 56,113 55,-58-112,2 1,-1-57,-56 56,57-1,-57-55,0 57,0-57,0 56,56-56,-56 57,0-1,0-56,0 55,0-55,0 0,0-55,0-1,0 56,0-57,0-56,0 2,0 54,0-111,0 112,0-1,0-111,0 168,0-169,0 112,0-54,0-59,54 170,-54-55,0-1,0-1,58 1,-58 56,0-168,0 111,0 1,113-112,-113 111,0-56,0 57,56 1,-56-2,0 57,0-56,0-1,0 1,0 56,0-55,0 55,0-57,0 57,0-56,0-1,0 57</inkml:trace>
  <inkml:trace contextRef="#ctx0" brushRef="#br0" timeOffset="5157">2867 394,'0'55,"0"-55,0 56,0-56,0 113,0 55,0-111,55-1,-55 112,0 2,0-114,58-1,-58 2,56-1,-56 1,0 111,0 1,0-57,57 57,-57-114,0 2,0 56,55-113,-55 56,0-1,0 2,0-1,0-56,0 57,0-1,0-56,0 55,0-55,0 0,55 0,-55 0,58 0,-58 57,56-57,1 0,-3 0,60 0,53 0,3 0,-113 0,-3 0,2 0,-56 0,58 0,-3 0,-55 0,0 0,0 0,0-57,0 2,0 55,0-56</inkml:trace>
  <inkml:trace contextRef="#ctx0" brushRef="#br0" timeOffset="7040">3093 1405,'0'0,"0"56,0-56,55 0,-55 0,55 57,-55-57,58 0,-58 0,56 0,1 56,-3-56,-54 0,56 0,2 0,-58 0,56 0,-56 0,57 0,53 0,-52 0,-2 0,-56 0,57 0,-57 0,54 0,-54 0,0 0,56 0,-56 0</inkml:trace>
  <inkml:trace contextRef="#ctx0" brushRef="#br0" timeOffset="8322">2867 449,'0'0,"55"0,-55 56,58-56,-58 0,113 0,55 0,-112 0,1 0,-3 0,2 0,2 0,-2 0,1 0,-3 0,60 0,-58 0,1 0,-3 0,-54 0,56 0,-56 0,58 0,-58 0,0 0,0 0</inkml:trace>
  <inkml:trace contextRef="#ctx0" brushRef="#br0" timeOffset="9774">6351 337,'0'0,"0"57,0-57,0 55,-57-55,2 0,55 169,-56-112,-1 111,57-55,-56 55,56-112,-57 1,2 54,-1-54,56-1,0 1,0-57,-57 111,1-54,56-1,-57 57,57 55,-55 0,-1-168,56 57,-57-1,57 1,0-57,0 56,-56-56,-1 112,57-56,-55 112,55-111,0-57,0 56,0-56,-55 0</inkml:trace>
  <inkml:trace contextRef="#ctx0" brushRef="#br0" timeOffset="11066">5227 56,'0'57,"0"-57,0 55,0-55,0 56,0-56,0 57,56 111,-56-168,0 113,58 55,-3-112,-55 1,55 112,2 56,-1-57,-56 1,113-1,-58 0,2 2,-57-114,56-1,-56 2,57-1,-1 1,-56 54,55-54,2-1,-57 57,169 55,-169-168,55 113,2-58,-57 2,56-57,-56 56,0-56,0 0,57 0</inkml:trace>
  <inkml:trace contextRef="#ctx0" brushRef="#br0" timeOffset="13759">7756 562,'0'56,"0"-56,0 57,0 54,0-54,0 112,0-1,0-111,0-1,0-1,0 2,0-1,0 112,0-168,0 57,0-57,0 56,0-56,0 57,0-1,0-56,0 55,0-55,0 57,0-57,0 56,0 1,0-1,0-56,0 55,0 2,0-57,0 56,0 1,0-57,0 56,0-1,0-55,0 57,0-57,0 56,0-56,0 57,0-1,0-56,0 55,0-55,0 57,0-57,0 56,0 1,0-57,0 0,0-57,0 1</inkml:trace>
  <inkml:trace contextRef="#ctx0" brushRef="#br0" timeOffset="16153">6801 562,'0'0,"57"0,-57 0,55 0,58 0,-57 0,1 0,54 0,-111 0,57 0,-57 0,56 0,-56 0,57 0,-2 0,-55 0,55 0,59 0,-57 0,111 0,-112 0,1 0,-3 0,2 0,-56 0,58 0,-58 0,56 0,-56 0,57 0,-57 56,0-56,54 57,2-57,2 0,-2 0,55 0,-55 0,2 0,-58 0,55 0,-55 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0" units="1/cm"/>
          <inkml:channelProperty channel="Y" name="resolution" value="28" units="1/cm"/>
        </inkml:channelProperties>
      </inkml:inkSource>
      <inkml:timestamp xml:id="ts0" timeString="2007-02-05T22:37:44.956"/>
    </inkml:context>
    <inkml:brush xml:id="br0">
      <inkml:brushProperty name="width" value="0.21167" units="cm"/>
      <inkml:brushProperty name="height" value="0.09701" units="cm"/>
      <inkml:brushProperty name="fitToCurve" value="1"/>
    </inkml:brush>
  </inkml:definitions>
  <inkml:trace contextRef="#ctx0" brushRef="#br0">259 0,'0'57,"0"-57,0 58,0-58,0 0,0 0,0 55,0-55,0 56,0-56,0 58,0-58,0 57,0 1,0-58,0 55,0-55,0 56,0-56,0 58,0-1,0-57,0 0,0 0,0 58,0-58,0 55,0-55,0 56,0-56,0 59,0-3,0-56,0 58,0-58,0 57,0-57,0 55,0 3,0-58,0 56,0-56,0 58,0-58,0 57,0-2,0-55,0 58,0-58,0 56,0-56,0 58,0-1,0-57,0 55,0-55,0 58,0-58,0 57,0 1,0-58,0 56,0-56,0 55,0-55,0 58,0-1,0-57,-50 58,50-58,0 56,0-56,0 55,-51 3,-2-58,53 57,0-57,0 58,0-58,0 56,0-56,0 55,0 4,0-59,0 56,0 2,0-1,0-57,0 55,0-55,-52 0,-1 0</inkml:trace>
  <inkml:trace contextRef="#ctx0" brushRef="#br0" timeOffset="2874">259 284,'0'57,"0"-57,0 58,0-58,53 0,-53 55,0-55,52 0,-52 0,0 56,53-56,-53 58,52-58,-52 57,0-57,50 113,-50-113,53 56,-53-56,0 59,52-3,-52-56,53 58,-53-58,51 112,-1-54,-50-58,53 56,-53 2,52-1,1-57,-53 55,52 3,-52-2,50 2,3-1,-53-2,52 3,-52-1,0-57,0 58,53-2,-53-56,51 55,-1 60,3 54,-1-111,-52 57,105 55,-55-114,3 2,-1-58,-52 57,53-2,-53-55,0 58,0-58,0 56,51-56,-51 58,0-1,0-57,0 55,0-55,0 0,0-55,0-2,0 57,0-58,0-56,0 2,0 54,0-112,0 114,0-2,0-112,0 170,0-171,0 113,0-53,0-62,50 173,-50-55,0-2,0-1,53 2,-53 56,0-170,0 112,0 2,105-114,-105 112,0-57,0 59,52 1,-52-3,0 58,0-57,0-1,0 2,0 56,0-55,0 55,0-58,0 58,0-57,0-1,0 58</inkml:trace>
  <inkml:trace contextRef="#ctx0" brushRef="#br0" timeOffset="5157">2648 399,'0'55,"0"-55,0 56,0-56,0 115,0 54,0-110,51-3,-51 114,0 2,0-115,53-2,-53 3,52-2,-52 2,0 112,0 1,0-58,53 58,-53-116,0 3,0 57,50-115,-50 56,0-1,0 4,0-3,0-56,0 58,0-1,0-57,0 55,0-55,0 0,52 0,-52 0,53 0,-53 58,52-58,1 0,-3 0,54 0,51 0,2 0,-104 0,-3 0,1 0,-51 0,53 0,-1 0,-52 0,0 0,0 0,0-58,0 3,0 55,0-57</inkml:trace>
  <inkml:trace contextRef="#ctx0" brushRef="#br0" timeOffset="7040">2857 1421,'0'0,"0"56,0-56,50 0,-50 0,52 58,-52-58,53 0,-53 0,52 0,1 57,-3-57,-50 0,51 0,2 0,-53 0,52 0,-52 0,53 0,49 0,-49 0,-1 0,-52 0,53 0,-53 0,50 0,-50 0,0 0,51 0,-51 0</inkml:trace>
  <inkml:trace contextRef="#ctx0" brushRef="#br0" timeOffset="8322">2648 454,'0'0,"51"0,-51 56,53-56,-53 0,105 0,50 0,-103 0,1 0,-3 0,1 0,2 0,-1 0,1 0,-3 0,55 0,-53 0,1 0,-3 0,-50 0,51 0,-51 0,53 0,-53 0,0 0,0 0</inkml:trace>
  <inkml:trace contextRef="#ctx0" brushRef="#br0" timeOffset="9774">5866 341,'0'0,"0"58,0-58,0 55,-53-55,3 0,50 171,-52-113,-1 112,53-56,-51 56,51-114,-53 2,3 54,-2-54,52-2,0 2,0-58,-53 112,1-54,52-1,-53 57,53 56,-50-1,-2-169,52 58,-53-1,53 1,0-58,0 56,-51-56,-2 114,53-58,-50 114,50-112,0-58,0 56,0-56,-52 0</inkml:trace>
  <inkml:trace contextRef="#ctx0" brushRef="#br0" timeOffset="11066">4828 57,'0'58,"0"-58,0 55,0-55,0 56,0-56,0 58,52 112,-52-170,0 114,53 56,-1-114,-52 3,50 112,3 56,-2-57,-51 1,105-1,-55-1,3 4,-53-117,52-1,-52 3,53-1,-1 1,-52 53,50-52,3-3,-53 59,156 54,-156-169,50 115,3-60,-53 3,52-58,-52 56,0-56,0 0,53 0</inkml:trace>
  <inkml:trace contextRef="#ctx0" brushRef="#br0" timeOffset="13759">7164 568,'0'57,"0"-57,0 58,0 53,0-52,0 112,0-2,0-111,0-1,0-2,0 3,0-2,0 114,0-170,0 58,0-58,0 57,0-57,0 58,0-2,0-56,0 55,0-55,0 58,0-58,0 57,0 1,0-2,0-56,0 55,0 3,0-58,0 57,0 1,0-58,0 56,0-1,0-55,0 59,0-59,0 56,0-56,0 58,0-1,0-57,0 55,0-55,0 58,0-58,0 56,0 2,0-58,0 0,0-58,0 2</inkml:trace>
  <inkml:trace contextRef="#ctx0" brushRef="#br0" timeOffset="16153">6282 568,'0'0,"53"0,-53 0,50 0,55 0,-54 0,2 0,49 0,-102 0,53 0,-53 0,52 0,-52 0,53 0,-3 0,-50 0,52 0,52 0,-51 0,102 0,-103 0,1 0,-3 0,2 0,-52 0,53 0,-53 0,51 0,-51 0,53 0,-53 57,0-57,51 58,0-58,2 0,-1 0,51 0,-51 0,1 0,-53 0,51 0,-51 0,0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0" units="1/cm"/>
          <inkml:channelProperty channel="Y" name="resolution" value="28" units="1/cm"/>
        </inkml:channelProperties>
      </inkml:inkSource>
      <inkml:timestamp xml:id="ts0" timeString="2007-02-05T22:37:44.956"/>
    </inkml:context>
    <inkml:brush xml:id="br0">
      <inkml:brushProperty name="width" value="0.21167" units="cm"/>
      <inkml:brushProperty name="height" value="0.09701" units="cm"/>
      <inkml:brushProperty name="fitToCurve" value="1"/>
    </inkml:brush>
  </inkml:definitions>
  <inkml:trace contextRef="#ctx0" brushRef="#br0">278 0,'0'59,"0"-59,0 60,0-60,0 0,0 0,0 57,0-57,0 58,0-58,0 60,0-60,0 59,0 1,0-60,0 57,0-57,0 59,0-59,0 60,0-1,0-59,0 0,0 0,0 60,0-60,0 57,0-57,0 58,0-58,0 60,0-1,0-59,0 60,0-60,0 59,0-59,0 57,0 3,0-60,0 59,0-59,0 60,0-60,0 58,0-1,0-57,0 60,0-60,0 59,0-59,0 60,0-1,0-59,0 57,0-57,0 60,0-60,0 59,0 1,0-60,0 58,0-58,0 57,0-57,0 60,0-1,0-59,-54 60,54-60,0 59,0-59,0 57,-55 3,-2-60,57 59,0-59,0 60,0-60,0 58,0-58,0 57,0 3,0-60,0 59,0 1,0-1,0-59,0 57,0-57,-55 0,-2 0</inkml:trace>
  <inkml:trace contextRef="#ctx0" brushRef="#br0" timeOffset="2874">278 294,'0'59,"0"-59,0 60,0-60,57 0,-57 57,0-57,55 0,-55 0,0 59,57-59,-57 60,55-60,-55 59,0-59,54 117,-54-117,56 58,-56-58,0 60,56-1,-56-59,57 60,-57-60,55 116,-1-56,-54-60,56 59,-56 1,56-2,0-58,-56 57,56 3,-56-1,53 1,4-1,-57-2,55 3,-55-1,0-59,0 60,57-2,-57-58,55 57,-1 62,3 57,-2-116,-55 59,112 56,-58-116,3 1,-2-60,-55 59,57-2,-57-57,0 60,0-60,0 59,55-59,-55 60,0-2,0-58,0 57,0-57,0 0,0-57,0-1,0 58,0-60,0-59,0 3,0 56,0-116,0 118,0-2,0-116,0 176,0-178,0 118,0-55,0-64,54 179,-54-57,0-2,0-1,57 1,-57 59,0-175,0 115,0 1,112-117,-112 116,0-59,0 61,55 1,-55-3,0 60,0-59,0-1,0 1,0 59,0-57,0 57,0-60,0 60,0-59,0-1,0 60</inkml:trace>
  <inkml:trace contextRef="#ctx0" brushRef="#br0" timeOffset="5157">2835 413,'0'57,"0"-57,0 59,0-59,0 119,0 56,0-115,56-1,-56 117,0 3,0-121,56-1,-56 3,56-1,-56 1,0 116,0 1,0-60,56 61,-56-121,0 3,0 59,54-119,-54 58,0-1,0 3,0-1,0-59,0 60,0-1,0-59,0 57,0-57,0 0,55 0,-55 0,57 0,-57 60,55-60,2 0,-3 0,58 0,54 0,1 0,-110 0,-3 0,1 0,-55 0,57 0,-2 0,-55 0,0 0,0 0,0-60,0 3,0 57,0-59</inkml:trace>
  <inkml:trace contextRef="#ctx0" brushRef="#br0" timeOffset="7040">3059 1472,'0'0,"0"59,0-59,54 0,-54 0,55 60,-55-60,57 0,-57 0,55 0,2 59,-3-59,-54 0,55 0,2 0,-57 0,55 0,-55 0,57 0,52 0,-52 0,-2 0,-55 0,57 0,-57 0,54 0,-54 0,0 0,55 0,-55 0</inkml:trace>
  <inkml:trace contextRef="#ctx0" brushRef="#br0" timeOffset="8322">2835 470,'0'0,"56"0,-56 59,56-59,-56 0,112 0,54 0,-111 0,2 0,-3 0,1 0,2 0,-2 0,2 0,-3 0,58 0,-57 0,2 0,-3 0,-54 0,55 0,-55 0,57 0,-57 0,0 0,0 0</inkml:trace>
  <inkml:trace contextRef="#ctx0" brushRef="#br0" timeOffset="9774">6282 353,'0'0,"0"60,0-60,0 57,-57-57,3 0,54 178,-55-118,-2 115,57-56,-55 57,55-117,-57 1,3 55,-1-55,55-1,0 1,0-60,-57 116,2-56,55-1,-57 59,57 58,-54 0,-1-176,55 60,-57-1,57 1,0-60,0 58,-55-58,-2 117,57-58,-54 117,54-116,0-60,0 59,0-59,-55 0</inkml:trace>
  <inkml:trace contextRef="#ctx0" brushRef="#br0" timeOffset="11066">5170 59,'0'60,"0"-60,0 57,0-57,0 58,0-58,0 60,55 116,-55-176,0 119,57 57,-2-118,-55 2,54 118,3 58,-2-61,-55 3,112-2,-58-1,3 4,-57-120,55-2,-55 3,57-1,-2 1,-55 55,54-55,3-1,-57 60,167 57,-167-176,54 118,3-61,-57 3,55-60,-55 59,0-59,0 0,57 0</inkml:trace>
  <inkml:trace contextRef="#ctx0" brushRef="#br0" timeOffset="13759">7671 589,'0'59,"0"-59,0 60,0 55,0-55,0 118,0-2,0-116,0-2,0-1,0 3,0-1,0 117,0-176,0 60,0-60,0 59,0-59,0 60,0-2,0-58,0 57,0-57,0 60,0-60,0 59,0 1,0-1,0-59,0 57,0 3,0-60,0 59,0 1,0-60,0 58,0-1,0-57,0 60,0-60,0 59,0-59,0 60,0-1,0-59,0 57,0-57,0 60,0-60,0 59,0 1,0-60,0 0,0-60,0 1</inkml:trace>
  <inkml:trace contextRef="#ctx0" brushRef="#br0" timeOffset="16153">6727 589,'0'0,"56"0,-56 0,54 0,58 0,-56 0,0 0,53 0,-109 0,57 0,-57 0,55 0,-55 0,57 0,-3 0,-54 0,55 0,57 0,-55 0,109 0,-111 0,2 0,-3 0,1 0,-55 0,57 0,-57 0,55 0,-55 0,57 0,-57 59,0-59,54 60,1-60,2 0,-2 0,55 0,-54 0,0 0,-56 0,56 0,-56 0,0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https://www.youtube.com/watch?v=pqDEwPi7vxg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82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Let’s learn!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box.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can you see?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a click to play the audio.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question and sentence on the board.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57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Let’s learn!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box.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can you see?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a click to play the audio.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question and sentence on the board.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2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Look, ask, and answer.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673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pattern in the speech bubbles and the first item. Explain that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Yum!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like something very much, 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Yuck!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really dislike something.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73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ask and answer about the other pictures.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13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Look, ask, and answer.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673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pattern in the speech bubbles and the first item. Explain that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Yum!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like something very much, 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Yuck!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really dislike something.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73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ask and answer about the other pictures.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63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Look, ask, and answer.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673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pattern in the speech bubbles and the first item. Explain that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Yum!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like something very much, 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Yuck!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really dislike something.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73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ask and answer about the other pictures.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67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Look, ask, and answer.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673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pattern in the speech bubbles and the first item. Explain that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Yum!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like something very much, 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Yuck!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really dislike something.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73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ask and answer about the other pictures.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Let’s learn!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box.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can you see?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a click to play the audio.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question and sentence on the board.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18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Look, ask, and answer.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673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pattern in the speech bubbles and the first item. Explain that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Yum!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like something very much, 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Yuck!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really dislike something.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73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ask and answer about the other pictures.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69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Look, ask, and answer.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673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pattern in the speech bubbles and the first item. Explain that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Yum!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like something very much, 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Yuck!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really dislike something.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73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ask and answer about the other pictures.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55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Chia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lớp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thành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các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nhóm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.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Mỗi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nhóm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là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1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màu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xe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.</a:t>
            </a: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Các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HS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trong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nhóm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luân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phiên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đặt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1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câu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về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bản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than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mình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.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Nếu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đúng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, click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vào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xe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để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di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chuyển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(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tính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điểm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).</a:t>
            </a: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5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câu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miêu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tả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đúng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sẽ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cán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đích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73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55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0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18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Chia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lớp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thành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các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nhóm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.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Mỗi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nhóm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là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1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màu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xe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.</a:t>
            </a: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Các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HS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trong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nhóm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luân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phiên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đặt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1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câu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về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bản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than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mình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.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Nếu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đúng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, click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vào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xe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để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di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chuyển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(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tính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điểm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).</a:t>
            </a: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5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câu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miêu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tả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đúng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sẽ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cán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đích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.</a:t>
            </a: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Có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thể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kết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hợp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hyperlink sang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các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slide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sau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để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làm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câu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hỏi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trên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slide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luôn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9674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Choose the number to link to the Question slide. </a:t>
            </a:r>
          </a:p>
          <a:p>
            <a:r>
              <a:rPr lang="en-US" dirty="0"/>
              <a:t>Make the car move to score their team’s correct sentences. </a:t>
            </a:r>
          </a:p>
        </p:txBody>
      </p:sp>
    </p:spTree>
    <p:extLst>
      <p:ext uri="{BB962C8B-B14F-4D97-AF65-F5344CB8AC3E}">
        <p14:creationId xmlns:p14="http://schemas.microsoft.com/office/powerpoint/2010/main" val="271071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the answer sentence to back to the Score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32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the answer sentence to back to the Score slide. </a:t>
            </a: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endParaRPr lang="en-US" sz="1800" dirty="0">
              <a:solidFill>
                <a:srgbClr val="242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82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the answer sentence to back to the Score slide. </a:t>
            </a: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endParaRPr lang="en-US" sz="1800" dirty="0">
              <a:solidFill>
                <a:srgbClr val="242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48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the answer sentence to back to the Score slide.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03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the answer sentence to back to the Score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11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8.wav"/><Relationship Id="rId7" Type="http://schemas.openxmlformats.org/officeDocument/2006/relationships/image" Target="../media/image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slide" Target="slide7.xml"/><Relationship Id="rId5" Type="http://schemas.openxmlformats.org/officeDocument/2006/relationships/image" Target="../media/image6.png"/><Relationship Id="rId10" Type="http://schemas.openxmlformats.org/officeDocument/2006/relationships/image" Target="../media/image35.svg"/><Relationship Id="rId4" Type="http://schemas.openxmlformats.org/officeDocument/2006/relationships/image" Target="../media/image5.png"/><Relationship Id="rId9" Type="http://schemas.openxmlformats.org/officeDocument/2006/relationships/image" Target="../media/image34.png"/><Relationship Id="rId1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3.png"/><Relationship Id="rId5" Type="http://schemas.openxmlformats.org/officeDocument/2006/relationships/image" Target="../media/image7.png"/><Relationship Id="rId10" Type="http://schemas.openxmlformats.org/officeDocument/2006/relationships/slide" Target="slide7.xml"/><Relationship Id="rId4" Type="http://schemas.openxmlformats.org/officeDocument/2006/relationships/image" Target="../media/image6.png"/><Relationship Id="rId9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8.wav"/><Relationship Id="rId7" Type="http://schemas.openxmlformats.org/officeDocument/2006/relationships/image" Target="../media/image8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slide" Target="slide7.xml"/><Relationship Id="rId5" Type="http://schemas.openxmlformats.org/officeDocument/2006/relationships/image" Target="../media/image6.png"/><Relationship Id="rId10" Type="http://schemas.openxmlformats.org/officeDocument/2006/relationships/image" Target="../media/image35.sv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9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5.svg"/><Relationship Id="rId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9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5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5.svg"/><Relationship Id="rId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9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4.png"/><Relationship Id="rId5" Type="http://schemas.openxmlformats.org/officeDocument/2006/relationships/image" Target="../media/image7.png"/><Relationship Id="rId10" Type="http://schemas.openxmlformats.org/officeDocument/2006/relationships/image" Target="../media/image51.png"/><Relationship Id="rId4" Type="http://schemas.openxmlformats.org/officeDocument/2006/relationships/image" Target="../media/image6.png"/><Relationship Id="rId9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1.png"/><Relationship Id="rId5" Type="http://schemas.openxmlformats.org/officeDocument/2006/relationships/image" Target="../media/image7.png"/><Relationship Id="rId10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1.png"/><Relationship Id="rId5" Type="http://schemas.openxmlformats.org/officeDocument/2006/relationships/image" Target="../media/image7.png"/><Relationship Id="rId10" Type="http://schemas.openxmlformats.org/officeDocument/2006/relationships/image" Target="../media/image53.png"/><Relationship Id="rId4" Type="http://schemas.openxmlformats.org/officeDocument/2006/relationships/image" Target="../media/image6.png"/><Relationship Id="rId9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1.png"/><Relationship Id="rId5" Type="http://schemas.openxmlformats.org/officeDocument/2006/relationships/image" Target="../media/image7.png"/><Relationship Id="rId10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5.svg"/><Relationship Id="rId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9.png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4.png"/><Relationship Id="rId5" Type="http://schemas.openxmlformats.org/officeDocument/2006/relationships/image" Target="../media/image7.png"/><Relationship Id="rId10" Type="http://schemas.openxmlformats.org/officeDocument/2006/relationships/image" Target="../media/image51.png"/><Relationship Id="rId4" Type="http://schemas.openxmlformats.org/officeDocument/2006/relationships/image" Target="../media/image6.png"/><Relationship Id="rId9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1.png"/><Relationship Id="rId5" Type="http://schemas.openxmlformats.org/officeDocument/2006/relationships/image" Target="../media/image7.png"/><Relationship Id="rId10" Type="http://schemas.openxmlformats.org/officeDocument/2006/relationships/image" Target="../media/image53.png"/><Relationship Id="rId4" Type="http://schemas.openxmlformats.org/officeDocument/2006/relationships/image" Target="../media/image6.png"/><Relationship Id="rId9" Type="http://schemas.openxmlformats.org/officeDocument/2006/relationships/image" Target="../media/image3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9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audio" Target="../media/media2.WAV"/><Relationship Id="rId7" Type="http://schemas.openxmlformats.org/officeDocument/2006/relationships/audio" Target="../media/media4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microsoft.com/office/2007/relationships/media" Target="../media/media4.WAV"/><Relationship Id="rId5" Type="http://schemas.openxmlformats.org/officeDocument/2006/relationships/audio" Target="../media/media3.WAV"/><Relationship Id="rId10" Type="http://schemas.openxmlformats.org/officeDocument/2006/relationships/image" Target="../media/image55.wmf"/><Relationship Id="rId4" Type="http://schemas.microsoft.com/office/2007/relationships/media" Target="../media/media3.WAV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6.png"/><Relationship Id="rId12" Type="http://schemas.openxmlformats.org/officeDocument/2006/relationships/image" Target="../media/image59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11" Type="http://schemas.openxmlformats.org/officeDocument/2006/relationships/oleObject" Target="../embeddings/oleObject2.bin"/><Relationship Id="rId5" Type="http://schemas.openxmlformats.org/officeDocument/2006/relationships/audio" Target="../media/audio10.wav"/><Relationship Id="rId10" Type="http://schemas.openxmlformats.org/officeDocument/2006/relationships/image" Target="../media/image58.emf"/><Relationship Id="rId4" Type="http://schemas.openxmlformats.org/officeDocument/2006/relationships/audio" Target="../media/audio9.wav"/><Relationship Id="rId9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audio" Target="../media/media4.WAV"/><Relationship Id="rId7" Type="http://schemas.openxmlformats.org/officeDocument/2006/relationships/image" Target="../media/image61.png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customXml" Target="../ink/ink1.xml"/><Relationship Id="rId5" Type="http://schemas.openxmlformats.org/officeDocument/2006/relationships/image" Target="../media/image60.jpeg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5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audio10.wav"/><Relationship Id="rId7" Type="http://schemas.openxmlformats.org/officeDocument/2006/relationships/image" Target="../media/image63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62.png"/><Relationship Id="rId11" Type="http://schemas.openxmlformats.org/officeDocument/2006/relationships/image" Target="../media/image58.emf"/><Relationship Id="rId5" Type="http://schemas.openxmlformats.org/officeDocument/2006/relationships/image" Target="../media/image38.png"/><Relationship Id="rId10" Type="http://schemas.openxmlformats.org/officeDocument/2006/relationships/oleObject" Target="../embeddings/oleObject3.bin"/><Relationship Id="rId4" Type="http://schemas.openxmlformats.org/officeDocument/2006/relationships/audio" Target="../media/audio9.wav"/><Relationship Id="rId9" Type="http://schemas.openxmlformats.org/officeDocument/2006/relationships/image" Target="../media/image59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1.wm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9.png"/><Relationship Id="rId5" Type="http://schemas.openxmlformats.org/officeDocument/2006/relationships/customXml" Target="../ink/ink2.xml"/><Relationship Id="rId4" Type="http://schemas.openxmlformats.org/officeDocument/2006/relationships/image" Target="../media/image60.jpeg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audio" Target="../media/audio9.wav"/><Relationship Id="rId7" Type="http://schemas.openxmlformats.org/officeDocument/2006/relationships/image" Target="../media/image63.sv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11" Type="http://schemas.openxmlformats.org/officeDocument/2006/relationships/image" Target="../media/image58.emf"/><Relationship Id="rId5" Type="http://schemas.openxmlformats.org/officeDocument/2006/relationships/image" Target="../media/image14.sv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3.png"/><Relationship Id="rId9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audio" Target="../media/media4.WAV"/><Relationship Id="rId7" Type="http://schemas.openxmlformats.org/officeDocument/2006/relationships/image" Target="../media/image65.png"/><Relationship Id="rId2" Type="http://schemas.microsoft.com/office/2007/relationships/media" Target="../media/media4.WAV"/><Relationship Id="rId1" Type="http://schemas.openxmlformats.org/officeDocument/2006/relationships/tags" Target="../tags/tag5.xml"/><Relationship Id="rId6" Type="http://schemas.openxmlformats.org/officeDocument/2006/relationships/customXml" Target="../ink/ink3.xml"/><Relationship Id="rId5" Type="http://schemas.openxmlformats.org/officeDocument/2006/relationships/image" Target="../media/image60.jpeg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5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audio" Target="../media/audio9.wav"/><Relationship Id="rId7" Type="http://schemas.openxmlformats.org/officeDocument/2006/relationships/image" Target="../media/image57.sv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1" Type="http://schemas.openxmlformats.org/officeDocument/2006/relationships/image" Target="../media/image58.emf"/><Relationship Id="rId5" Type="http://schemas.openxmlformats.org/officeDocument/2006/relationships/image" Target="../media/image11.sv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0.png"/><Relationship Id="rId9" Type="http://schemas.openxmlformats.org/officeDocument/2006/relationships/image" Target="../media/image5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5.wmf"/><Relationship Id="rId5" Type="http://schemas.openxmlformats.org/officeDocument/2006/relationships/image" Target="../media/image61.wmf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wmf"/><Relationship Id="rId4" Type="http://schemas.openxmlformats.org/officeDocument/2006/relationships/image" Target="../media/image61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9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7.png"/><Relationship Id="rId5" Type="http://schemas.openxmlformats.org/officeDocument/2006/relationships/image" Target="../media/image7.png"/><Relationship Id="rId10" Type="http://schemas.openxmlformats.org/officeDocument/2006/relationships/image" Target="../media/image66.jpeg"/><Relationship Id="rId4" Type="http://schemas.openxmlformats.org/officeDocument/2006/relationships/image" Target="../media/image6.png"/><Relationship Id="rId9" Type="http://schemas.openxmlformats.org/officeDocument/2006/relationships/image" Target="../media/image65.jpeg"/><Relationship Id="rId14" Type="http://schemas.openxmlformats.org/officeDocument/2006/relationships/image" Target="../media/image70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1.png"/><Relationship Id="rId18" Type="http://schemas.openxmlformats.org/officeDocument/2006/relationships/image" Target="../media/image3.png"/><Relationship Id="rId3" Type="http://schemas.openxmlformats.org/officeDocument/2006/relationships/image" Target="../media/image71.png"/><Relationship Id="rId21" Type="http://schemas.openxmlformats.org/officeDocument/2006/relationships/image" Target="../media/image6.png"/><Relationship Id="rId7" Type="http://schemas.openxmlformats.org/officeDocument/2006/relationships/image" Target="../media/image75.png"/><Relationship Id="rId12" Type="http://schemas.openxmlformats.org/officeDocument/2006/relationships/image" Target="../media/image80.sv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4.sv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79.png"/><Relationship Id="rId24" Type="http://schemas.openxmlformats.org/officeDocument/2006/relationships/image" Target="../media/image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85.png"/><Relationship Id="rId10" Type="http://schemas.openxmlformats.org/officeDocument/2006/relationships/image" Target="../media/image78.svg"/><Relationship Id="rId19" Type="http://schemas.openxmlformats.org/officeDocument/2006/relationships/image" Target="../media/image4.png"/><Relationship Id="rId4" Type="http://schemas.openxmlformats.org/officeDocument/2006/relationships/image" Target="../media/image72.svg"/><Relationship Id="rId9" Type="http://schemas.openxmlformats.org/officeDocument/2006/relationships/image" Target="../media/image77.png"/><Relationship Id="rId14" Type="http://schemas.openxmlformats.org/officeDocument/2006/relationships/image" Target="../media/image82.svg"/><Relationship Id="rId2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8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7.png"/><Relationship Id="rId17" Type="http://schemas.openxmlformats.org/officeDocument/2006/relationships/image" Target="../media/image4.png"/><Relationship Id="rId2" Type="http://schemas.openxmlformats.org/officeDocument/2006/relationships/image" Target="../media/image18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6.png"/><Relationship Id="rId5" Type="http://schemas.openxmlformats.org/officeDocument/2006/relationships/image" Target="../media/image21.svg"/><Relationship Id="rId1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25.gif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audio" Target="../media/audio6.wav"/><Relationship Id="rId12" Type="http://schemas.openxmlformats.org/officeDocument/2006/relationships/image" Target="../media/image32.png"/><Relationship Id="rId17" Type="http://schemas.openxmlformats.org/officeDocument/2006/relationships/slide" Target="slide11.xml"/><Relationship Id="rId2" Type="http://schemas.openxmlformats.org/officeDocument/2006/relationships/notesSlide" Target="../notesSlides/notesSlide4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31.png"/><Relationship Id="rId5" Type="http://schemas.openxmlformats.org/officeDocument/2006/relationships/audio" Target="../media/audio4.wav"/><Relationship Id="rId15" Type="http://schemas.openxmlformats.org/officeDocument/2006/relationships/slide" Target="slide9.xml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9.jpeg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7.svg"/><Relationship Id="rId3" Type="http://schemas.openxmlformats.org/officeDocument/2006/relationships/audio" Target="../media/audio7.wav"/><Relationship Id="rId7" Type="http://schemas.openxmlformats.org/officeDocument/2006/relationships/image" Target="../media/image8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slide" Target="slide7.xml"/><Relationship Id="rId5" Type="http://schemas.openxmlformats.org/officeDocument/2006/relationships/image" Target="../media/image6.png"/><Relationship Id="rId10" Type="http://schemas.openxmlformats.org/officeDocument/2006/relationships/image" Target="../media/image35.svg"/><Relationship Id="rId4" Type="http://schemas.openxmlformats.org/officeDocument/2006/relationships/image" Target="../media/image5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0.svg"/><Relationship Id="rId3" Type="http://schemas.openxmlformats.org/officeDocument/2006/relationships/audio" Target="../media/audio8.wav"/><Relationship Id="rId7" Type="http://schemas.openxmlformats.org/officeDocument/2006/relationships/image" Target="../media/image8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slide" Target="slide7.xml"/><Relationship Id="rId5" Type="http://schemas.openxmlformats.org/officeDocument/2006/relationships/image" Target="../media/image6.png"/><Relationship Id="rId10" Type="http://schemas.openxmlformats.org/officeDocument/2006/relationships/image" Target="../media/image35.svg"/><Relationship Id="rId4" Type="http://schemas.openxmlformats.org/officeDocument/2006/relationships/image" Target="../media/image5.png"/><Relationship Id="rId9" Type="http://schemas.openxmlformats.org/officeDocument/2006/relationships/image" Target="../media/image34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612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hlinkClick r:id="rId11" action="ppaction://hlinksldjump"/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457200" y="8635209"/>
            <a:ext cx="17373600" cy="132343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He doesn’t like </a:t>
            </a:r>
            <a:r>
              <a:rPr lang="en-US" sz="8000" b="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balloons because they pop. 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DD18E00B-2EA8-0240-914F-33D4EC2A31BA}"/>
              </a:ext>
            </a:extLst>
          </p:cNvPr>
          <p:cNvSpPr/>
          <p:nvPr/>
        </p:nvSpPr>
        <p:spPr>
          <a:xfrm>
            <a:off x="1981200" y="3457719"/>
            <a:ext cx="4980247" cy="5038581"/>
          </a:xfrm>
          <a:custGeom>
            <a:avLst/>
            <a:gdLst/>
            <a:ahLst/>
            <a:cxnLst/>
            <a:rect l="l" t="t" r="r" b="b"/>
            <a:pathLst>
              <a:path w="3305383" h="3642295">
                <a:moveTo>
                  <a:pt x="0" y="0"/>
                </a:moveTo>
                <a:lnTo>
                  <a:pt x="3305383" y="0"/>
                </a:lnTo>
                <a:lnTo>
                  <a:pt x="3305383" y="3642295"/>
                </a:lnTo>
                <a:lnTo>
                  <a:pt x="0" y="36422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5604BE-3485-72B3-3487-D4A3C541A503}"/>
              </a:ext>
            </a:extLst>
          </p:cNvPr>
          <p:cNvGrpSpPr/>
          <p:nvPr/>
        </p:nvGrpSpPr>
        <p:grpSpPr>
          <a:xfrm>
            <a:off x="8375522" y="1716082"/>
            <a:ext cx="6324600" cy="4190999"/>
            <a:chOff x="8375522" y="1716082"/>
            <a:chExt cx="6324600" cy="4190999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378DD080-DC90-9982-1FBF-0C39C4F90E78}"/>
                </a:ext>
              </a:extLst>
            </p:cNvPr>
            <p:cNvSpPr/>
            <p:nvPr/>
          </p:nvSpPr>
          <p:spPr>
            <a:xfrm rot="11557160">
              <a:off x="8375522" y="1716082"/>
              <a:ext cx="6324600" cy="4190999"/>
            </a:xfrm>
            <a:prstGeom prst="teardrop">
              <a:avLst>
                <a:gd name="adj" fmla="val 118270"/>
              </a:avLst>
            </a:prstGeom>
            <a:solidFill>
              <a:schemeClr val="bg1"/>
            </a:solidFill>
            <a:ln w="152400" cmpd="thickThin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A40579F1-D4CA-6189-3199-C5C3AAE3A16E}"/>
                </a:ext>
              </a:extLst>
            </p:cNvPr>
            <p:cNvSpPr/>
            <p:nvPr/>
          </p:nvSpPr>
          <p:spPr>
            <a:xfrm>
              <a:off x="9544119" y="2158880"/>
              <a:ext cx="3416626" cy="3305402"/>
            </a:xfrm>
            <a:custGeom>
              <a:avLst/>
              <a:gdLst/>
              <a:ahLst/>
              <a:cxnLst/>
              <a:rect l="l" t="t" r="r" b="b"/>
              <a:pathLst>
                <a:path w="2825665" h="2751492">
                  <a:moveTo>
                    <a:pt x="0" y="0"/>
                  </a:moveTo>
                  <a:lnTo>
                    <a:pt x="2825666" y="0"/>
                  </a:lnTo>
                  <a:lnTo>
                    <a:pt x="2825666" y="2751491"/>
                  </a:lnTo>
                  <a:lnTo>
                    <a:pt x="0" y="2751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71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231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710642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hlinkClick r:id="rId10" action="ppaction://hlinksldjump"/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1524000" y="7307364"/>
            <a:ext cx="14719805" cy="2554545"/>
          </a:xfrm>
          <a:prstGeom prst="rect">
            <a:avLst/>
          </a:prstGeom>
          <a:solidFill>
            <a:srgbClr val="00B050"/>
          </a:solidFill>
          <a:ln w="101600" cmpd="thickThin"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They don’t like </a:t>
            </a:r>
            <a:r>
              <a:rPr lang="en-US" sz="800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the cake </a:t>
            </a:r>
          </a:p>
          <a:p>
            <a:pPr algn="ctr"/>
            <a:r>
              <a:rPr lang="en-US" sz="800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because there is jelly inside.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91372-9C8F-0D28-1E00-3E95CC12C6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47213" y="1245019"/>
            <a:ext cx="4591846" cy="54977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68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3373" y="851830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hlinkClick r:id="rId11" action="ppaction://hlinksldjump"/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838200" y="8615707"/>
            <a:ext cx="15544800" cy="120032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They like </a:t>
            </a:r>
            <a:r>
              <a:rPr lang="en-US" sz="72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candy</a:t>
            </a:r>
            <a:r>
              <a:rPr lang="en-US" sz="720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 because they are sweet. </a:t>
            </a:r>
            <a:r>
              <a:rPr lang="en-US" sz="7200" b="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A38B468-21E1-7780-DEA8-AB194CAB8D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2367" y="1441467"/>
            <a:ext cx="5578207" cy="6543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878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  <p:pic>
        <p:nvPicPr>
          <p:cNvPr id="4" name="Picture 3" descr="A cartoon of a penguin&#10;&#10;Description automatically generated">
            <a:extLst>
              <a:ext uri="{FF2B5EF4-FFF2-40B4-BE49-F238E27FC236}">
                <a16:creationId xmlns:a16="http://schemas.microsoft.com/office/drawing/2014/main" id="{2DB7F16B-6FA3-D554-FC0E-57F39C4A32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485">
            <a:off x="-146128" y="7434272"/>
            <a:ext cx="2833492" cy="283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0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39312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47E15525-C6E2-CB90-1960-81B14BFF51AB}"/>
              </a:ext>
            </a:extLst>
          </p:cNvPr>
          <p:cNvSpPr txBox="1"/>
          <p:nvPr/>
        </p:nvSpPr>
        <p:spPr>
          <a:xfrm>
            <a:off x="987800" y="508204"/>
            <a:ext cx="8259377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7" name="Graphic 16" descr="Right pointing backhand index with solid fill">
            <a:extLst>
              <a:ext uri="{FF2B5EF4-FFF2-40B4-BE49-F238E27FC236}">
                <a16:creationId xmlns:a16="http://schemas.microsoft.com/office/drawing/2014/main" id="{378F48DA-DEE5-57CA-8773-BE58EF6021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3F36D9-173B-2047-44A2-919863B693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856" y="3158645"/>
            <a:ext cx="5881962" cy="6335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DA37D35-2FBA-A01B-623B-A104A6B5BECC}"/>
              </a:ext>
            </a:extLst>
          </p:cNvPr>
          <p:cNvGrpSpPr/>
          <p:nvPr/>
        </p:nvGrpSpPr>
        <p:grpSpPr>
          <a:xfrm>
            <a:off x="7315200" y="2732122"/>
            <a:ext cx="9743245" cy="1875881"/>
            <a:chOff x="7163250" y="5981316"/>
            <a:chExt cx="9743245" cy="2362200"/>
          </a:xfrm>
        </p:grpSpPr>
        <p:sp>
          <p:nvSpPr>
            <p:cNvPr id="32" name="Speech Bubble: Oval 31">
              <a:extLst>
                <a:ext uri="{FF2B5EF4-FFF2-40B4-BE49-F238E27FC236}">
                  <a16:creationId xmlns:a16="http://schemas.microsoft.com/office/drawing/2014/main" id="{9C6EAEF8-56B3-1D0F-8B2E-E1373A0352E2}"/>
                </a:ext>
              </a:extLst>
            </p:cNvPr>
            <p:cNvSpPr/>
            <p:nvPr/>
          </p:nvSpPr>
          <p:spPr>
            <a:xfrm>
              <a:off x="7163250" y="5981316"/>
              <a:ext cx="9743245" cy="2362200"/>
            </a:xfrm>
            <a:prstGeom prst="wedgeEllipseCallout">
              <a:avLst>
                <a:gd name="adj1" fmla="val 1458"/>
                <a:gd name="adj2" fmla="val 79538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386F62A-0764-3736-EB68-C844D83C8C17}"/>
                </a:ext>
              </a:extLst>
            </p:cNvPr>
            <p:cNvSpPr/>
            <p:nvPr/>
          </p:nvSpPr>
          <p:spPr>
            <a:xfrm>
              <a:off x="8456996" y="6439141"/>
              <a:ext cx="7471918" cy="13952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Do </a:t>
              </a:r>
              <a:r>
                <a:rPr lang="en-US" sz="6600" cap="none" spc="0" dirty="0">
                  <a:ln w="0"/>
                  <a:latin typeface="Abadi Extra Light" panose="020B0204020104020204" pitchFamily="34" charset="0"/>
                </a:rPr>
                <a:t>they</a:t>
              </a:r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 like </a:t>
              </a:r>
              <a:r>
                <a:rPr lang="en-US" sz="6600" cap="none" spc="0" dirty="0">
                  <a:ln w="0"/>
                  <a:latin typeface="Abadi Extra Light" panose="020B0204020104020204" pitchFamily="34" charset="0"/>
                </a:rPr>
                <a:t>balloons?</a:t>
              </a:r>
            </a:p>
          </p:txBody>
        </p:sp>
      </p:grpSp>
      <p:pic>
        <p:nvPicPr>
          <p:cNvPr id="35" name="Track 098 02">
            <a:hlinkClick r:id="" action="ppaction://media"/>
            <a:extLst>
              <a:ext uri="{FF2B5EF4-FFF2-40B4-BE49-F238E27FC236}">
                <a16:creationId xmlns:a16="http://schemas.microsoft.com/office/drawing/2014/main" id="{673B3D0F-A353-E813-A492-E193B1BCEB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72" end="28251.625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15222" y="1226790"/>
            <a:ext cx="1131549" cy="11315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8144074D-BEA4-0626-76A8-95E9B38E8B7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 r="49169"/>
          <a:stretch/>
        </p:blipFill>
        <p:spPr>
          <a:xfrm>
            <a:off x="10530184" y="5225944"/>
            <a:ext cx="2452847" cy="2924548"/>
          </a:xfrm>
          <a:prstGeom prst="rect">
            <a:avLst/>
          </a:prstGeom>
        </p:spPr>
      </p:pic>
      <p:pic>
        <p:nvPicPr>
          <p:cNvPr id="18" name="Picture 17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05EEC757-1671-3207-B591-87693AB5863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1" t="33093" r="11868"/>
          <a:stretch/>
        </p:blipFill>
        <p:spPr>
          <a:xfrm>
            <a:off x="13108198" y="5014011"/>
            <a:ext cx="1765932" cy="292454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47F0239-07A2-55B4-F3BF-38EC764B07D2}"/>
              </a:ext>
            </a:extLst>
          </p:cNvPr>
          <p:cNvGrpSpPr/>
          <p:nvPr/>
        </p:nvGrpSpPr>
        <p:grpSpPr>
          <a:xfrm>
            <a:off x="7672449" y="8332277"/>
            <a:ext cx="9743245" cy="1875881"/>
            <a:chOff x="7163250" y="5981316"/>
            <a:chExt cx="9743245" cy="2362200"/>
          </a:xfrm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id="{396D3DDA-A701-7274-28FE-882D57FF29B0}"/>
                </a:ext>
              </a:extLst>
            </p:cNvPr>
            <p:cNvSpPr/>
            <p:nvPr/>
          </p:nvSpPr>
          <p:spPr>
            <a:xfrm>
              <a:off x="7163250" y="5981316"/>
              <a:ext cx="9743245" cy="2362200"/>
            </a:xfrm>
            <a:prstGeom prst="wedgeEllipseCallout">
              <a:avLst>
                <a:gd name="adj1" fmla="val 12257"/>
                <a:gd name="adj2" fmla="val -79277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E34BAC7-C046-6DB9-7FAF-7D188BCD1962}"/>
                </a:ext>
              </a:extLst>
            </p:cNvPr>
            <p:cNvSpPr/>
            <p:nvPr/>
          </p:nvSpPr>
          <p:spPr>
            <a:xfrm>
              <a:off x="10020985" y="6439141"/>
              <a:ext cx="4343946" cy="13952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Yes, they </a:t>
              </a:r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do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</a:t>
              </a:r>
            </a:p>
          </p:txBody>
        </p:sp>
      </p:grpSp>
      <p:pic>
        <p:nvPicPr>
          <p:cNvPr id="25" name="Track 098 02">
            <a:hlinkClick r:id="" action="ppaction://media"/>
            <a:extLst>
              <a:ext uri="{FF2B5EF4-FFF2-40B4-BE49-F238E27FC236}">
                <a16:creationId xmlns:a16="http://schemas.microsoft.com/office/drawing/2014/main" id="{199FFEC5-7935-601B-2572-15412BD129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58" end="25554.625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52631" y="1269943"/>
            <a:ext cx="1131549" cy="11315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3244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8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9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39312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7" name="Graphic 16" descr="Right pointing backhand index with solid fill">
            <a:extLst>
              <a:ext uri="{FF2B5EF4-FFF2-40B4-BE49-F238E27FC236}">
                <a16:creationId xmlns:a16="http://schemas.microsoft.com/office/drawing/2014/main" id="{378F48DA-DEE5-57CA-8773-BE58EF6021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C50069-016B-6500-7483-A6271080A0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4910" y="3122604"/>
            <a:ext cx="5835436" cy="6294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63A7E1D-CD55-6702-BE9F-C4761556DD1B}"/>
              </a:ext>
            </a:extLst>
          </p:cNvPr>
          <p:cNvGrpSpPr/>
          <p:nvPr/>
        </p:nvGrpSpPr>
        <p:grpSpPr>
          <a:xfrm>
            <a:off x="7315200" y="2732122"/>
            <a:ext cx="10515600" cy="1875881"/>
            <a:chOff x="7163250" y="5981316"/>
            <a:chExt cx="9743245" cy="2362200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B8F37D5B-58BC-8F97-82C9-8D0F4643ACBE}"/>
                </a:ext>
              </a:extLst>
            </p:cNvPr>
            <p:cNvSpPr/>
            <p:nvPr/>
          </p:nvSpPr>
          <p:spPr>
            <a:xfrm>
              <a:off x="7163250" y="5981316"/>
              <a:ext cx="9743245" cy="2362200"/>
            </a:xfrm>
            <a:prstGeom prst="wedgeEllipseCallout">
              <a:avLst>
                <a:gd name="adj1" fmla="val -6777"/>
                <a:gd name="adj2" fmla="val 73772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9F73391-5E1F-9F32-E149-881FD7D9FB3C}"/>
                </a:ext>
              </a:extLst>
            </p:cNvPr>
            <p:cNvSpPr/>
            <p:nvPr/>
          </p:nvSpPr>
          <p:spPr>
            <a:xfrm>
              <a:off x="7631901" y="6439141"/>
              <a:ext cx="9122113" cy="13952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Do </a:t>
              </a:r>
              <a:r>
                <a:rPr lang="en-US" sz="6600" cap="none" spc="0" dirty="0">
                  <a:ln w="0"/>
                  <a:latin typeface="Abadi Extra Light" panose="020B0204020104020204" pitchFamily="34" charset="0"/>
                </a:rPr>
                <a:t>they</a:t>
              </a:r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 like </a:t>
              </a:r>
              <a:r>
                <a:rPr lang="en-US" sz="6600" cap="none" spc="0" dirty="0">
                  <a:ln w="0"/>
                  <a:latin typeface="Abadi Extra Light" panose="020B0204020104020204" pitchFamily="34" charset="0"/>
                </a:rPr>
                <a:t>birthday cake?</a:t>
              </a:r>
            </a:p>
          </p:txBody>
        </p:sp>
      </p:grpSp>
      <p:pic>
        <p:nvPicPr>
          <p:cNvPr id="16" name="Track 098 02">
            <a:hlinkClick r:id="" action="ppaction://media"/>
            <a:extLst>
              <a:ext uri="{FF2B5EF4-FFF2-40B4-BE49-F238E27FC236}">
                <a16:creationId xmlns:a16="http://schemas.microsoft.com/office/drawing/2014/main" id="{96959047-F38F-DD36-749C-FD6E26D2C6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15" end="18492.625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15222" y="1226790"/>
            <a:ext cx="1131549" cy="11315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Picture 17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ABFA0AD4-6ABA-FFEA-B3AD-1B1F76D92DD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 r="49169"/>
          <a:stretch/>
        </p:blipFill>
        <p:spPr>
          <a:xfrm>
            <a:off x="10235475" y="5081615"/>
            <a:ext cx="2452847" cy="2924548"/>
          </a:xfrm>
          <a:prstGeom prst="rect">
            <a:avLst/>
          </a:prstGeom>
        </p:spPr>
      </p:pic>
      <p:pic>
        <p:nvPicPr>
          <p:cNvPr id="19" name="Picture 18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53C0BCA7-C122-A207-7E3C-79526825EA9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1" t="33093" r="11868"/>
          <a:stretch/>
        </p:blipFill>
        <p:spPr>
          <a:xfrm>
            <a:off x="12795200" y="5076972"/>
            <a:ext cx="1765932" cy="29245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C1DBA07-95BE-4DAB-B9BF-1D7BC5B0B2E5}"/>
              </a:ext>
            </a:extLst>
          </p:cNvPr>
          <p:cNvGrpSpPr/>
          <p:nvPr/>
        </p:nvGrpSpPr>
        <p:grpSpPr>
          <a:xfrm>
            <a:off x="7701377" y="8242097"/>
            <a:ext cx="9743245" cy="1875881"/>
            <a:chOff x="7163250" y="5981316"/>
            <a:chExt cx="9743245" cy="2362200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C23B50CE-F950-56ED-91F5-C407A844F10C}"/>
                </a:ext>
              </a:extLst>
            </p:cNvPr>
            <p:cNvSpPr/>
            <p:nvPr/>
          </p:nvSpPr>
          <p:spPr>
            <a:xfrm>
              <a:off x="7163250" y="5981316"/>
              <a:ext cx="9743245" cy="2362200"/>
            </a:xfrm>
            <a:prstGeom prst="wedgeEllipseCallout">
              <a:avLst>
                <a:gd name="adj1" fmla="val 8523"/>
                <a:gd name="adj2" fmla="val -77704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8C84EBD-E590-1014-4520-060F31855B25}"/>
                </a:ext>
              </a:extLst>
            </p:cNvPr>
            <p:cNvSpPr/>
            <p:nvPr/>
          </p:nvSpPr>
          <p:spPr>
            <a:xfrm>
              <a:off x="9694552" y="6439141"/>
              <a:ext cx="4996817" cy="13952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No, they </a:t>
              </a:r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don’t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</a:t>
              </a:r>
            </a:p>
          </p:txBody>
        </p:sp>
      </p:grpSp>
      <p:pic>
        <p:nvPicPr>
          <p:cNvPr id="32" name="Track 098 02">
            <a:hlinkClick r:id="" action="ppaction://media"/>
            <a:extLst>
              <a:ext uri="{FF2B5EF4-FFF2-40B4-BE49-F238E27FC236}">
                <a16:creationId xmlns:a16="http://schemas.microsoft.com/office/drawing/2014/main" id="{548C09AC-9DBD-74B2-6814-28656E7EB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63" end="16032.625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52631" y="1269943"/>
            <a:ext cx="1131549" cy="11315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ACEC45-D420-2E13-5414-5648201046B7}"/>
              </a:ext>
            </a:extLst>
          </p:cNvPr>
          <p:cNvSpPr txBox="1"/>
          <p:nvPr/>
        </p:nvSpPr>
        <p:spPr>
          <a:xfrm>
            <a:off x="1019254" y="499776"/>
            <a:ext cx="8259377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51801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3373" y="851830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1447800" y="1294789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Ask and Answer.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5AF6713-70BA-A93E-ED36-0F1538EAF3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7000" y="4513786"/>
            <a:ext cx="4587130" cy="325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38B468-21E1-7780-DEA8-AB194CAB8D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9571" y="3148939"/>
            <a:ext cx="5578207" cy="6543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FFA8638-25F3-784B-8EAF-1700EF3F58DA}"/>
              </a:ext>
            </a:extLst>
          </p:cNvPr>
          <p:cNvGrpSpPr/>
          <p:nvPr/>
        </p:nvGrpSpPr>
        <p:grpSpPr>
          <a:xfrm>
            <a:off x="8097913" y="1868885"/>
            <a:ext cx="9743245" cy="1875881"/>
            <a:chOff x="7163250" y="5981316"/>
            <a:chExt cx="9743245" cy="2362200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5BE4CE1C-E057-CB71-FABE-4757C6070593}"/>
                </a:ext>
              </a:extLst>
            </p:cNvPr>
            <p:cNvSpPr/>
            <p:nvPr/>
          </p:nvSpPr>
          <p:spPr>
            <a:xfrm>
              <a:off x="7163250" y="5981316"/>
              <a:ext cx="9743245" cy="2362200"/>
            </a:xfrm>
            <a:prstGeom prst="wedgeEllipseCallout">
              <a:avLst>
                <a:gd name="adj1" fmla="val -15899"/>
                <a:gd name="adj2" fmla="val 100504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224D1BE-89A5-5F00-B5B4-B6C504B1AB73}"/>
                </a:ext>
              </a:extLst>
            </p:cNvPr>
            <p:cNvSpPr/>
            <p:nvPr/>
          </p:nvSpPr>
          <p:spPr>
            <a:xfrm>
              <a:off x="8861402" y="6439141"/>
              <a:ext cx="6663107" cy="13952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Do </a:t>
              </a:r>
              <a:r>
                <a:rPr lang="en-US" sz="6600" cap="none" spc="0" dirty="0">
                  <a:ln w="0"/>
                  <a:latin typeface="Abadi Extra Light" panose="020B0204020104020204" pitchFamily="34" charset="0"/>
                </a:rPr>
                <a:t>they</a:t>
              </a:r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 like </a:t>
              </a:r>
              <a:r>
                <a:rPr lang="en-US" sz="6600" cap="none" spc="0" dirty="0">
                  <a:ln w="0"/>
                  <a:latin typeface="Abadi Extra Light" panose="020B0204020104020204" pitchFamily="34" charset="0"/>
                </a:rPr>
                <a:t>candy?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600DC0-8090-EFE4-C762-8F24ED282D6C}"/>
              </a:ext>
            </a:extLst>
          </p:cNvPr>
          <p:cNvGrpSpPr/>
          <p:nvPr/>
        </p:nvGrpSpPr>
        <p:grpSpPr>
          <a:xfrm>
            <a:off x="7924800" y="8267700"/>
            <a:ext cx="9743245" cy="1875881"/>
            <a:chOff x="7163250" y="5981316"/>
            <a:chExt cx="9743245" cy="2362200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291F9F68-4296-E92A-C29B-821B9A73D638}"/>
                </a:ext>
              </a:extLst>
            </p:cNvPr>
            <p:cNvSpPr/>
            <p:nvPr/>
          </p:nvSpPr>
          <p:spPr>
            <a:xfrm>
              <a:off x="7163250" y="5981316"/>
              <a:ext cx="9743245" cy="2362200"/>
            </a:xfrm>
            <a:prstGeom prst="wedgeEllipseCallout">
              <a:avLst>
                <a:gd name="adj1" fmla="val 5799"/>
                <a:gd name="adj2" fmla="val -79801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5A09572-5AA2-174C-F7BD-C74256F65DBE}"/>
                </a:ext>
              </a:extLst>
            </p:cNvPr>
            <p:cNvSpPr/>
            <p:nvPr/>
          </p:nvSpPr>
          <p:spPr>
            <a:xfrm>
              <a:off x="10020985" y="6439141"/>
              <a:ext cx="4343946" cy="13952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Yes, they </a:t>
              </a:r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do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23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3373" y="851830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1447800" y="1294789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Ask and Answer.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758512-CCD7-0159-A60A-1A7F532F19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3057895"/>
            <a:ext cx="5562600" cy="6677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6F01823-BE52-9DC1-9033-B2160B89B0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7000" y="4513786"/>
            <a:ext cx="4587130" cy="325663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2F1AB2D-5333-3CED-E74C-CF1A434FFC6E}"/>
              </a:ext>
            </a:extLst>
          </p:cNvPr>
          <p:cNvGrpSpPr/>
          <p:nvPr/>
        </p:nvGrpSpPr>
        <p:grpSpPr>
          <a:xfrm>
            <a:off x="8097913" y="1868885"/>
            <a:ext cx="9743245" cy="1875881"/>
            <a:chOff x="7163250" y="5981316"/>
            <a:chExt cx="9743245" cy="2362200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582F9C93-DBE8-DD58-3113-5777F91268BE}"/>
                </a:ext>
              </a:extLst>
            </p:cNvPr>
            <p:cNvSpPr/>
            <p:nvPr/>
          </p:nvSpPr>
          <p:spPr>
            <a:xfrm>
              <a:off x="7163250" y="5981316"/>
              <a:ext cx="9743245" cy="2362200"/>
            </a:xfrm>
            <a:prstGeom prst="wedgeEllipseCallout">
              <a:avLst>
                <a:gd name="adj1" fmla="val -15899"/>
                <a:gd name="adj2" fmla="val 100504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E289580-A64F-F58A-6831-96579DE87C7A}"/>
                </a:ext>
              </a:extLst>
            </p:cNvPr>
            <p:cNvSpPr/>
            <p:nvPr/>
          </p:nvSpPr>
          <p:spPr>
            <a:xfrm>
              <a:off x="8457000" y="6439141"/>
              <a:ext cx="7471917" cy="13952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Do </a:t>
              </a:r>
              <a:r>
                <a:rPr lang="en-US" sz="6600" cap="none" spc="0" dirty="0">
                  <a:ln w="0"/>
                  <a:latin typeface="Abadi Extra Light" panose="020B0204020104020204" pitchFamily="34" charset="0"/>
                </a:rPr>
                <a:t>they</a:t>
              </a:r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 like </a:t>
              </a:r>
              <a:r>
                <a:rPr lang="en-US" sz="6600" cap="none" spc="0" dirty="0">
                  <a:ln w="0"/>
                  <a:latin typeface="Abadi Extra Light" panose="020B0204020104020204" pitchFamily="34" charset="0"/>
                </a:rPr>
                <a:t>balloons?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51DB80-5CB2-F101-4B46-0A4985CAFD68}"/>
              </a:ext>
            </a:extLst>
          </p:cNvPr>
          <p:cNvGrpSpPr/>
          <p:nvPr/>
        </p:nvGrpSpPr>
        <p:grpSpPr>
          <a:xfrm>
            <a:off x="7924800" y="8267700"/>
            <a:ext cx="9743245" cy="1875881"/>
            <a:chOff x="7163250" y="5981316"/>
            <a:chExt cx="9743245" cy="2362200"/>
          </a:xfrm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id="{11EAF3A0-0A2E-37DD-7FBC-EBB86AB4C818}"/>
                </a:ext>
              </a:extLst>
            </p:cNvPr>
            <p:cNvSpPr/>
            <p:nvPr/>
          </p:nvSpPr>
          <p:spPr>
            <a:xfrm>
              <a:off x="7163250" y="5981316"/>
              <a:ext cx="9743245" cy="2362200"/>
            </a:xfrm>
            <a:prstGeom prst="wedgeEllipseCallout">
              <a:avLst>
                <a:gd name="adj1" fmla="val 5799"/>
                <a:gd name="adj2" fmla="val -79801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FCECEB-417B-DF78-FD5B-BB7103AC458D}"/>
                </a:ext>
              </a:extLst>
            </p:cNvPr>
            <p:cNvSpPr/>
            <p:nvPr/>
          </p:nvSpPr>
          <p:spPr>
            <a:xfrm>
              <a:off x="9694552" y="6439141"/>
              <a:ext cx="4996817" cy="13952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No, they </a:t>
              </a:r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don’t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92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3373" y="851830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C44DE7-CBAD-519D-D793-841FD0D162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6874" y="3091272"/>
            <a:ext cx="5579744" cy="6658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06986B39-9804-9A6A-30AC-C48C743B8407}"/>
              </a:ext>
            </a:extLst>
          </p:cNvPr>
          <p:cNvSpPr txBox="1"/>
          <p:nvPr/>
        </p:nvSpPr>
        <p:spPr>
          <a:xfrm>
            <a:off x="1447800" y="1294789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Ask and Answer.</a:t>
            </a:r>
          </a:p>
        </p:txBody>
      </p:sp>
      <p:pic>
        <p:nvPicPr>
          <p:cNvPr id="18" name="Picture 1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8EFEB27-3908-E29D-4EB5-28A6C2A39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7000" y="4513786"/>
            <a:ext cx="4587130" cy="325663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546E2E5-B810-55DE-6A19-729DED037F94}"/>
              </a:ext>
            </a:extLst>
          </p:cNvPr>
          <p:cNvGrpSpPr/>
          <p:nvPr/>
        </p:nvGrpSpPr>
        <p:grpSpPr>
          <a:xfrm>
            <a:off x="8097913" y="1868885"/>
            <a:ext cx="9743245" cy="1875881"/>
            <a:chOff x="7163250" y="5981316"/>
            <a:chExt cx="9743245" cy="2362200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46295F1E-B796-AF04-4AA3-9288F1468B52}"/>
                </a:ext>
              </a:extLst>
            </p:cNvPr>
            <p:cNvSpPr/>
            <p:nvPr/>
          </p:nvSpPr>
          <p:spPr>
            <a:xfrm>
              <a:off x="7163250" y="5981316"/>
              <a:ext cx="9743245" cy="2362200"/>
            </a:xfrm>
            <a:prstGeom prst="wedgeEllipseCallout">
              <a:avLst>
                <a:gd name="adj1" fmla="val -15899"/>
                <a:gd name="adj2" fmla="val 100504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AE5FDB4-6518-E64E-56AD-1044AF5CA50D}"/>
                </a:ext>
              </a:extLst>
            </p:cNvPr>
            <p:cNvSpPr/>
            <p:nvPr/>
          </p:nvSpPr>
          <p:spPr>
            <a:xfrm>
              <a:off x="7955226" y="6439141"/>
              <a:ext cx="8475462" cy="13952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Do </a:t>
              </a:r>
              <a:r>
                <a:rPr lang="en-US" sz="6600" cap="none" spc="0" dirty="0">
                  <a:ln w="0"/>
                  <a:latin typeface="Abadi Extra Light" panose="020B0204020104020204" pitchFamily="34" charset="0"/>
                </a:rPr>
                <a:t>they</a:t>
              </a:r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 like </a:t>
              </a:r>
              <a:r>
                <a:rPr lang="en-US" sz="6600" cap="none" spc="0" dirty="0">
                  <a:ln w="0"/>
                  <a:latin typeface="Abadi Extra Light" panose="020B0204020104020204" pitchFamily="34" charset="0"/>
                </a:rPr>
                <a:t>the present?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650CA1-AF2D-26A3-796F-BFD6B85495F9}"/>
              </a:ext>
            </a:extLst>
          </p:cNvPr>
          <p:cNvGrpSpPr/>
          <p:nvPr/>
        </p:nvGrpSpPr>
        <p:grpSpPr>
          <a:xfrm>
            <a:off x="7924800" y="8267700"/>
            <a:ext cx="9743245" cy="1875881"/>
            <a:chOff x="7163250" y="5981316"/>
            <a:chExt cx="9743245" cy="2362200"/>
          </a:xfrm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F1B96C02-87C7-2BA8-7253-76D4339C0F70}"/>
                </a:ext>
              </a:extLst>
            </p:cNvPr>
            <p:cNvSpPr/>
            <p:nvPr/>
          </p:nvSpPr>
          <p:spPr>
            <a:xfrm>
              <a:off x="7163250" y="5981316"/>
              <a:ext cx="9743245" cy="2362200"/>
            </a:xfrm>
            <a:prstGeom prst="wedgeEllipseCallout">
              <a:avLst>
                <a:gd name="adj1" fmla="val 5799"/>
                <a:gd name="adj2" fmla="val -79801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1BB68A8-2F4E-55AF-05CA-AB5579FFF0C6}"/>
                </a:ext>
              </a:extLst>
            </p:cNvPr>
            <p:cNvSpPr/>
            <p:nvPr/>
          </p:nvSpPr>
          <p:spPr>
            <a:xfrm>
              <a:off x="10020985" y="6439141"/>
              <a:ext cx="4343946" cy="13952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Yes, they </a:t>
              </a:r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do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88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231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84E241-2177-E540-F3DE-F486347AE8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7539" y="3312678"/>
            <a:ext cx="5091492" cy="609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D3EF3DAF-90C1-BFF7-B758-804F6907A7A9}"/>
              </a:ext>
            </a:extLst>
          </p:cNvPr>
          <p:cNvSpPr txBox="1"/>
          <p:nvPr/>
        </p:nvSpPr>
        <p:spPr>
          <a:xfrm>
            <a:off x="1447800" y="1198943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Ask and Answer.</a:t>
            </a:r>
          </a:p>
        </p:txBody>
      </p:sp>
      <p:pic>
        <p:nvPicPr>
          <p:cNvPr id="18" name="Picture 1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7C07302-26F7-4D31-27C0-21E8D68F5E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4201" y="4447358"/>
            <a:ext cx="4587130" cy="325663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6BF3B9D-9618-B118-2057-3F848F1279A3}"/>
              </a:ext>
            </a:extLst>
          </p:cNvPr>
          <p:cNvGrpSpPr/>
          <p:nvPr/>
        </p:nvGrpSpPr>
        <p:grpSpPr>
          <a:xfrm>
            <a:off x="6926777" y="2192923"/>
            <a:ext cx="11381979" cy="1690723"/>
            <a:chOff x="6723633" y="6117431"/>
            <a:chExt cx="9743245" cy="2362200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B791D159-185A-5F5F-ADAE-940F82D4E0D1}"/>
                </a:ext>
              </a:extLst>
            </p:cNvPr>
            <p:cNvSpPr/>
            <p:nvPr/>
          </p:nvSpPr>
          <p:spPr>
            <a:xfrm>
              <a:off x="6723633" y="6117431"/>
              <a:ext cx="9743245" cy="2362200"/>
            </a:xfrm>
            <a:prstGeom prst="wedgeEllipseCallout">
              <a:avLst>
                <a:gd name="adj1" fmla="val -5619"/>
                <a:gd name="adj2" fmla="val 95270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37AB445-8306-B61A-3D20-A0716C90B78E}"/>
                </a:ext>
              </a:extLst>
            </p:cNvPr>
            <p:cNvSpPr/>
            <p:nvPr/>
          </p:nvSpPr>
          <p:spPr>
            <a:xfrm>
              <a:off x="7827239" y="6582644"/>
              <a:ext cx="8112552" cy="14190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Do </a:t>
              </a:r>
              <a:r>
                <a:rPr lang="en-US" sz="6000" cap="none" spc="0" dirty="0">
                  <a:ln w="0"/>
                  <a:latin typeface="Abadi Extra Light" panose="020B0204020104020204" pitchFamily="34" charset="0"/>
                </a:rPr>
                <a:t>they</a:t>
              </a:r>
              <a:r>
                <a:rPr lang="en-US" sz="60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 like </a:t>
              </a:r>
              <a:r>
                <a:rPr lang="en-US" sz="6000" cap="none" spc="0" dirty="0">
                  <a:ln w="0"/>
                  <a:latin typeface="Abadi Extra Light" panose="020B0204020104020204" pitchFamily="34" charset="0"/>
                </a:rPr>
                <a:t>the birthday cake?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2E88F00-4E52-E0B8-E1AD-5F2ED2C4F791}"/>
              </a:ext>
            </a:extLst>
          </p:cNvPr>
          <p:cNvGrpSpPr/>
          <p:nvPr/>
        </p:nvGrpSpPr>
        <p:grpSpPr>
          <a:xfrm>
            <a:off x="7924800" y="8267700"/>
            <a:ext cx="9743245" cy="1875881"/>
            <a:chOff x="7163250" y="5981316"/>
            <a:chExt cx="9743245" cy="2362200"/>
          </a:xfrm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0964EAE4-2189-67AB-3108-269FEC2D4A46}"/>
                </a:ext>
              </a:extLst>
            </p:cNvPr>
            <p:cNvSpPr/>
            <p:nvPr/>
          </p:nvSpPr>
          <p:spPr>
            <a:xfrm>
              <a:off x="7163250" y="5981316"/>
              <a:ext cx="9743245" cy="2362200"/>
            </a:xfrm>
            <a:prstGeom prst="wedgeEllipseCallout">
              <a:avLst>
                <a:gd name="adj1" fmla="val 5799"/>
                <a:gd name="adj2" fmla="val -79801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9EDB4A8-5213-701B-5146-5BE05440FB11}"/>
                </a:ext>
              </a:extLst>
            </p:cNvPr>
            <p:cNvSpPr/>
            <p:nvPr/>
          </p:nvSpPr>
          <p:spPr>
            <a:xfrm>
              <a:off x="9694552" y="6439141"/>
              <a:ext cx="4996817" cy="13952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No, they </a:t>
              </a:r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don’t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47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3">
            <a:extLst>
              <a:ext uri="{FF2B5EF4-FFF2-40B4-BE49-F238E27FC236}">
                <a16:creationId xmlns:a16="http://schemas.microsoft.com/office/drawing/2014/main" id="{AF35A50E-C808-E6B8-37B6-C575BEAEBA59}"/>
              </a:ext>
            </a:extLst>
          </p:cNvPr>
          <p:cNvSpPr/>
          <p:nvPr/>
        </p:nvSpPr>
        <p:spPr>
          <a:xfrm>
            <a:off x="964847" y="146852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>
              <a:alpha val="52157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31E9E7-318E-7522-C33B-E400053455A2}"/>
              </a:ext>
            </a:extLst>
          </p:cNvPr>
          <p:cNvGrpSpPr/>
          <p:nvPr/>
        </p:nvGrpSpPr>
        <p:grpSpPr>
          <a:xfrm>
            <a:off x="0" y="-90803"/>
            <a:ext cx="18288000" cy="2415143"/>
            <a:chOff x="-42836" y="-56804"/>
            <a:chExt cx="18288000" cy="24151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B35E3A-2677-06AD-FC58-ABDA8842A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48A1D1-A264-5B50-D02A-2F8F78A65A79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93BADEF-F171-7EE9-0A11-69B359BCC9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2" name="Picture 2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C4050C6F-29EF-9CB4-496D-53F104E9EC8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23" name="Picture 2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BE76CE9F-DB6C-57FA-704B-CBA5F1DDAB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24" name="Picture 23" descr="Text&#10;&#10;Description automatically generated">
                <a:extLst>
                  <a:ext uri="{FF2B5EF4-FFF2-40B4-BE49-F238E27FC236}">
                    <a16:creationId xmlns:a16="http://schemas.microsoft.com/office/drawing/2014/main" id="{70E438CA-4AC2-06CB-14A2-8A340F2AA4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DE678504-165B-C320-30AD-CE429BBF434B}"/>
              </a:ext>
            </a:extLst>
          </p:cNvPr>
          <p:cNvSpPr txBox="1"/>
          <p:nvPr/>
        </p:nvSpPr>
        <p:spPr>
          <a:xfrm>
            <a:off x="1234708" y="2040799"/>
            <a:ext cx="16078200" cy="1817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786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Let’s buy presents!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6E81DB51-1E0B-38A2-84F4-DF702A13EAB7}"/>
              </a:ext>
            </a:extLst>
          </p:cNvPr>
          <p:cNvSpPr txBox="1"/>
          <p:nvPr/>
        </p:nvSpPr>
        <p:spPr>
          <a:xfrm>
            <a:off x="7523076" y="1219628"/>
            <a:ext cx="2864499" cy="1426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87"/>
              </a:lnSpc>
              <a:spcBef>
                <a:spcPct val="0"/>
              </a:spcBef>
            </a:pPr>
            <a:r>
              <a:rPr lang="en-US" sz="7200" b="1" dirty="0">
                <a:latin typeface="KG Primary Penmanship Bold"/>
              </a:rPr>
              <a:t>Unit 8 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D0D12DFD-DE78-7A4A-FF8C-AA4DAB347789}"/>
              </a:ext>
            </a:extLst>
          </p:cNvPr>
          <p:cNvSpPr txBox="1"/>
          <p:nvPr/>
        </p:nvSpPr>
        <p:spPr>
          <a:xfrm>
            <a:off x="4825892" y="3710481"/>
            <a:ext cx="9212744" cy="1106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28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70C0"/>
                </a:solidFill>
                <a:latin typeface="KG Primary Penmanship Bold"/>
              </a:rPr>
              <a:t>Lesson 2 – Grammar – Period 2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DE27BA9-8659-1BAA-E5A2-30DFAB326D1C}"/>
              </a:ext>
            </a:extLst>
          </p:cNvPr>
          <p:cNvSpPr/>
          <p:nvPr/>
        </p:nvSpPr>
        <p:spPr>
          <a:xfrm>
            <a:off x="5752421" y="5027379"/>
            <a:ext cx="7315200" cy="5030849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9F20126E-9C77-DDAB-69A7-1DE89A9C76C9}"/>
              </a:ext>
            </a:extLst>
          </p:cNvPr>
          <p:cNvSpPr/>
          <p:nvPr/>
        </p:nvSpPr>
        <p:spPr>
          <a:xfrm>
            <a:off x="14123075" y="3048000"/>
            <a:ext cx="4152407" cy="6964204"/>
          </a:xfrm>
          <a:custGeom>
            <a:avLst/>
            <a:gdLst/>
            <a:ahLst/>
            <a:cxnLst/>
            <a:rect l="l" t="t" r="r" b="b"/>
            <a:pathLst>
              <a:path w="4152407" h="6964204">
                <a:moveTo>
                  <a:pt x="0" y="0"/>
                </a:moveTo>
                <a:lnTo>
                  <a:pt x="4152407" y="0"/>
                </a:lnTo>
                <a:lnTo>
                  <a:pt x="4152407" y="6964204"/>
                </a:lnTo>
                <a:lnTo>
                  <a:pt x="0" y="69642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EDC968A2-F228-302B-5D12-53AFCC705B13}"/>
              </a:ext>
            </a:extLst>
          </p:cNvPr>
          <p:cNvSpPr/>
          <p:nvPr/>
        </p:nvSpPr>
        <p:spPr>
          <a:xfrm>
            <a:off x="4567286" y="1867801"/>
            <a:ext cx="1390968" cy="1270408"/>
          </a:xfrm>
          <a:custGeom>
            <a:avLst/>
            <a:gdLst/>
            <a:ahLst/>
            <a:cxnLst/>
            <a:rect l="l" t="t" r="r" b="b"/>
            <a:pathLst>
              <a:path w="2825665" h="2751492">
                <a:moveTo>
                  <a:pt x="0" y="0"/>
                </a:moveTo>
                <a:lnTo>
                  <a:pt x="2825666" y="0"/>
                </a:lnTo>
                <a:lnTo>
                  <a:pt x="2825666" y="2751491"/>
                </a:lnTo>
                <a:lnTo>
                  <a:pt x="0" y="27514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239AC1AA-DB42-A60B-9A02-065096FA2B35}"/>
              </a:ext>
            </a:extLst>
          </p:cNvPr>
          <p:cNvSpPr/>
          <p:nvPr/>
        </p:nvSpPr>
        <p:spPr>
          <a:xfrm>
            <a:off x="964847" y="5583327"/>
            <a:ext cx="3302127" cy="4114800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39312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47E15525-C6E2-CB90-1960-81B14BFF51AB}"/>
              </a:ext>
            </a:extLst>
          </p:cNvPr>
          <p:cNvSpPr txBox="1"/>
          <p:nvPr/>
        </p:nvSpPr>
        <p:spPr>
          <a:xfrm>
            <a:off x="987800" y="508204"/>
            <a:ext cx="8259377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7" name="Graphic 16" descr="Right pointing backhand index with solid fill">
            <a:extLst>
              <a:ext uri="{FF2B5EF4-FFF2-40B4-BE49-F238E27FC236}">
                <a16:creationId xmlns:a16="http://schemas.microsoft.com/office/drawing/2014/main" id="{378F48DA-DEE5-57CA-8773-BE58EF6021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3F36D9-173B-2047-44A2-919863B693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856" y="3158645"/>
            <a:ext cx="5881962" cy="6335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DA37D35-2FBA-A01B-623B-A104A6B5BECC}"/>
              </a:ext>
            </a:extLst>
          </p:cNvPr>
          <p:cNvGrpSpPr/>
          <p:nvPr/>
        </p:nvGrpSpPr>
        <p:grpSpPr>
          <a:xfrm>
            <a:off x="7315200" y="2732122"/>
            <a:ext cx="9743245" cy="1875881"/>
            <a:chOff x="7163250" y="5981316"/>
            <a:chExt cx="9743245" cy="2362200"/>
          </a:xfrm>
        </p:grpSpPr>
        <p:sp>
          <p:nvSpPr>
            <p:cNvPr id="32" name="Speech Bubble: Oval 31">
              <a:extLst>
                <a:ext uri="{FF2B5EF4-FFF2-40B4-BE49-F238E27FC236}">
                  <a16:creationId xmlns:a16="http://schemas.microsoft.com/office/drawing/2014/main" id="{9C6EAEF8-56B3-1D0F-8B2E-E1373A0352E2}"/>
                </a:ext>
              </a:extLst>
            </p:cNvPr>
            <p:cNvSpPr/>
            <p:nvPr/>
          </p:nvSpPr>
          <p:spPr>
            <a:xfrm>
              <a:off x="7163250" y="5981316"/>
              <a:ext cx="9743245" cy="2362200"/>
            </a:xfrm>
            <a:prstGeom prst="wedgeEllipseCallout">
              <a:avLst>
                <a:gd name="adj1" fmla="val 1458"/>
                <a:gd name="adj2" fmla="val 79538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386F62A-0764-3736-EB68-C844D83C8C17}"/>
                </a:ext>
              </a:extLst>
            </p:cNvPr>
            <p:cNvSpPr/>
            <p:nvPr/>
          </p:nvSpPr>
          <p:spPr>
            <a:xfrm>
              <a:off x="9088582" y="6439141"/>
              <a:ext cx="6208752" cy="13952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cap="none" spc="0" dirty="0">
                  <a:ln w="0"/>
                  <a:latin typeface="Abadi Extra Light" panose="020B0204020104020204" pitchFamily="34" charset="0"/>
                </a:rPr>
                <a:t>What</a:t>
              </a:r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 do </a:t>
              </a:r>
              <a:r>
                <a:rPr lang="en-US" sz="6600" cap="none" spc="0" dirty="0">
                  <a:ln w="0"/>
                  <a:latin typeface="Abadi Extra Light" panose="020B0204020104020204" pitchFamily="34" charset="0"/>
                </a:rPr>
                <a:t>they</a:t>
              </a:r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 like</a:t>
              </a:r>
              <a:r>
                <a:rPr lang="en-US" sz="6600" cap="none" spc="0" dirty="0">
                  <a:ln w="0"/>
                  <a:latin typeface="Abadi Extra Light" panose="020B0204020104020204" pitchFamily="34" charset="0"/>
                </a:rPr>
                <a:t>?</a:t>
              </a:r>
            </a:p>
          </p:txBody>
        </p:sp>
      </p:grpSp>
      <p:pic>
        <p:nvPicPr>
          <p:cNvPr id="35" name="Track 098 02">
            <a:hlinkClick r:id="" action="ppaction://media"/>
            <a:extLst>
              <a:ext uri="{FF2B5EF4-FFF2-40B4-BE49-F238E27FC236}">
                <a16:creationId xmlns:a16="http://schemas.microsoft.com/office/drawing/2014/main" id="{673B3D0F-A353-E813-A492-E193B1BCEB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38" end="5693.625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15222" y="1226790"/>
            <a:ext cx="1131549" cy="11315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8144074D-BEA4-0626-76A8-95E9B38E8B7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 r="49169"/>
          <a:stretch/>
        </p:blipFill>
        <p:spPr>
          <a:xfrm>
            <a:off x="10530184" y="5225944"/>
            <a:ext cx="2452847" cy="2924548"/>
          </a:xfrm>
          <a:prstGeom prst="rect">
            <a:avLst/>
          </a:prstGeom>
        </p:spPr>
      </p:pic>
      <p:pic>
        <p:nvPicPr>
          <p:cNvPr id="18" name="Picture 17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05EEC757-1671-3207-B591-87693AB5863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1" t="33093" r="11868"/>
          <a:stretch/>
        </p:blipFill>
        <p:spPr>
          <a:xfrm>
            <a:off x="13108198" y="5014011"/>
            <a:ext cx="1765932" cy="292454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47F0239-07A2-55B4-F3BF-38EC764B07D2}"/>
              </a:ext>
            </a:extLst>
          </p:cNvPr>
          <p:cNvGrpSpPr/>
          <p:nvPr/>
        </p:nvGrpSpPr>
        <p:grpSpPr>
          <a:xfrm>
            <a:off x="7672449" y="8332277"/>
            <a:ext cx="9743245" cy="1875881"/>
            <a:chOff x="7163250" y="5981316"/>
            <a:chExt cx="9743245" cy="2362200"/>
          </a:xfrm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id="{396D3DDA-A701-7274-28FE-882D57FF29B0}"/>
                </a:ext>
              </a:extLst>
            </p:cNvPr>
            <p:cNvSpPr/>
            <p:nvPr/>
          </p:nvSpPr>
          <p:spPr>
            <a:xfrm>
              <a:off x="7163250" y="5981316"/>
              <a:ext cx="9743245" cy="2362200"/>
            </a:xfrm>
            <a:prstGeom prst="wedgeEllipseCallout">
              <a:avLst>
                <a:gd name="adj1" fmla="val 12257"/>
                <a:gd name="adj2" fmla="val -79277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E34BAC7-C046-6DB9-7FAF-7D188BCD1962}"/>
                </a:ext>
              </a:extLst>
            </p:cNvPr>
            <p:cNvSpPr/>
            <p:nvPr/>
          </p:nvSpPr>
          <p:spPr>
            <a:xfrm>
              <a:off x="9087209" y="6439141"/>
              <a:ext cx="6211509" cy="13952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They like 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balloons.</a:t>
              </a:r>
            </a:p>
          </p:txBody>
        </p:sp>
      </p:grpSp>
      <p:pic>
        <p:nvPicPr>
          <p:cNvPr id="25" name="Track 098 02">
            <a:hlinkClick r:id="" action="ppaction://media"/>
            <a:extLst>
              <a:ext uri="{FF2B5EF4-FFF2-40B4-BE49-F238E27FC236}">
                <a16:creationId xmlns:a16="http://schemas.microsoft.com/office/drawing/2014/main" id="{199FFEC5-7935-601B-2572-15412BD129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434" end="2570.625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52631" y="1269943"/>
            <a:ext cx="1131549" cy="11315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6042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7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0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3373" y="851830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1447800" y="1294789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Ask and Answer.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5AF6713-70BA-A93E-ED36-0F1538EAF3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7000" y="4513786"/>
            <a:ext cx="4587130" cy="325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38B468-21E1-7780-DEA8-AB194CAB8D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9571" y="3148939"/>
            <a:ext cx="5578207" cy="6543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FFA8638-25F3-784B-8EAF-1700EF3F58DA}"/>
              </a:ext>
            </a:extLst>
          </p:cNvPr>
          <p:cNvGrpSpPr/>
          <p:nvPr/>
        </p:nvGrpSpPr>
        <p:grpSpPr>
          <a:xfrm>
            <a:off x="8097913" y="1868885"/>
            <a:ext cx="9743245" cy="1875881"/>
            <a:chOff x="7163250" y="5981316"/>
            <a:chExt cx="9743245" cy="2362200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5BE4CE1C-E057-CB71-FABE-4757C6070593}"/>
                </a:ext>
              </a:extLst>
            </p:cNvPr>
            <p:cNvSpPr/>
            <p:nvPr/>
          </p:nvSpPr>
          <p:spPr>
            <a:xfrm>
              <a:off x="7163250" y="5981316"/>
              <a:ext cx="9743245" cy="2362200"/>
            </a:xfrm>
            <a:prstGeom prst="wedgeEllipseCallout">
              <a:avLst>
                <a:gd name="adj1" fmla="val -15899"/>
                <a:gd name="adj2" fmla="val 100504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224D1BE-89A5-5F00-B5B4-B6C504B1AB73}"/>
                </a:ext>
              </a:extLst>
            </p:cNvPr>
            <p:cNvSpPr/>
            <p:nvPr/>
          </p:nvSpPr>
          <p:spPr>
            <a:xfrm>
              <a:off x="9088582" y="6439141"/>
              <a:ext cx="6208752" cy="13952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What</a:t>
              </a:r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 do </a:t>
              </a:r>
              <a:r>
                <a:rPr lang="en-US" sz="6600" cap="none" spc="0" dirty="0">
                  <a:ln w="0"/>
                  <a:latin typeface="Abadi Extra Light" panose="020B0204020104020204" pitchFamily="34" charset="0"/>
                </a:rPr>
                <a:t>they</a:t>
              </a:r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 like</a:t>
              </a:r>
              <a:r>
                <a:rPr lang="en-US" sz="6600" cap="none" spc="0" dirty="0">
                  <a:ln w="0"/>
                  <a:latin typeface="Abadi Extra Light" panose="020B0204020104020204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600DC0-8090-EFE4-C762-8F24ED282D6C}"/>
              </a:ext>
            </a:extLst>
          </p:cNvPr>
          <p:cNvGrpSpPr/>
          <p:nvPr/>
        </p:nvGrpSpPr>
        <p:grpSpPr>
          <a:xfrm>
            <a:off x="7924800" y="8267700"/>
            <a:ext cx="9743245" cy="1875881"/>
            <a:chOff x="7163250" y="5981316"/>
            <a:chExt cx="9743245" cy="2362200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291F9F68-4296-E92A-C29B-821B9A73D638}"/>
                </a:ext>
              </a:extLst>
            </p:cNvPr>
            <p:cNvSpPr/>
            <p:nvPr/>
          </p:nvSpPr>
          <p:spPr>
            <a:xfrm>
              <a:off x="7163250" y="5981316"/>
              <a:ext cx="9743245" cy="2362200"/>
            </a:xfrm>
            <a:prstGeom prst="wedgeEllipseCallout">
              <a:avLst>
                <a:gd name="adj1" fmla="val 5799"/>
                <a:gd name="adj2" fmla="val -79801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5A09572-5AA2-174C-F7BD-C74256F65DBE}"/>
                </a:ext>
              </a:extLst>
            </p:cNvPr>
            <p:cNvSpPr/>
            <p:nvPr/>
          </p:nvSpPr>
          <p:spPr>
            <a:xfrm>
              <a:off x="9536593" y="6439141"/>
              <a:ext cx="5312736" cy="13952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They like 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candy.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371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3373" y="851830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C44DE7-CBAD-519D-D793-841FD0D162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6874" y="3091272"/>
            <a:ext cx="5579744" cy="6658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06986B39-9804-9A6A-30AC-C48C743B8407}"/>
              </a:ext>
            </a:extLst>
          </p:cNvPr>
          <p:cNvSpPr txBox="1"/>
          <p:nvPr/>
        </p:nvSpPr>
        <p:spPr>
          <a:xfrm>
            <a:off x="1447800" y="1294789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Ask and Answer.</a:t>
            </a:r>
          </a:p>
        </p:txBody>
      </p:sp>
      <p:pic>
        <p:nvPicPr>
          <p:cNvPr id="18" name="Picture 1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8EFEB27-3908-E29D-4EB5-28A6C2A39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7000" y="4513786"/>
            <a:ext cx="4587130" cy="325663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546E2E5-B810-55DE-6A19-729DED037F94}"/>
              </a:ext>
            </a:extLst>
          </p:cNvPr>
          <p:cNvGrpSpPr/>
          <p:nvPr/>
        </p:nvGrpSpPr>
        <p:grpSpPr>
          <a:xfrm>
            <a:off x="8097913" y="1868885"/>
            <a:ext cx="9743245" cy="1875881"/>
            <a:chOff x="7163250" y="5981316"/>
            <a:chExt cx="9743245" cy="2362200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46295F1E-B796-AF04-4AA3-9288F1468B52}"/>
                </a:ext>
              </a:extLst>
            </p:cNvPr>
            <p:cNvSpPr/>
            <p:nvPr/>
          </p:nvSpPr>
          <p:spPr>
            <a:xfrm>
              <a:off x="7163250" y="5981316"/>
              <a:ext cx="9743245" cy="2362200"/>
            </a:xfrm>
            <a:prstGeom prst="wedgeEllipseCallout">
              <a:avLst>
                <a:gd name="adj1" fmla="val -15899"/>
                <a:gd name="adj2" fmla="val 100504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AE5FDB4-6518-E64E-56AD-1044AF5CA50D}"/>
                </a:ext>
              </a:extLst>
            </p:cNvPr>
            <p:cNvSpPr/>
            <p:nvPr/>
          </p:nvSpPr>
          <p:spPr>
            <a:xfrm>
              <a:off x="9088584" y="6439141"/>
              <a:ext cx="6208752" cy="13952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cap="none" spc="0" dirty="0">
                  <a:ln w="0"/>
                  <a:latin typeface="Abadi Extra Light" panose="020B0204020104020204" pitchFamily="34" charset="0"/>
                </a:rPr>
                <a:t>What</a:t>
              </a:r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 do </a:t>
              </a:r>
              <a:r>
                <a:rPr lang="en-US" sz="6600" cap="none" spc="0" dirty="0">
                  <a:ln w="0"/>
                  <a:latin typeface="Abadi Extra Light" panose="020B0204020104020204" pitchFamily="34" charset="0"/>
                </a:rPr>
                <a:t>they</a:t>
              </a:r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 like</a:t>
              </a:r>
              <a:r>
                <a:rPr lang="en-US" sz="6600" cap="none" spc="0" dirty="0">
                  <a:ln w="0"/>
                  <a:latin typeface="Abadi Extra Light" panose="020B0204020104020204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650CA1-AF2D-26A3-796F-BFD6B85495F9}"/>
              </a:ext>
            </a:extLst>
          </p:cNvPr>
          <p:cNvGrpSpPr/>
          <p:nvPr/>
        </p:nvGrpSpPr>
        <p:grpSpPr>
          <a:xfrm>
            <a:off x="7924800" y="8267700"/>
            <a:ext cx="9743245" cy="1875881"/>
            <a:chOff x="7163250" y="5981316"/>
            <a:chExt cx="9743245" cy="2362200"/>
          </a:xfrm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F1B96C02-87C7-2BA8-7253-76D4339C0F70}"/>
                </a:ext>
              </a:extLst>
            </p:cNvPr>
            <p:cNvSpPr/>
            <p:nvPr/>
          </p:nvSpPr>
          <p:spPr>
            <a:xfrm>
              <a:off x="7163250" y="5981316"/>
              <a:ext cx="9743245" cy="2362200"/>
            </a:xfrm>
            <a:prstGeom prst="wedgeEllipseCallout">
              <a:avLst>
                <a:gd name="adj1" fmla="val 5799"/>
                <a:gd name="adj2" fmla="val -79801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1BB68A8-2F4E-55AF-05CA-AB5579FFF0C6}"/>
                </a:ext>
              </a:extLst>
            </p:cNvPr>
            <p:cNvSpPr/>
            <p:nvPr/>
          </p:nvSpPr>
          <p:spPr>
            <a:xfrm>
              <a:off x="8564372" y="6439141"/>
              <a:ext cx="7257179" cy="13952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They like 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the present.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70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8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C280BAE-7756-F06D-8FE0-726CEC12E1B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429000" y="2252663"/>
            <a:ext cx="11658600" cy="2205038"/>
          </a:xfrm>
        </p:spPr>
        <p:txBody>
          <a:bodyPr anchor="ctr">
            <a:normAutofit fontScale="90000"/>
          </a:bodyPr>
          <a:lstStyle/>
          <a:p>
            <a:r>
              <a:rPr lang="en-US" altLang="en-US" sz="22700" dirty="0">
                <a:solidFill>
                  <a:srgbClr val="0070C0"/>
                </a:solidFill>
              </a:rPr>
              <a:t>Goin’</a:t>
            </a:r>
            <a:br>
              <a:rPr lang="en-US" altLang="en-US" sz="22700" dirty="0">
                <a:solidFill>
                  <a:srgbClr val="0070C0"/>
                </a:solidFill>
              </a:rPr>
            </a:br>
            <a:r>
              <a:rPr lang="en-US" altLang="en-US" sz="22700" dirty="0" err="1">
                <a:solidFill>
                  <a:srgbClr val="0070C0"/>
                </a:solidFill>
              </a:rPr>
              <a:t>Fishin</a:t>
            </a:r>
            <a:r>
              <a:rPr lang="en-US" altLang="en-US" sz="15750" dirty="0">
                <a:solidFill>
                  <a:srgbClr val="0070C0"/>
                </a:solidFill>
              </a:rPr>
              <a:t>’</a:t>
            </a:r>
          </a:p>
        </p:txBody>
      </p:sp>
      <p:grpSp>
        <p:nvGrpSpPr>
          <p:cNvPr id="11267" name="Group 3">
            <a:extLst>
              <a:ext uri="{FF2B5EF4-FFF2-40B4-BE49-F238E27FC236}">
                <a16:creationId xmlns:a16="http://schemas.microsoft.com/office/drawing/2014/main" id="{F9F20D99-DB5A-B392-A2E8-7916F4CD40D6}"/>
              </a:ext>
            </a:extLst>
          </p:cNvPr>
          <p:cNvGrpSpPr>
            <a:grpSpLocks/>
          </p:cNvGrpSpPr>
          <p:nvPr/>
        </p:nvGrpSpPr>
        <p:grpSpPr bwMode="auto">
          <a:xfrm>
            <a:off x="0" y="7315201"/>
            <a:ext cx="18288000" cy="2205038"/>
            <a:chOff x="0" y="3072"/>
            <a:chExt cx="6020" cy="926"/>
          </a:xfrm>
        </p:grpSpPr>
        <p:sp>
          <p:nvSpPr>
            <p:cNvPr id="11268" name="AutoShape 4">
              <a:extLst>
                <a:ext uri="{FF2B5EF4-FFF2-40B4-BE49-F238E27FC236}">
                  <a16:creationId xmlns:a16="http://schemas.microsoft.com/office/drawing/2014/main" id="{8AACB57C-AF34-980D-2324-BE4AE1892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072"/>
              <a:ext cx="3024" cy="912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11269" name="AutoShape 5">
              <a:extLst>
                <a:ext uri="{FF2B5EF4-FFF2-40B4-BE49-F238E27FC236}">
                  <a16:creationId xmlns:a16="http://schemas.microsoft.com/office/drawing/2014/main" id="{CFB374D3-23F1-F688-C681-797449107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6" y="3086"/>
              <a:ext cx="3024" cy="912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pic>
        <p:nvPicPr>
          <p:cNvPr id="11279" name="Picture 15">
            <a:hlinkClick r:id="" action="ppaction://media"/>
            <a:extLst>
              <a:ext uri="{FF2B5EF4-FFF2-40B4-BE49-F238E27FC236}">
                <a16:creationId xmlns:a16="http://schemas.microsoft.com/office/drawing/2014/main" id="{11C861E7-4BC8-7419-9B91-B31D7A5F0509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100" y="49149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>
            <a:hlinkClick r:id="" action="ppaction://media"/>
            <a:extLst>
              <a:ext uri="{FF2B5EF4-FFF2-40B4-BE49-F238E27FC236}">
                <a16:creationId xmlns:a16="http://schemas.microsoft.com/office/drawing/2014/main" id="{C8181A31-F74D-5DAA-BEE1-174407F79C37}"/>
              </a:ext>
            </a:extLst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0" y="42291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>
            <a:extLst>
              <a:ext uri="{FF2B5EF4-FFF2-40B4-BE49-F238E27FC236}">
                <a16:creationId xmlns:a16="http://schemas.microsoft.com/office/drawing/2014/main" id="{D2332B20-71B2-F091-DF37-F1FD9D91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4861">
            <a:off x="14401800" y="8284370"/>
            <a:ext cx="1485900" cy="74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70" name="Group 6">
            <a:extLst>
              <a:ext uri="{FF2B5EF4-FFF2-40B4-BE49-F238E27FC236}">
                <a16:creationId xmlns:a16="http://schemas.microsoft.com/office/drawing/2014/main" id="{6F3626D5-6CC1-2169-9550-0817FA1302B0}"/>
              </a:ext>
            </a:extLst>
          </p:cNvPr>
          <p:cNvGrpSpPr>
            <a:grpSpLocks/>
          </p:cNvGrpSpPr>
          <p:nvPr/>
        </p:nvGrpSpPr>
        <p:grpSpPr bwMode="auto">
          <a:xfrm>
            <a:off x="0" y="7886700"/>
            <a:ext cx="18288000" cy="2181225"/>
            <a:chOff x="-768" y="3312"/>
            <a:chExt cx="6798" cy="916"/>
          </a:xfrm>
        </p:grpSpPr>
        <p:sp>
          <p:nvSpPr>
            <p:cNvPr id="11271" name="AutoShape 7">
              <a:extLst>
                <a:ext uri="{FF2B5EF4-FFF2-40B4-BE49-F238E27FC236}">
                  <a16:creationId xmlns:a16="http://schemas.microsoft.com/office/drawing/2014/main" id="{48AA2E0C-0449-4B3B-7016-27A9CEF07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68" y="3312"/>
              <a:ext cx="3408" cy="912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11272" name="AutoShape 8">
              <a:extLst>
                <a:ext uri="{FF2B5EF4-FFF2-40B4-BE49-F238E27FC236}">
                  <a16:creationId xmlns:a16="http://schemas.microsoft.com/office/drawing/2014/main" id="{4F6EF215-960D-568A-1A79-50EEA9685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" y="3316"/>
              <a:ext cx="3408" cy="912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grpSp>
        <p:nvGrpSpPr>
          <p:cNvPr id="11273" name="Group 9">
            <a:extLst>
              <a:ext uri="{FF2B5EF4-FFF2-40B4-BE49-F238E27FC236}">
                <a16:creationId xmlns:a16="http://schemas.microsoft.com/office/drawing/2014/main" id="{6C115425-8D49-2D72-A366-DAA1BE9DCE88}"/>
              </a:ext>
            </a:extLst>
          </p:cNvPr>
          <p:cNvGrpSpPr>
            <a:grpSpLocks/>
          </p:cNvGrpSpPr>
          <p:nvPr/>
        </p:nvGrpSpPr>
        <p:grpSpPr bwMode="auto">
          <a:xfrm>
            <a:off x="0" y="8708233"/>
            <a:ext cx="18516600" cy="2185988"/>
            <a:chOff x="-465" y="3657"/>
            <a:chExt cx="7281" cy="918"/>
          </a:xfrm>
        </p:grpSpPr>
        <p:sp>
          <p:nvSpPr>
            <p:cNvPr id="11274" name="AutoShape 10">
              <a:extLst>
                <a:ext uri="{FF2B5EF4-FFF2-40B4-BE49-F238E27FC236}">
                  <a16:creationId xmlns:a16="http://schemas.microsoft.com/office/drawing/2014/main" id="{68BD27F2-958E-3951-2374-78AE17E6E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65" y="3657"/>
              <a:ext cx="3648" cy="912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11275" name="AutoShape 11">
              <a:extLst>
                <a:ext uri="{FF2B5EF4-FFF2-40B4-BE49-F238E27FC236}">
                  <a16:creationId xmlns:a16="http://schemas.microsoft.com/office/drawing/2014/main" id="{D68BABD1-D330-AB45-FF16-885F479E4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663"/>
              <a:ext cx="3648" cy="912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grpSp>
        <p:nvGrpSpPr>
          <p:cNvPr id="11276" name="Group 12">
            <a:extLst>
              <a:ext uri="{FF2B5EF4-FFF2-40B4-BE49-F238E27FC236}">
                <a16:creationId xmlns:a16="http://schemas.microsoft.com/office/drawing/2014/main" id="{CD960F9A-0D49-A063-1ACA-E4310476766D}"/>
              </a:ext>
            </a:extLst>
          </p:cNvPr>
          <p:cNvGrpSpPr>
            <a:grpSpLocks/>
          </p:cNvGrpSpPr>
          <p:nvPr/>
        </p:nvGrpSpPr>
        <p:grpSpPr bwMode="auto">
          <a:xfrm>
            <a:off x="-800100" y="9601200"/>
            <a:ext cx="19545300" cy="1371600"/>
            <a:chOff x="-1296" y="4032"/>
            <a:chExt cx="7674" cy="576"/>
          </a:xfrm>
        </p:grpSpPr>
        <p:sp>
          <p:nvSpPr>
            <p:cNvPr id="11277" name="AutoShape 13">
              <a:extLst>
                <a:ext uri="{FF2B5EF4-FFF2-40B4-BE49-F238E27FC236}">
                  <a16:creationId xmlns:a16="http://schemas.microsoft.com/office/drawing/2014/main" id="{697242C6-9D87-23DE-78E6-A796A50E0A5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1296" y="4032"/>
              <a:ext cx="3840" cy="576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11278" name="AutoShape 14">
              <a:extLst>
                <a:ext uri="{FF2B5EF4-FFF2-40B4-BE49-F238E27FC236}">
                  <a16:creationId xmlns:a16="http://schemas.microsoft.com/office/drawing/2014/main" id="{4DFF9A85-40CD-35CA-814E-C2BFC3FEA2B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538" y="4032"/>
              <a:ext cx="3840" cy="576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pic>
        <p:nvPicPr>
          <p:cNvPr id="11284" name="Picture 20">
            <a:hlinkClick r:id="" action="ppaction://media"/>
            <a:extLst>
              <a:ext uri="{FF2B5EF4-FFF2-40B4-BE49-F238E27FC236}">
                <a16:creationId xmlns:a16="http://schemas.microsoft.com/office/drawing/2014/main" id="{967AAE76-CF4D-03F7-F36B-CAE85953F43F}"/>
              </a:ext>
            </a:extLst>
          </p:cNvPr>
          <p:cNvPicPr>
            <a:picLocks noChangeAspect="1" noChangeArrowheads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100" y="40005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2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4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8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18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18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8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36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36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6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36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3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3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3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3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4" presetClass="emph" presetSubtype="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3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3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3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3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4" presetClass="emph" presetSubtype="0" fill="hold" nodeType="withEffect">
                                  <p:stCondLst>
                                    <p:cond delay="6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44" presetClass="path" presetSubtype="0" accel="50000" decel="5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3.33333E-6 -4.44444E-6 L -0.15539 -0.30439 C -0.18941 -0.37314 -0.23664 -0.41111 -0.28733 -0.41111 C -0.34514 -0.41111 -0.3915 -0.37314 -0.42396 -0.30439 L -0.57917 -4.44444E-6 " pathEditMode="relative" rAng="0" ptsTypes="FffFF">
                                      <p:cBhvr>
                                        <p:cTn id="95" dur="2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20556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Rot by="-3000000">
                                      <p:cBhvr>
                                        <p:cTn id="97" dur="8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432" fill="hold"/>
                                        <p:tgtEl>
                                          <p:spTgt spid="11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9"/>
                </p:tgtEl>
              </p:cMediaNode>
            </p:audio>
            <p:audio>
              <p:cMediaNode>
                <p:cTn id="10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80"/>
                </p:tgtEl>
              </p:cMediaNode>
            </p:audio>
            <p:audio>
              <p:cMediaNode>
                <p:cTn id="10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84"/>
                </p:tgtEl>
              </p:cMediaNode>
            </p:audio>
          </p:childTnLst>
        </p:cTn>
      </p:par>
    </p:tnLst>
    <p:bldLst>
      <p:bldP spid="11266" grpId="0"/>
      <p:bldP spid="11266" grpId="1"/>
      <p:bldP spid="11266" grpId="2"/>
      <p:bldP spid="11266" grpId="3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F15C729-A7D0-92FC-9B45-C7EFC4B5F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61481" y="190500"/>
            <a:ext cx="15201900" cy="2857500"/>
          </a:xfrm>
        </p:spPr>
        <p:txBody>
          <a:bodyPr>
            <a:normAutofit fontScale="90000"/>
          </a:bodyPr>
          <a:lstStyle/>
          <a:p>
            <a:r>
              <a:rPr lang="en-US" altLang="en-US" sz="12000" dirty="0">
                <a:solidFill>
                  <a:srgbClr val="0070C0"/>
                </a:solidFill>
              </a:rPr>
              <a:t>Do they like birthday cake?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41E0DF4-BAB0-F486-573F-59CB5C2AD54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361481" y="7962019"/>
            <a:ext cx="7070131" cy="1943100"/>
          </a:xfrm>
          <a:solidFill>
            <a:srgbClr val="FFFF00">
              <a:alpha val="0"/>
            </a:srgbClr>
          </a:solidFill>
        </p:spPr>
        <p:txBody>
          <a:bodyPr>
            <a:normAutofit fontScale="92500"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8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A. Yes, they do. </a:t>
            </a:r>
            <a:endParaRPr lang="en-US" altLang="en-US" sz="4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C79AF7C2-1D11-1DE8-0195-674ED3001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532" y="7746831"/>
            <a:ext cx="7785100" cy="1600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 dirty="0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9FFD97EB-B184-C55C-47E6-EEF17797E91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8962431" y="8038220"/>
            <a:ext cx="8534400" cy="1410580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8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B. No, they don’t. 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09BBE220-D959-1709-6162-08D722565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638" y="7581900"/>
            <a:ext cx="7785100" cy="1600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 dirty="0"/>
          </a:p>
        </p:txBody>
      </p:sp>
      <p:sp>
        <p:nvSpPr>
          <p:cNvPr id="5128" name="Rectangle 8">
            <a:extLst>
              <a:ext uri="{FF2B5EF4-FFF2-40B4-BE49-F238E27FC236}">
                <a16:creationId xmlns:a16="http://schemas.microsoft.com/office/drawing/2014/main" id="{E26910BE-49EE-C915-30D8-A8DE90FBB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2324981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700"/>
          </a:p>
        </p:txBody>
      </p:sp>
      <p:sp>
        <p:nvSpPr>
          <p:cNvPr id="5130" name="Rectangle 10">
            <a:extLst>
              <a:ext uri="{FF2B5EF4-FFF2-40B4-BE49-F238E27FC236}">
                <a16:creationId xmlns:a16="http://schemas.microsoft.com/office/drawing/2014/main" id="{BDCD9263-D244-BB78-7D28-A752F0C83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2324981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700"/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1279188B-040F-4B45-2167-2D3EF7ABCED6}"/>
              </a:ext>
            </a:extLst>
          </p:cNvPr>
          <p:cNvSpPr/>
          <p:nvPr/>
        </p:nvSpPr>
        <p:spPr>
          <a:xfrm>
            <a:off x="6533958" y="2892058"/>
            <a:ext cx="4856946" cy="4389465"/>
          </a:xfrm>
          <a:custGeom>
            <a:avLst/>
            <a:gdLst/>
            <a:ahLst/>
            <a:cxnLst/>
            <a:rect l="l" t="t" r="r" b="b"/>
            <a:pathLst>
              <a:path w="4856946" h="4389465">
                <a:moveTo>
                  <a:pt x="0" y="0"/>
                </a:moveTo>
                <a:lnTo>
                  <a:pt x="4856946" y="0"/>
                </a:lnTo>
                <a:lnTo>
                  <a:pt x="4856946" y="4389465"/>
                </a:lnTo>
                <a:lnTo>
                  <a:pt x="0" y="43894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Graphic 5" descr="Worried face outline with solid fill">
            <a:extLst>
              <a:ext uri="{FF2B5EF4-FFF2-40B4-BE49-F238E27FC236}">
                <a16:creationId xmlns:a16="http://schemas.microsoft.com/office/drawing/2014/main" id="{1AABB1FD-E350-03F8-D84F-7D720DFB2B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52038" y="5232231"/>
            <a:ext cx="2514600" cy="2514600"/>
          </a:xfrm>
          <a:prstGeom prst="rect">
            <a:avLst/>
          </a:prstGeom>
        </p:spPr>
      </p:pic>
      <p:graphicFrame>
        <p:nvGraphicFramePr>
          <p:cNvPr id="5129" name="Objec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1F5C4A-0FBC-822B-AE3F-1C7CD352B5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719495"/>
              </p:ext>
            </p:extLst>
          </p:nvPr>
        </p:nvGraphicFramePr>
        <p:xfrm>
          <a:off x="18288000" y="0"/>
          <a:ext cx="18379481" cy="10279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9" imgW="4571831" imgH="3428932" progId="PowerPoint.Slide.8">
                  <p:embed/>
                </p:oleObj>
              </mc:Choice>
              <mc:Fallback>
                <p:oleObj name="Slide" r:id="rId9" imgW="4571831" imgH="3428932" progId="PowerPoint.Slide.8">
                  <p:embed/>
                  <p:pic>
                    <p:nvPicPr>
                      <p:cNvPr id="5129" name="Object 9">
                        <a:hlinkClick r:id="" action="ppaction://hlinkshowjump?jump=nextslide"/>
                        <a:extLst>
                          <a:ext uri="{FF2B5EF4-FFF2-40B4-BE49-F238E27FC236}">
                            <a16:creationId xmlns:a16="http://schemas.microsoft.com/office/drawing/2014/main" id="{D01F5C4A-0FBC-822B-AE3F-1C7CD352B5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0" y="0"/>
                        <a:ext cx="18379481" cy="102798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8">
            <a:extLst>
              <a:ext uri="{FF2B5EF4-FFF2-40B4-BE49-F238E27FC236}">
                <a16:creationId xmlns:a16="http://schemas.microsoft.com/office/drawing/2014/main" id="{C8E1BE1A-6BD4-6958-B8D5-ACDFA2944E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7764944"/>
              </p:ext>
            </p:extLst>
          </p:nvPr>
        </p:nvGraphicFramePr>
        <p:xfrm>
          <a:off x="-18302347" y="0"/>
          <a:ext cx="18286710" cy="1028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11" imgW="4571831" imgH="3428932" progId="PowerPoint.Slide.8">
                  <p:embed/>
                </p:oleObj>
              </mc:Choice>
              <mc:Fallback>
                <p:oleObj name="Slide" r:id="rId11" imgW="4571831" imgH="3428932" progId="PowerPoint.Slide.8">
                  <p:embed/>
                  <p:pic>
                    <p:nvPicPr>
                      <p:cNvPr id="9224" name="Object 8">
                        <a:extLst>
                          <a:ext uri="{FF2B5EF4-FFF2-40B4-BE49-F238E27FC236}">
                            <a16:creationId xmlns:a16="http://schemas.microsoft.com/office/drawing/2014/main" id="{06C35772-2A1B-CD50-7A3A-620CBBBA82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302347" y="0"/>
                        <a:ext cx="18286710" cy="10287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2.96296E-6 L -1 -0.011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5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9167 -0.01065 L -0.00833 0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5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0.99167 -0.010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-5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>
            <a:extLst>
              <a:ext uri="{FF2B5EF4-FFF2-40B4-BE49-F238E27FC236}">
                <a16:creationId xmlns:a16="http://schemas.microsoft.com/office/drawing/2014/main" id="{4514FFA9-21D3-D423-64B7-17AE0214A2D0}"/>
              </a:ext>
            </a:extLst>
          </p:cNvPr>
          <p:cNvGrpSpPr>
            <a:grpSpLocks/>
          </p:cNvGrpSpPr>
          <p:nvPr/>
        </p:nvGrpSpPr>
        <p:grpSpPr bwMode="auto">
          <a:xfrm>
            <a:off x="521494" y="7974808"/>
            <a:ext cx="4662487" cy="1512094"/>
            <a:chOff x="-741" y="3349"/>
            <a:chExt cx="1958" cy="635"/>
          </a:xfrm>
        </p:grpSpPr>
        <p:sp>
          <p:nvSpPr>
            <p:cNvPr id="8195" name="Rectangle 3">
              <a:extLst>
                <a:ext uri="{FF2B5EF4-FFF2-40B4-BE49-F238E27FC236}">
                  <a16:creationId xmlns:a16="http://schemas.microsoft.com/office/drawing/2014/main" id="{011A8222-90F0-12B9-949E-57438EF98B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80" y="2688"/>
              <a:ext cx="635" cy="1958"/>
            </a:xfrm>
            <a:prstGeom prst="rect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altLang="en-US" sz="4800">
                <a:latin typeface="Gill Sans MT" panose="020B0502020104020203" pitchFamily="34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196" name="Ink 4">
                  <a:extLst>
                    <a:ext uri="{FF2B5EF4-FFF2-40B4-BE49-F238E27FC236}">
                      <a16:creationId xmlns:a16="http://schemas.microsoft.com/office/drawing/2014/main" id="{818AE8DC-945C-427E-2FF8-C1AADEB8726C}"/>
                    </a:ext>
                  </a:extLst>
                </p14:cNvPr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-430" y="3428"/>
                <a:ext cx="1326" cy="476"/>
              </p14:xfrm>
            </p:contentPart>
          </mc:Choice>
          <mc:Fallback xmlns="">
            <p:pic>
              <p:nvPicPr>
                <p:cNvPr id="8196" name="Ink 4">
                  <a:extLst>
                    <a:ext uri="{FF2B5EF4-FFF2-40B4-BE49-F238E27FC236}">
                      <a16:creationId xmlns:a16="http://schemas.microsoft.com/office/drawing/2014/main" id="{818AE8DC-945C-427E-2FF8-C1AADEB8726C}"/>
                    </a:ext>
                  </a:extLst>
                </p:cNvPr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-446" y="3421"/>
                  <a:ext cx="1358" cy="49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197" name="Rectangle 5">
            <a:extLst>
              <a:ext uri="{FF2B5EF4-FFF2-40B4-BE49-F238E27FC236}">
                <a16:creationId xmlns:a16="http://schemas.microsoft.com/office/drawing/2014/main" id="{46246E7C-E12D-DAA9-BA72-564E2D813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8600" y="31172"/>
            <a:ext cx="2819400" cy="1025582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964F67C0-98CD-E2B9-F534-EA1BA7380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9"/>
          <a:stretch>
            <a:fillRect/>
          </a:stretch>
        </p:blipFill>
        <p:spPr bwMode="auto">
          <a:xfrm flipH="1">
            <a:off x="15087600" y="571500"/>
            <a:ext cx="3200400" cy="240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>
            <a:extLst>
              <a:ext uri="{FF2B5EF4-FFF2-40B4-BE49-F238E27FC236}">
                <a16:creationId xmlns:a16="http://schemas.microsoft.com/office/drawing/2014/main" id="{6E0EFE34-ABBC-5FA8-A53B-E255970DE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0050" y="3326316"/>
            <a:ext cx="2476500" cy="124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Rectangle 8">
            <a:extLst>
              <a:ext uri="{FF2B5EF4-FFF2-40B4-BE49-F238E27FC236}">
                <a16:creationId xmlns:a16="http://schemas.microsoft.com/office/drawing/2014/main" id="{79EA7656-40F8-DFD4-AFAC-743AE670ABC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52600" y="2844907"/>
            <a:ext cx="11658600" cy="2205038"/>
          </a:xfrm>
        </p:spPr>
        <p:txBody>
          <a:bodyPr anchor="ctr">
            <a:noAutofit/>
          </a:bodyPr>
          <a:lstStyle/>
          <a:p>
            <a:r>
              <a:rPr lang="en-US" altLang="en-US" sz="20600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Scoring</a:t>
            </a:r>
          </a:p>
        </p:txBody>
      </p:sp>
      <p:sp>
        <p:nvSpPr>
          <p:cNvPr id="8201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683569-B085-CAA1-9EAB-900BD3395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31172"/>
            <a:ext cx="18211800" cy="10287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 dirty="0"/>
          </a:p>
        </p:txBody>
      </p:sp>
      <p:pic>
        <p:nvPicPr>
          <p:cNvPr id="8202" name="Picture 10">
            <a:hlinkClick r:id="" action="ppaction://media"/>
            <a:extLst>
              <a:ext uri="{FF2B5EF4-FFF2-40B4-BE49-F238E27FC236}">
                <a16:creationId xmlns:a16="http://schemas.microsoft.com/office/drawing/2014/main" id="{9135FD4C-A6E6-CD1A-BB6E-3DD008E867BC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3749125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" fill="hold"/>
                                        <p:tgtEl>
                                          <p:spTgt spid="8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3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8AD3159-71CE-00DD-2571-C19CD910DC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43824" y="539461"/>
            <a:ext cx="13030200" cy="2857500"/>
          </a:xfrm>
        </p:spPr>
        <p:txBody>
          <a:bodyPr>
            <a:noAutofit/>
          </a:bodyPr>
          <a:lstStyle/>
          <a:p>
            <a:r>
              <a:rPr lang="en-US" altLang="en-US" sz="9600" dirty="0">
                <a:solidFill>
                  <a:srgbClr val="0070C0"/>
                </a:solidFill>
              </a:rPr>
              <a:t>Does he like candy? 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611B646-9ED8-D659-F66D-9835B3D47E4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73752" y="8410575"/>
            <a:ext cx="6172200" cy="1276350"/>
          </a:xfrm>
          <a:solidFill>
            <a:srgbClr val="FFFF00">
              <a:alpha val="0"/>
            </a:srgbClr>
          </a:solidFill>
        </p:spPr>
        <p:txBody>
          <a:bodyPr>
            <a:normAutofit fontScale="85000" lnSpcReduction="10000"/>
          </a:bodyPr>
          <a:lstStyle/>
          <a:p>
            <a:pPr algn="ctr">
              <a:buFontTx/>
              <a:buNone/>
            </a:pPr>
            <a:r>
              <a:rPr lang="en-US" altLang="en-US" sz="7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A. No, he doesn’t. </a:t>
            </a:r>
            <a:endParaRPr lang="en-US" altLang="en-US" sz="3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EE7CFD7D-5297-3C21-296F-9177FF3C3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7742091"/>
            <a:ext cx="6405996" cy="20227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 dirty="0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E32AC3AB-A832-4468-2DB5-1E4A449B562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9525000" y="8267700"/>
            <a:ext cx="7136823" cy="1714500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US" alt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B. Yes, he does. 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364C6CEB-CCE7-8541-E5B4-9925FAFFA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7755946"/>
            <a:ext cx="6405996" cy="20227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B7DDE0E0-65E4-EA55-687E-FCDB370D9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2324981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700"/>
          </a:p>
        </p:txBody>
      </p:sp>
      <p:sp>
        <p:nvSpPr>
          <p:cNvPr id="9225" name="Rectangle 9">
            <a:extLst>
              <a:ext uri="{FF2B5EF4-FFF2-40B4-BE49-F238E27FC236}">
                <a16:creationId xmlns:a16="http://schemas.microsoft.com/office/drawing/2014/main" id="{EB262A5E-2B3C-06BB-F717-C399F6594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2324981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700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FD3A7043-308E-7A48-20F6-93412DE92F6C}"/>
              </a:ext>
            </a:extLst>
          </p:cNvPr>
          <p:cNvSpPr/>
          <p:nvPr/>
        </p:nvSpPr>
        <p:spPr>
          <a:xfrm>
            <a:off x="6639699" y="3314700"/>
            <a:ext cx="4960109" cy="3835344"/>
          </a:xfrm>
          <a:custGeom>
            <a:avLst/>
            <a:gdLst/>
            <a:ahLst/>
            <a:cxnLst/>
            <a:rect l="l" t="t" r="r" b="b"/>
            <a:pathLst>
              <a:path w="4837331" h="3670325">
                <a:moveTo>
                  <a:pt x="0" y="0"/>
                </a:moveTo>
                <a:lnTo>
                  <a:pt x="4837331" y="0"/>
                </a:lnTo>
                <a:lnTo>
                  <a:pt x="4837331" y="3670325"/>
                </a:lnTo>
                <a:lnTo>
                  <a:pt x="0" y="3670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Graphic 3" descr="Smiling with hearts face outline with solid fill">
            <a:extLst>
              <a:ext uri="{FF2B5EF4-FFF2-40B4-BE49-F238E27FC236}">
                <a16:creationId xmlns:a16="http://schemas.microsoft.com/office/drawing/2014/main" id="{E8A03274-FDDF-3019-3728-E4C89ED19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96700" y="5366289"/>
            <a:ext cx="2559445" cy="2559445"/>
          </a:xfrm>
          <a:prstGeom prst="rect">
            <a:avLst/>
          </a:prstGeom>
        </p:spPr>
      </p:pic>
      <p:graphicFrame>
        <p:nvGraphicFramePr>
          <p:cNvPr id="9224" name="Object 8">
            <a:extLst>
              <a:ext uri="{FF2B5EF4-FFF2-40B4-BE49-F238E27FC236}">
                <a16:creationId xmlns:a16="http://schemas.microsoft.com/office/drawing/2014/main" id="{06C35772-2A1B-CD50-7A3A-620CBBBA82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217368"/>
              </p:ext>
            </p:extLst>
          </p:nvPr>
        </p:nvGraphicFramePr>
        <p:xfrm>
          <a:off x="-18254688" y="0"/>
          <a:ext cx="18274145" cy="1027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8" imgW="4571831" imgH="3428932" progId="PowerPoint.Slide.8">
                  <p:embed/>
                </p:oleObj>
              </mc:Choice>
              <mc:Fallback>
                <p:oleObj name="Slide" r:id="rId8" imgW="4571831" imgH="3428932" progId="PowerPoint.Slide.8">
                  <p:embed/>
                  <p:pic>
                    <p:nvPicPr>
                      <p:cNvPr id="9224" name="Object 8">
                        <a:extLst>
                          <a:ext uri="{FF2B5EF4-FFF2-40B4-BE49-F238E27FC236}">
                            <a16:creationId xmlns:a16="http://schemas.microsoft.com/office/drawing/2014/main" id="{06C35772-2A1B-CD50-7A3A-620CBBBA82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254688" y="0"/>
                        <a:ext cx="18274145" cy="102798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6" name="Object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0156FC-AF95-FB82-3181-8FA9BE98C5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652333"/>
              </p:ext>
            </p:extLst>
          </p:nvPr>
        </p:nvGraphicFramePr>
        <p:xfrm>
          <a:off x="18298391" y="0"/>
          <a:ext cx="18274145" cy="10279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10" imgW="4571831" imgH="3428932" progId="PowerPoint.Slide.8">
                  <p:embed/>
                </p:oleObj>
              </mc:Choice>
              <mc:Fallback>
                <p:oleObj name="Slide" r:id="rId10" imgW="4571831" imgH="3428932" progId="PowerPoint.Slide.8">
                  <p:embed/>
                  <p:pic>
                    <p:nvPicPr>
                      <p:cNvPr id="9226" name="Object 10">
                        <a:hlinkClick r:id="" action="ppaction://hlinkshowjump?jump=nextslide"/>
                        <a:extLst>
                          <a:ext uri="{FF2B5EF4-FFF2-40B4-BE49-F238E27FC236}">
                            <a16:creationId xmlns:a16="http://schemas.microsoft.com/office/drawing/2014/main" id="{BC0156FC-AF95-FB82-3181-8FA9BE98C5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98391" y="0"/>
                        <a:ext cx="18274145" cy="102798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-1.35802E-6 L 0.99166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-5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1 -0.0112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5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9166 -0.01065 L -0.00834 -1.3580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>
            <a:extLst>
              <a:ext uri="{FF2B5EF4-FFF2-40B4-BE49-F238E27FC236}">
                <a16:creationId xmlns:a16="http://schemas.microsoft.com/office/drawing/2014/main" id="{E36D887C-70D7-A34B-714B-79804326FA7B}"/>
              </a:ext>
            </a:extLst>
          </p:cNvPr>
          <p:cNvGrpSpPr>
            <a:grpSpLocks/>
          </p:cNvGrpSpPr>
          <p:nvPr/>
        </p:nvGrpSpPr>
        <p:grpSpPr bwMode="auto">
          <a:xfrm>
            <a:off x="895350" y="7294418"/>
            <a:ext cx="4305300" cy="2095500"/>
            <a:chOff x="720" y="3072"/>
            <a:chExt cx="1296" cy="576"/>
          </a:xfrm>
        </p:grpSpPr>
        <p:sp>
          <p:nvSpPr>
            <p:cNvPr id="10243" name="Rectangle 3">
              <a:extLst>
                <a:ext uri="{FF2B5EF4-FFF2-40B4-BE49-F238E27FC236}">
                  <a16:creationId xmlns:a16="http://schemas.microsoft.com/office/drawing/2014/main" id="{10DE51FC-ACCB-4201-310A-DD073AB2EF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80" y="2712"/>
              <a:ext cx="576" cy="1296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altLang="en-US" sz="4800">
                <a:latin typeface="Gill Sans MT" panose="020B0502020104020203" pitchFamily="34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244" name="Ink 4">
                  <a:extLst>
                    <a:ext uri="{FF2B5EF4-FFF2-40B4-BE49-F238E27FC236}">
                      <a16:creationId xmlns:a16="http://schemas.microsoft.com/office/drawing/2014/main" id="{897A467F-56F6-EAA4-0EDC-C154018E1801}"/>
                    </a:ext>
                  </a:extLst>
                </p14:cNvPr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898" y="3189"/>
                <a:ext cx="878" cy="315"/>
              </p14:xfrm>
            </p:contentPart>
          </mc:Choice>
          <mc:Fallback xmlns="">
            <p:pic>
              <p:nvPicPr>
                <p:cNvPr id="10244" name="Ink 4">
                  <a:extLst>
                    <a:ext uri="{FF2B5EF4-FFF2-40B4-BE49-F238E27FC236}">
                      <a16:creationId xmlns:a16="http://schemas.microsoft.com/office/drawing/2014/main" id="{897A467F-56F6-EAA4-0EDC-C154018E1801}"/>
                    </a:ext>
                  </a:extLst>
                </p:cNvPr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82" y="3182"/>
                  <a:ext cx="910" cy="32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245" name="Rectangle 5">
            <a:extLst>
              <a:ext uri="{FF2B5EF4-FFF2-40B4-BE49-F238E27FC236}">
                <a16:creationId xmlns:a16="http://schemas.microsoft.com/office/drawing/2014/main" id="{3DF410F4-AFFB-B491-00B3-CD23B2364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7600" y="0"/>
            <a:ext cx="3200400" cy="102870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D3D15A0E-277F-1017-EE1F-7237EB020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9"/>
          <a:stretch>
            <a:fillRect/>
          </a:stretch>
        </p:blipFill>
        <p:spPr bwMode="auto">
          <a:xfrm flipH="1">
            <a:off x="14869391" y="347340"/>
            <a:ext cx="3200400" cy="240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>
            <a:extLst>
              <a:ext uri="{FF2B5EF4-FFF2-40B4-BE49-F238E27FC236}">
                <a16:creationId xmlns:a16="http://schemas.microsoft.com/office/drawing/2014/main" id="{12E3E605-4676-B6A2-D116-5012240EB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0" y="3111324"/>
            <a:ext cx="2694080" cy="135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0E7517B2-3B39-7935-9641-0E9AD1F46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6" y="4548351"/>
            <a:ext cx="2694084" cy="135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>
            <a:hlinkClick r:id="" action="ppaction://media"/>
            <a:extLst>
              <a:ext uri="{FF2B5EF4-FFF2-40B4-BE49-F238E27FC236}">
                <a16:creationId xmlns:a16="http://schemas.microsoft.com/office/drawing/2014/main" id="{ED00E03B-DC7A-2D33-4313-46ED8494BE8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325874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63FFEFE1-C91A-7D13-DC02-959764553B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52600" y="2844907"/>
            <a:ext cx="11658600" cy="2205038"/>
          </a:xfrm>
        </p:spPr>
        <p:txBody>
          <a:bodyPr anchor="ctr">
            <a:noAutofit/>
          </a:bodyPr>
          <a:lstStyle/>
          <a:p>
            <a:r>
              <a:rPr lang="en-US" altLang="en-US" sz="20600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Scoring</a:t>
            </a:r>
          </a:p>
        </p:txBody>
      </p:sp>
      <p:sp>
        <p:nvSpPr>
          <p:cNvPr id="10249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469D1C-7E96-D617-200F-826F693CB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4246"/>
            <a:ext cx="18288000" cy="10287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" fill="hold"/>
                                        <p:tgtEl>
                                          <p:spTgt spid="10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2DB3ADAE-29F8-2678-6F32-83EB9EADDB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28900" y="800100"/>
            <a:ext cx="13030200" cy="2857500"/>
          </a:xfrm>
        </p:spPr>
        <p:txBody>
          <a:bodyPr>
            <a:noAutofit/>
          </a:bodyPr>
          <a:lstStyle/>
          <a:p>
            <a:r>
              <a:rPr lang="en-US" altLang="en-US" sz="9600" dirty="0">
                <a:solidFill>
                  <a:srgbClr val="0070C0"/>
                </a:solidFill>
              </a:rPr>
              <a:t>Does she like balloons?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CC6CD542-FD78-7689-4122-FDC5F6A4602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201150" y="8705850"/>
            <a:ext cx="6172200" cy="1562100"/>
          </a:xfrm>
          <a:solidFill>
            <a:srgbClr val="FFFF00">
              <a:alpha val="0"/>
            </a:srgbClr>
          </a:solidFill>
        </p:spPr>
        <p:txBody>
          <a:bodyPr>
            <a:normAutofit fontScale="85000" lnSpcReduction="10000"/>
          </a:bodyPr>
          <a:lstStyle/>
          <a:p>
            <a:pPr algn="ctr">
              <a:buFontTx/>
              <a:buNone/>
            </a:pPr>
            <a:r>
              <a:rPr lang="en-US" altLang="en-US" sz="7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B. No, she doesn’t.</a:t>
            </a:r>
            <a:endParaRPr lang="en-US" altLang="en-US" sz="3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E3EC6C54-17C3-2D5C-1160-B504C65F6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6460" y="8432006"/>
            <a:ext cx="6468340" cy="13215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DD15B166-9FF6-F04C-4D01-E5278C047C6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343151" y="8565357"/>
            <a:ext cx="6172199" cy="1714500"/>
          </a:xfrm>
        </p:spPr>
        <p:txBody>
          <a:bodyPr>
            <a:normAutofit fontScale="92500"/>
          </a:bodyPr>
          <a:lstStyle/>
          <a:p>
            <a:pPr algn="ctr">
              <a:buFontTx/>
              <a:buNone/>
            </a:pPr>
            <a:r>
              <a:rPr lang="en-US" altLang="en-US" sz="7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A. Yes, she does. 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89752B4B-0759-7D05-37A6-4B5C086F6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8565356"/>
            <a:ext cx="6229350" cy="13215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6E2DE81D-439D-6E0F-BAC3-111A7561A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2324981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700"/>
          </a:p>
        </p:txBody>
      </p:sp>
      <p:sp>
        <p:nvSpPr>
          <p:cNvPr id="12297" name="Rectangle 9">
            <a:extLst>
              <a:ext uri="{FF2B5EF4-FFF2-40B4-BE49-F238E27FC236}">
                <a16:creationId xmlns:a16="http://schemas.microsoft.com/office/drawing/2014/main" id="{2786B9D0-A30F-06DB-8126-A9EEC73F3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2324981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700"/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9AF5D70A-3CF5-E1E1-F28A-A640015E27D9}"/>
              </a:ext>
            </a:extLst>
          </p:cNvPr>
          <p:cNvSpPr/>
          <p:nvPr/>
        </p:nvSpPr>
        <p:spPr>
          <a:xfrm>
            <a:off x="6324600" y="3200735"/>
            <a:ext cx="5188345" cy="5042020"/>
          </a:xfrm>
          <a:custGeom>
            <a:avLst/>
            <a:gdLst/>
            <a:ahLst/>
            <a:cxnLst/>
            <a:rect l="l" t="t" r="r" b="b"/>
            <a:pathLst>
              <a:path w="2825665" h="2751492">
                <a:moveTo>
                  <a:pt x="0" y="0"/>
                </a:moveTo>
                <a:lnTo>
                  <a:pt x="2825666" y="0"/>
                </a:lnTo>
                <a:lnTo>
                  <a:pt x="2825666" y="2751491"/>
                </a:lnTo>
                <a:lnTo>
                  <a:pt x="0" y="2751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Graphic 2" descr="Smiling with hearts face outline with solid fill">
            <a:extLst>
              <a:ext uri="{FF2B5EF4-FFF2-40B4-BE49-F238E27FC236}">
                <a16:creationId xmlns:a16="http://schemas.microsoft.com/office/drawing/2014/main" id="{3131253D-D6B8-5560-6906-0239F8F51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96700" y="5366289"/>
            <a:ext cx="2559445" cy="2559445"/>
          </a:xfrm>
          <a:prstGeom prst="rect">
            <a:avLst/>
          </a:prstGeom>
        </p:spPr>
      </p:pic>
      <p:graphicFrame>
        <p:nvGraphicFramePr>
          <p:cNvPr id="12296" name="Object 8">
            <a:extLst>
              <a:ext uri="{FF2B5EF4-FFF2-40B4-BE49-F238E27FC236}">
                <a16:creationId xmlns:a16="http://schemas.microsoft.com/office/drawing/2014/main" id="{57F037D8-FBE1-580D-92C4-0D03F6F89C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25012"/>
              </p:ext>
            </p:extLst>
          </p:nvPr>
        </p:nvGraphicFramePr>
        <p:xfrm>
          <a:off x="-18308782" y="-11907"/>
          <a:ext cx="18308782" cy="1027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8" imgW="4571831" imgH="3428932" progId="PowerPoint.Slide.8">
                  <p:embed/>
                </p:oleObj>
              </mc:Choice>
              <mc:Fallback>
                <p:oleObj name="Slide" r:id="rId8" imgW="4571831" imgH="3428932" progId="PowerPoint.Slide.8">
                  <p:embed/>
                  <p:pic>
                    <p:nvPicPr>
                      <p:cNvPr id="12296" name="Object 8">
                        <a:extLst>
                          <a:ext uri="{FF2B5EF4-FFF2-40B4-BE49-F238E27FC236}">
                            <a16:creationId xmlns:a16="http://schemas.microsoft.com/office/drawing/2014/main" id="{57F037D8-FBE1-580D-92C4-0D03F6F89C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308782" y="-11907"/>
                        <a:ext cx="18308782" cy="102798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8" name="Object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CAE885-8D17-E2D0-F2DC-054231A847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2655617"/>
              </p:ext>
            </p:extLst>
          </p:nvPr>
        </p:nvGraphicFramePr>
        <p:xfrm>
          <a:off x="18288000" y="-24244"/>
          <a:ext cx="18308782" cy="10279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10" imgW="4571831" imgH="3428932" progId="PowerPoint.Slide.8">
                  <p:embed/>
                </p:oleObj>
              </mc:Choice>
              <mc:Fallback>
                <p:oleObj name="Slide" r:id="rId10" imgW="4571831" imgH="3428932" progId="PowerPoint.Slide.8">
                  <p:embed/>
                  <p:pic>
                    <p:nvPicPr>
                      <p:cNvPr id="12298" name="Object 10">
                        <a:hlinkClick r:id="" action="ppaction://hlinkshowjump?jump=nextslide"/>
                        <a:extLst>
                          <a:ext uri="{FF2B5EF4-FFF2-40B4-BE49-F238E27FC236}">
                            <a16:creationId xmlns:a16="http://schemas.microsoft.com/office/drawing/2014/main" id="{FACAE885-8D17-E2D0-F2DC-054231A847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0" y="-24244"/>
                        <a:ext cx="18308782" cy="102798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20988E-6 L 0.99167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-5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1 -0.0112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5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9167 -0.01065 L -0.00833 3.20988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792F8EF-CAD6-3F02-D987-7B98B6497494}"/>
              </a:ext>
            </a:extLst>
          </p:cNvPr>
          <p:cNvSpPr/>
          <p:nvPr/>
        </p:nvSpPr>
        <p:spPr>
          <a:xfrm>
            <a:off x="964847" y="146852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>
              <a:alpha val="52157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316300" y="1231094"/>
            <a:ext cx="13198198" cy="2238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2926" b="1" dirty="0">
                <a:solidFill>
                  <a:srgbClr val="C00000"/>
                </a:solidFill>
                <a:latin typeface="KG Primary Penmanship Bold"/>
              </a:rPr>
              <a:t>HELLO SONG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5AC7AB-151F-A1F5-2DD1-7BF537358D3A}"/>
              </a:ext>
            </a:extLst>
          </p:cNvPr>
          <p:cNvGrpSpPr/>
          <p:nvPr/>
        </p:nvGrpSpPr>
        <p:grpSpPr>
          <a:xfrm>
            <a:off x="-76200" y="123958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5C272F-12D1-C252-424F-BEA78D66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25B9FF-558F-0145-E670-D8D7D7073AD7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E16FBCD-4681-B963-D6A1-D49DBE3BE6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E57851F2-4D0F-2A6C-6747-20568DED54B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89D5F1B-77BA-0616-8978-C2660680409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BE4273F1-7FEB-BEEC-6BBE-6899287006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F1CF97A-21D8-95D1-9127-35AC63BD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3469271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>
            <a:extLst>
              <a:ext uri="{FF2B5EF4-FFF2-40B4-BE49-F238E27FC236}">
                <a16:creationId xmlns:a16="http://schemas.microsoft.com/office/drawing/2014/main" id="{F90954DF-C982-EF54-9D1F-41ED78C8C6C9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6972300"/>
            <a:ext cx="4610100" cy="2171700"/>
            <a:chOff x="720" y="3072"/>
            <a:chExt cx="1296" cy="576"/>
          </a:xfrm>
        </p:grpSpPr>
        <p:sp>
          <p:nvSpPr>
            <p:cNvPr id="13315" name="Rectangle 3">
              <a:extLst>
                <a:ext uri="{FF2B5EF4-FFF2-40B4-BE49-F238E27FC236}">
                  <a16:creationId xmlns:a16="http://schemas.microsoft.com/office/drawing/2014/main" id="{0B66EB7F-365A-9172-428D-42EE2FF5CA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80" y="2712"/>
              <a:ext cx="576" cy="1296"/>
            </a:xfrm>
            <a:prstGeom prst="rect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altLang="en-US" sz="4800">
                <a:latin typeface="Gill Sans MT" panose="020B0502020104020203" pitchFamily="34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316" name="Ink 4">
                  <a:extLst>
                    <a:ext uri="{FF2B5EF4-FFF2-40B4-BE49-F238E27FC236}">
                      <a16:creationId xmlns:a16="http://schemas.microsoft.com/office/drawing/2014/main" id="{88577520-52C8-EB84-E209-E097319EFEFB}"/>
                    </a:ext>
                  </a:extLst>
                </p14:cNvPr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977" y="3203"/>
                <a:ext cx="878" cy="315"/>
              </p14:xfrm>
            </p:contentPart>
          </mc:Choice>
          <mc:Fallback xmlns="">
            <p:pic>
              <p:nvPicPr>
                <p:cNvPr id="13316" name="Ink 4">
                  <a:extLst>
                    <a:ext uri="{FF2B5EF4-FFF2-40B4-BE49-F238E27FC236}">
                      <a16:creationId xmlns:a16="http://schemas.microsoft.com/office/drawing/2014/main" id="{88577520-52C8-EB84-E209-E097319EFEFB}"/>
                    </a:ext>
                  </a:extLst>
                </p:cNvPr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6" y="3198"/>
                  <a:ext cx="899" cy="32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317" name="Rectangle 5">
            <a:extLst>
              <a:ext uri="{FF2B5EF4-FFF2-40B4-BE49-F238E27FC236}">
                <a16:creationId xmlns:a16="http://schemas.microsoft.com/office/drawing/2014/main" id="{E6FABE46-1350-D985-1048-1A88B10F8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3300" y="0"/>
            <a:ext cx="3320845" cy="102870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AA4341CB-8CAF-227E-84AA-7526AE109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9"/>
          <a:stretch>
            <a:fillRect/>
          </a:stretch>
        </p:blipFill>
        <p:spPr bwMode="auto">
          <a:xfrm flipH="1">
            <a:off x="14859000" y="602457"/>
            <a:ext cx="3200400" cy="240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>
            <a:extLst>
              <a:ext uri="{FF2B5EF4-FFF2-40B4-BE49-F238E27FC236}">
                <a16:creationId xmlns:a16="http://schemas.microsoft.com/office/drawing/2014/main" id="{1FC10A34-D971-162E-F5A2-F1C66CFB3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369" y="3315891"/>
            <a:ext cx="3080986" cy="15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>
            <a:extLst>
              <a:ext uri="{FF2B5EF4-FFF2-40B4-BE49-F238E27FC236}">
                <a16:creationId xmlns:a16="http://schemas.microsoft.com/office/drawing/2014/main" id="{67442B6F-BEF3-826E-D9ED-F936D49DD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4277" y="4808475"/>
            <a:ext cx="3080986" cy="15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>
            <a:extLst>
              <a:ext uri="{FF2B5EF4-FFF2-40B4-BE49-F238E27FC236}">
                <a16:creationId xmlns:a16="http://schemas.microsoft.com/office/drawing/2014/main" id="{7D719D04-E7D4-DF21-9E8E-409E166FE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85" y="6321030"/>
            <a:ext cx="3080986" cy="15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>
            <a:hlinkClick r:id="" action="ppaction://media"/>
            <a:extLst>
              <a:ext uri="{FF2B5EF4-FFF2-40B4-BE49-F238E27FC236}">
                <a16:creationId xmlns:a16="http://schemas.microsoft.com/office/drawing/2014/main" id="{511FA981-E6FA-F619-7C46-CF13446C5794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2459987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9594FB67-0C69-64BD-B8E8-5306B79DCD0D}"/>
              </a:ext>
            </a:extLst>
          </p:cNvPr>
          <p:cNvSpPr txBox="1">
            <a:spLocks noChangeArrowheads="1"/>
          </p:cNvSpPr>
          <p:nvPr/>
        </p:nvSpPr>
        <p:spPr>
          <a:xfrm>
            <a:off x="1752600" y="2844907"/>
            <a:ext cx="11658600" cy="2205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600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Scoring</a:t>
            </a:r>
          </a:p>
        </p:txBody>
      </p:sp>
      <p:sp>
        <p:nvSpPr>
          <p:cNvPr id="13321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809524-223C-56C8-19D8-7C713FA15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3555"/>
            <a:ext cx="18462520" cy="10287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" fill="hold"/>
                                        <p:tgtEl>
                                          <p:spTgt spid="13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182CBB9-C3AB-4024-B77E-3F207A45FD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28900" y="800100"/>
            <a:ext cx="13030200" cy="2857500"/>
          </a:xfrm>
        </p:spPr>
        <p:txBody>
          <a:bodyPr>
            <a:normAutofit fontScale="90000"/>
          </a:bodyPr>
          <a:lstStyle/>
          <a:p>
            <a:r>
              <a:rPr lang="en-US" altLang="en-US" sz="12000" dirty="0">
                <a:solidFill>
                  <a:srgbClr val="0070C0"/>
                </a:solidFill>
              </a:rPr>
              <a:t>Do they like presents?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875FF85E-69EF-0BF4-1647-CA7A6B0EE67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658350" y="8539486"/>
            <a:ext cx="6172200" cy="1143001"/>
          </a:xfrm>
          <a:solidFill>
            <a:srgbClr val="FFFF00">
              <a:alpha val="0"/>
            </a:srgbClr>
          </a:solidFill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US" alt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B. Yes, they do.</a:t>
            </a:r>
            <a:endParaRPr lang="en-US" altLang="en-US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B03D0DFD-1F13-1B4D-85F6-D29A29D40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8272787"/>
            <a:ext cx="5624946" cy="167131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36B604AF-5248-4ED7-0150-2E7171268FC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670464" y="8544575"/>
            <a:ext cx="6324600" cy="1714500"/>
          </a:xfrm>
        </p:spPr>
        <p:txBody>
          <a:bodyPr>
            <a:normAutofit fontScale="92500"/>
          </a:bodyPr>
          <a:lstStyle/>
          <a:p>
            <a:pPr algn="ctr">
              <a:buFontTx/>
              <a:buNone/>
            </a:pPr>
            <a:r>
              <a:rPr lang="en-US" altLang="en-US" sz="7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A. No, they don’t. 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4ADA0999-4BF4-70C2-5CC2-D64DE8AE3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0854" y="8272787"/>
            <a:ext cx="6324599" cy="1409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9E031CBC-0B8B-C407-F74A-60C0F3939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2324981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700"/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162A33D3-88D8-3336-A74C-2637FA7C3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2324981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700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662BD04F-56A3-D27F-6EC0-32F120747CF9}"/>
              </a:ext>
            </a:extLst>
          </p:cNvPr>
          <p:cNvSpPr/>
          <p:nvPr/>
        </p:nvSpPr>
        <p:spPr>
          <a:xfrm>
            <a:off x="5474277" y="3543300"/>
            <a:ext cx="7339446" cy="4572920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Graphic 2" descr="Worried face outline with solid fill">
            <a:extLst>
              <a:ext uri="{FF2B5EF4-FFF2-40B4-BE49-F238E27FC236}">
                <a16:creationId xmlns:a16="http://schemas.microsoft.com/office/drawing/2014/main" id="{EEF79029-9C98-1939-6CEF-6A80B19AE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79111" y="5891537"/>
            <a:ext cx="2514600" cy="2514600"/>
          </a:xfrm>
          <a:prstGeom prst="rect">
            <a:avLst/>
          </a:prstGeom>
        </p:spPr>
      </p:pic>
      <p:graphicFrame>
        <p:nvGraphicFramePr>
          <p:cNvPr id="14344" name="Object 8">
            <a:extLst>
              <a:ext uri="{FF2B5EF4-FFF2-40B4-BE49-F238E27FC236}">
                <a16:creationId xmlns:a16="http://schemas.microsoft.com/office/drawing/2014/main" id="{7FD07FA3-DBD6-82FB-339C-82733204B7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162159"/>
              </p:ext>
            </p:extLst>
          </p:nvPr>
        </p:nvGraphicFramePr>
        <p:xfrm>
          <a:off x="-18364200" y="0"/>
          <a:ext cx="18364200" cy="1028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8" imgW="4571831" imgH="3428932" progId="PowerPoint.Slide.8">
                  <p:embed/>
                </p:oleObj>
              </mc:Choice>
              <mc:Fallback>
                <p:oleObj name="Slide" r:id="rId8" imgW="4571831" imgH="3428932" progId="PowerPoint.Slide.8">
                  <p:embed/>
                  <p:pic>
                    <p:nvPicPr>
                      <p:cNvPr id="14344" name="Object 8">
                        <a:extLst>
                          <a:ext uri="{FF2B5EF4-FFF2-40B4-BE49-F238E27FC236}">
                            <a16:creationId xmlns:a16="http://schemas.microsoft.com/office/drawing/2014/main" id="{7FD07FA3-DBD6-82FB-339C-82733204B7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364200" y="0"/>
                        <a:ext cx="18364200" cy="10287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6" name="Object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6ACE6C-C95B-EDAC-0CA7-88B48C67FF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060301"/>
              </p:ext>
            </p:extLst>
          </p:nvPr>
        </p:nvGraphicFramePr>
        <p:xfrm>
          <a:off x="18288000" y="1"/>
          <a:ext cx="18364200" cy="10286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10" imgW="4571831" imgH="3428932" progId="PowerPoint.Slide.8">
                  <p:embed/>
                </p:oleObj>
              </mc:Choice>
              <mc:Fallback>
                <p:oleObj name="Slide" r:id="rId10" imgW="4571831" imgH="3428932" progId="PowerPoint.Slide.8">
                  <p:embed/>
                  <p:pic>
                    <p:nvPicPr>
                      <p:cNvPr id="14346" name="Object 10">
                        <a:hlinkClick r:id="" action="ppaction://hlinkshowjump?jump=nextslide"/>
                        <a:extLst>
                          <a:ext uri="{FF2B5EF4-FFF2-40B4-BE49-F238E27FC236}">
                            <a16:creationId xmlns:a16="http://schemas.microsoft.com/office/drawing/2014/main" id="{F06ACE6C-C95B-EDAC-0CA7-88B48C67FF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0" y="1"/>
                        <a:ext cx="18364200" cy="102869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99166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-5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1 -0.0112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5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9166 -0.01065 L -0.00834 0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>
            <a:extLst>
              <a:ext uri="{FF2B5EF4-FFF2-40B4-BE49-F238E27FC236}">
                <a16:creationId xmlns:a16="http://schemas.microsoft.com/office/drawing/2014/main" id="{1F36A501-D917-B945-CEC9-D4801F2BC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3800" y="0"/>
            <a:ext cx="3135261" cy="102870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pic>
        <p:nvPicPr>
          <p:cNvPr id="15366" name="Picture 6">
            <a:extLst>
              <a:ext uri="{FF2B5EF4-FFF2-40B4-BE49-F238E27FC236}">
                <a16:creationId xmlns:a16="http://schemas.microsoft.com/office/drawing/2014/main" id="{343F71D0-140D-7151-D8FD-8B30BC956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9"/>
          <a:stretch>
            <a:fillRect/>
          </a:stretch>
        </p:blipFill>
        <p:spPr bwMode="auto">
          <a:xfrm flipH="1">
            <a:off x="14935200" y="442225"/>
            <a:ext cx="3200400" cy="240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>
            <a:extLst>
              <a:ext uri="{FF2B5EF4-FFF2-40B4-BE49-F238E27FC236}">
                <a16:creationId xmlns:a16="http://schemas.microsoft.com/office/drawing/2014/main" id="{EF2C9879-F89C-2819-09E9-DE539CF98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3108182"/>
            <a:ext cx="2755796" cy="13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1CF68D9-D6D0-1215-90D0-640C97DC4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461" y="9258300"/>
            <a:ext cx="13716000" cy="10287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pic>
        <p:nvPicPr>
          <p:cNvPr id="15370" name="Picture 10">
            <a:extLst>
              <a:ext uri="{FF2B5EF4-FFF2-40B4-BE49-F238E27FC236}">
                <a16:creationId xmlns:a16="http://schemas.microsoft.com/office/drawing/2014/main" id="{5B9279EC-8AA9-8311-F4AF-9A6C77F81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009" y="4555629"/>
            <a:ext cx="2755796" cy="13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>
            <a:extLst>
              <a:ext uri="{FF2B5EF4-FFF2-40B4-BE49-F238E27FC236}">
                <a16:creationId xmlns:a16="http://schemas.microsoft.com/office/drawing/2014/main" id="{8F76A64F-3832-AEDB-49FC-13F0B3FC6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507" y="6003076"/>
            <a:ext cx="2755796" cy="13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>
            <a:extLst>
              <a:ext uri="{FF2B5EF4-FFF2-40B4-BE49-F238E27FC236}">
                <a16:creationId xmlns:a16="http://schemas.microsoft.com/office/drawing/2014/main" id="{7E0E3DDD-2A32-E2A9-7E3C-A06D74A6B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5116" y="7478232"/>
            <a:ext cx="2755796" cy="13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>
            <a:hlinkClick r:id="" action="ppaction://media"/>
            <a:extLst>
              <a:ext uri="{FF2B5EF4-FFF2-40B4-BE49-F238E27FC236}">
                <a16:creationId xmlns:a16="http://schemas.microsoft.com/office/drawing/2014/main" id="{D4487220-F66E-79AB-F2E7-674CA46614C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27813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1940CC7E-9777-6834-F8A7-7B320CBF1400}"/>
              </a:ext>
            </a:extLst>
          </p:cNvPr>
          <p:cNvSpPr txBox="1">
            <a:spLocks noChangeArrowheads="1"/>
          </p:cNvSpPr>
          <p:nvPr/>
        </p:nvSpPr>
        <p:spPr>
          <a:xfrm>
            <a:off x="1752600" y="2844907"/>
            <a:ext cx="11658600" cy="2205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600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Scoring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" fill="hold"/>
                                        <p:tgtEl>
                                          <p:spTgt spid="15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>
            <a:extLst>
              <a:ext uri="{FF2B5EF4-FFF2-40B4-BE49-F238E27FC236}">
                <a16:creationId xmlns:a16="http://schemas.microsoft.com/office/drawing/2014/main" id="{1F36A501-D917-B945-CEC9-D4801F2BC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3800" y="0"/>
            <a:ext cx="3135261" cy="10287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pic>
        <p:nvPicPr>
          <p:cNvPr id="15366" name="Picture 6">
            <a:extLst>
              <a:ext uri="{FF2B5EF4-FFF2-40B4-BE49-F238E27FC236}">
                <a16:creationId xmlns:a16="http://schemas.microsoft.com/office/drawing/2014/main" id="{343F71D0-140D-7151-D8FD-8B30BC956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9"/>
          <a:stretch>
            <a:fillRect/>
          </a:stretch>
        </p:blipFill>
        <p:spPr bwMode="auto">
          <a:xfrm flipH="1">
            <a:off x="14935200" y="442225"/>
            <a:ext cx="3200400" cy="240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>
            <a:extLst>
              <a:ext uri="{FF2B5EF4-FFF2-40B4-BE49-F238E27FC236}">
                <a16:creationId xmlns:a16="http://schemas.microsoft.com/office/drawing/2014/main" id="{EF2C9879-F89C-2819-09E9-DE539CF98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912" y="3108182"/>
            <a:ext cx="2755796" cy="13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1CF68D9-D6D0-1215-90D0-640C97DC4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461" y="9258300"/>
            <a:ext cx="13716000" cy="10287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pic>
        <p:nvPicPr>
          <p:cNvPr id="15370" name="Picture 10">
            <a:extLst>
              <a:ext uri="{FF2B5EF4-FFF2-40B4-BE49-F238E27FC236}">
                <a16:creationId xmlns:a16="http://schemas.microsoft.com/office/drawing/2014/main" id="{5B9279EC-8AA9-8311-F4AF-9A6C77F81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7502" y="4512566"/>
            <a:ext cx="2755796" cy="13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>
            <a:extLst>
              <a:ext uri="{FF2B5EF4-FFF2-40B4-BE49-F238E27FC236}">
                <a16:creationId xmlns:a16="http://schemas.microsoft.com/office/drawing/2014/main" id="{8F76A64F-3832-AEDB-49FC-13F0B3FC6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507" y="6003076"/>
            <a:ext cx="2755796" cy="13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>
            <a:extLst>
              <a:ext uri="{FF2B5EF4-FFF2-40B4-BE49-F238E27FC236}">
                <a16:creationId xmlns:a16="http://schemas.microsoft.com/office/drawing/2014/main" id="{7E0E3DDD-2A32-E2A9-7E3C-A06D74A6B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5116" y="7478232"/>
            <a:ext cx="2755796" cy="13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1940CC7E-9777-6834-F8A7-7B320CBF1400}"/>
              </a:ext>
            </a:extLst>
          </p:cNvPr>
          <p:cNvSpPr txBox="1">
            <a:spLocks noChangeArrowheads="1"/>
          </p:cNvSpPr>
          <p:nvPr/>
        </p:nvSpPr>
        <p:spPr>
          <a:xfrm>
            <a:off x="1905000" y="1028700"/>
            <a:ext cx="11658600" cy="2205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1900" dirty="0">
                <a:solidFill>
                  <a:srgbClr val="C00000"/>
                </a:solidFill>
                <a:latin typeface="Berlin Sans FB Demi" panose="020E0802020502020306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Congratulations!</a:t>
            </a:r>
          </a:p>
        </p:txBody>
      </p:sp>
    </p:spTree>
    <p:extLst>
      <p:ext uri="{BB962C8B-B14F-4D97-AF65-F5344CB8AC3E}">
        <p14:creationId xmlns:p14="http://schemas.microsoft.com/office/powerpoint/2010/main" val="385840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1424 0.00432 L -0.01424 0.00432 C -0.0158 0.00324 -0.01719 0.00154 -0.01884 0.00123 C -0.05087 -0.00525 -0.06189 0.00015 -0.10009 0.00432 C -0.1046 0.00664 -0.10929 0.00849 -0.11372 0.01142 C -0.12327 0.01759 -0.13299 0.02346 -0.1421 0.03164 C -0.15625 0.04414 -0.16511 0.05139 -0.1796 0.07006 C -0.18854 0.08148 -0.19696 0.09414 -0.20634 0.10432 C -0.21884 0.1179 -0.23151 0.13302 -0.24497 0.14383 C -0.25903 0.15509 -0.27335 0.16559 -0.28759 0.17608 C -0.2928 0.17994 -0.29809 0.18395 -0.30347 0.18719 L -0.32396 0.19938 C -0.34054 0.20911 -0.3559 0.21914 -0.37335 0.22469 C -0.39228 0.23056 -0.41389 0.23843 -0.4336 0.24182 C -0.44193 0.24321 -0.45026 0.24383 -0.4586 0.24491 C -0.46745 0.24414 -0.47648 0.2446 -0.48533 0.24275 C -0.50087 0.23951 -0.51658 0.23611 -0.53186 0.22963 L -0.56771 0.21451 L -0.58759 0.20648 L -0.60912 0.19738 L -0.6336 0.18719 C -0.63906 0.18488 -0.64462 0.18302 -0.65009 0.18009 C -0.6533 0.1784 -0.65651 0.17701 -0.65972 0.17515 C -0.66146 0.17407 -0.66302 0.17207 -0.66485 0.17099 C -0.69028 0.15741 -0.7066 0.15201 -0.72899 0.13565 C -0.74228 0.12608 -0.74471 0.13225 -0.73985 0.12361 L -0.74262 0.12454 L -0.7421 0.12361 " pathEditMode="relative" ptsTypes="AAAAAAAAAAAAAAAAAAAAAAAAAAAA">
                                      <p:cBhvr>
                                        <p:cTn id="8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 f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6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53 0.01528 L -0.07353 0.01528 C -0.09983 0.01791 -0.11216 0.01775 -0.13889 0.02639 C -0.14532 0.0284 -0.15139 0.03241 -0.15764 0.03534 C -0.19124 0.06821 -0.16572 0.04213 -0.21615 0.10108 C -0.22292 0.10895 -0.23012 0.1159 -0.23664 0.12439 C -0.25252 0.14507 -0.25686 0.15294 -0.27578 0.16775 C -0.2869 0.17639 -0.31198 0.19105 -0.32466 0.19615 C -0.33447 0.2 -0.35495 0.2034 -0.36441 0.20525 L -0.39966 0.20417 C -0.40452 0.2034 -0.40912 0.19985 -0.41389 0.19815 C -0.42405 0.19445 -0.43438 0.19183 -0.44453 0.18797 C -0.45886 0.18257 -0.45591 0.1821 -0.46667 0.17686 C -0.47179 0.17439 -0.47683 0.17161 -0.48203 0.16976 C -0.48507 0.16883 -0.48811 0.16744 -0.49115 0.16683 C -0.49375 0.16621 -0.49644 0.16621 -0.49905 0.16574 C -0.51294 0.16374 -0.49653 0.16544 -0.51901 0.16374 L -0.55139 0.16482 C -0.55591 0.16513 -0.56502 0.16683 -0.56502 0.16683 C -0.5757 0.17084 -0.57856 0.1713 -0.59115 0.18087 C -0.59245 0.18195 -0.59375 0.18287 -0.59514 0.18395 C -0.60018 0.18812 -0.59792 0.18797 -0.60018 0.18797 L -0.60131 0.18596 " pathEditMode="relative" ptsTypes="AAAAAAAAAAAAAAAAAAAAAAA">
                                      <p:cBhvr>
                                        <p:cTn id="11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 f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6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14 0.02207 L -0.07014 0.02207 L -0.09974 0.0341 C -0.11927 0.04259 -0.13802 0.05123 -0.15712 0.06234 C -0.16511 0.06713 -0.17335 0.07129 -0.18099 0.07762 C -0.1934 0.08781 -0.20512 0.10077 -0.21736 0.11188 C -0.22231 0.11636 -0.25972 0.14722 -0.26337 0.15031 C -0.27839 0.16234 -0.28333 0.16651 -0.298 0.17546 C -0.30417 0.17932 -0.31615 0.18611 -0.323 0.18873 C -0.32978 0.1912 -0.34575 0.19568 -0.35313 0.19676 C -0.35842 0.19753 -0.3638 0.19737 -0.3691 0.19784 C -0.38064 0.19737 -0.39219 0.19784 -0.40373 0.19676 C -0.40929 0.19629 -0.41415 0.1946 -0.4191 0.19074 C -0.41971 0.19012 -0.42023 0.18935 -0.42075 0.18873 C -0.42248 0.1841 -0.42153 0.18734 -0.42248 0.18163 C -0.42266 0.18055 -0.423 0.17855 -0.423 0.17855 L -0.423 0.17855 " pathEditMode="relative" ptsTypes="AAAAAAAAAAAAAAAAA">
                                      <p:cBhvr>
                                        <p:cTn id="14" dur="2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 f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6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76 0.02098 L -0.06676 0.02098 C -0.07934 0.02669 -0.09332 0.03163 -0.10547 0.04105 C -0.11519 0.04876 -0.1263 0.05293 -0.13446 0.06527 C -0.13993 0.07376 -0.14601 0.08117 -0.15087 0.09058 C -0.15721 0.10277 -0.15877 0.10756 -0.16736 0.11589 C -0.17057 0.11898 -0.17413 0.12098 -0.17761 0.12299 C -0.18854 0.12916 -0.19297 0.13055 -0.20373 0.13302 C -0.20599 0.13348 -0.20834 0.1341 -0.21059 0.1341 C -0.2132 0.1341 -0.21589 0.13333 -0.21849 0.13302 L -0.21849 0.13302 " pathEditMode="relative" ptsTypes="AAAAAAAAAAA">
                                      <p:cBhvr>
                                        <p:cTn id="17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 f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864" y="1453329"/>
            <a:ext cx="16230600" cy="8229600"/>
            <a:chOff x="0" y="0"/>
            <a:chExt cx="4274726" cy="2167467"/>
          </a:xfrm>
          <a:solidFill>
            <a:srgbClr val="CCFFCC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63241" y="2014547"/>
            <a:ext cx="13181135" cy="146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8615" dirty="0">
                <a:solidFill>
                  <a:srgbClr val="C000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877764" y="4402880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7104373" y="4295490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660856" y="4295490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2636667" y="1552847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3134311" y="1216104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371600" y="8146604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C00000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629400" y="8198845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C00000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274312" y="8272453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C00000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7B19E43D-F07A-7033-ABDF-39A26672B40C}"/>
              </a:ext>
            </a:extLst>
          </p:cNvPr>
          <p:cNvGrpSpPr/>
          <p:nvPr/>
        </p:nvGrpSpPr>
        <p:grpSpPr>
          <a:xfrm>
            <a:off x="32551" y="988238"/>
            <a:ext cx="18255449" cy="9298761"/>
            <a:chOff x="0" y="0"/>
            <a:chExt cx="4274726" cy="2167467"/>
          </a:xfrm>
          <a:solidFill>
            <a:srgbClr val="CCFFCC"/>
          </a:solidFill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19E475ED-4383-674F-1877-5AA2850EC35C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D18D8469-DA74-E775-6306-DAFA4147108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  <a:solidFill>
            <a:srgbClr val="00B050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3">
            <a:extLst>
              <a:ext uri="{FF2B5EF4-FFF2-40B4-BE49-F238E27FC236}">
                <a16:creationId xmlns:a16="http://schemas.microsoft.com/office/drawing/2014/main" id="{F44BAEA7-E0BC-620A-4FFC-C2B16D688032}"/>
              </a:ext>
            </a:extLst>
          </p:cNvPr>
          <p:cNvSpPr/>
          <p:nvPr/>
        </p:nvSpPr>
        <p:spPr>
          <a:xfrm>
            <a:off x="964847" y="146852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>
              <a:alpha val="52157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872341">
            <a:off x="198125" y="7671254"/>
            <a:ext cx="3368967" cy="2425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7EA21D-162C-833F-3802-740AC06B238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4B53F2-9E53-C115-1E51-F3C7DF5EC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6A6EEC0-5E7C-DE94-8BF4-AC92E3542CD8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E938DF7-209A-4AA2-7BFA-8C7BAAC5360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4" name="Picture 13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365F7B2-5E87-EC30-7C11-FF87F3B91C2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5" name="Picture 14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398C5770-578E-34A2-FC5E-0863F323ED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6" name="Picture 15" descr="Text&#10;&#10;Description automatically generated">
                <a:extLst>
                  <a:ext uri="{FF2B5EF4-FFF2-40B4-BE49-F238E27FC236}">
                    <a16:creationId xmlns:a16="http://schemas.microsoft.com/office/drawing/2014/main" id="{26E157C1-FC8A-E724-72AE-425FA05754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9">
            <a:extLst>
              <a:ext uri="{FF2B5EF4-FFF2-40B4-BE49-F238E27FC236}">
                <a16:creationId xmlns:a16="http://schemas.microsoft.com/office/drawing/2014/main" id="{4362F392-2F42-53C2-DD81-3E06785CB80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93F2F970-1D3E-24C2-A8FA-C443274E4A94}"/>
              </a:ext>
            </a:extLst>
          </p:cNvPr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1205E5DE-CF74-92E4-6085-FC84FC6C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E9DD5ABC-54E1-D9A3-DAD5-2D3D6EE3B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81077-FC9D-C264-2B65-A9A0CE503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8366238" cy="10286998"/>
          </a:xfrm>
          <a:prstGeom prst="rect">
            <a:avLst/>
          </a:prstGeom>
        </p:spPr>
      </p:pic>
      <p:sp>
        <p:nvSpPr>
          <p:cNvPr id="4104" name="Text Box 8">
            <a:extLst>
              <a:ext uri="{FF2B5EF4-FFF2-40B4-BE49-F238E27FC236}">
                <a16:creationId xmlns:a16="http://schemas.microsoft.com/office/drawing/2014/main" id="{48CA67A5-BA2D-4972-50CB-AFEA4BB98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000501"/>
            <a:ext cx="11772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 dirty="0">
                <a:latin typeface="Verdana" panose="020B0604030504040204" pitchFamily="34" charset="0"/>
              </a:rPr>
              <a:t>In the Racing Game of Knowledge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190B1DF1-5400-462A-7DFE-2C965E086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5486401"/>
            <a:ext cx="11772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>
                <a:latin typeface="Verdana" panose="020B0604030504040204" pitchFamily="34" charset="0"/>
              </a:rPr>
              <a:t>Who will finish first?</a:t>
            </a:r>
          </a:p>
        </p:txBody>
      </p:sp>
      <p:sp>
        <p:nvSpPr>
          <p:cNvPr id="4" name="Frame 3">
            <a:hlinkClick r:id="" action="ppaction://hlinkshowjump?jump=nextslide" highlightClick="1">
              <a:snd r:embed="rId5" name="click-one-v2.wav"/>
            </a:hlinkClick>
            <a:extLst>
              <a:ext uri="{FF2B5EF4-FFF2-40B4-BE49-F238E27FC236}">
                <a16:creationId xmlns:a16="http://schemas.microsoft.com/office/drawing/2014/main" id="{A44BC402-CE8A-2DF0-716F-1C8DBA211FF9}"/>
              </a:ext>
            </a:extLst>
          </p:cNvPr>
          <p:cNvSpPr/>
          <p:nvPr/>
        </p:nvSpPr>
        <p:spPr>
          <a:xfrm>
            <a:off x="557443" y="6598680"/>
            <a:ext cx="5906926" cy="914400"/>
          </a:xfrm>
          <a:prstGeom prst="fram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i="1" dirty="0">
                <a:solidFill>
                  <a:schemeClr val="tx1"/>
                </a:solidFill>
                <a:latin typeface="Verdana" pitchFamily="34" charset="0"/>
              </a:rPr>
              <a:t>Click Here to Start</a:t>
            </a:r>
          </a:p>
        </p:txBody>
      </p:sp>
    </p:spTree>
    <p:extLst>
      <p:ext uri="{BB962C8B-B14F-4D97-AF65-F5344CB8AC3E}">
        <p14:creationId xmlns:p14="http://schemas.microsoft.com/office/powerpoint/2010/main" val="285931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intro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532A81-CD7C-BD16-0E12-4C592A4F21FD}"/>
              </a:ext>
            </a:extLst>
          </p:cNvPr>
          <p:cNvSpPr/>
          <p:nvPr/>
        </p:nvSpPr>
        <p:spPr>
          <a:xfrm>
            <a:off x="1" y="-176033"/>
            <a:ext cx="18121746" cy="10463034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074" name="Picture 15" descr="PPT40.png">
            <a:extLst>
              <a:ext uri="{FF2B5EF4-FFF2-40B4-BE49-F238E27FC236}">
                <a16:creationId xmlns:a16="http://schemas.microsoft.com/office/drawing/2014/main" id="{EB80094A-D892-6F99-5512-A1B491DC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759" y="1593474"/>
            <a:ext cx="9637806" cy="723200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AutoShape 4">
            <a:extLst>
              <a:ext uri="{FF2B5EF4-FFF2-40B4-BE49-F238E27FC236}">
                <a16:creationId xmlns:a16="http://schemas.microsoft.com/office/drawing/2014/main" id="{C1A77F1B-7931-DA35-BD58-B57041D38F44}"/>
              </a:ext>
            </a:extLst>
          </p:cNvPr>
          <p:cNvSpPr>
            <a:spLocks noChangeArrowheads="1"/>
          </p:cNvSpPr>
          <p:nvPr/>
        </p:nvSpPr>
        <p:spPr bwMode="auto">
          <a:xfrm rot="4006682">
            <a:off x="2393254" y="-1881985"/>
            <a:ext cx="3737048" cy="8772526"/>
          </a:xfrm>
          <a:prstGeom prst="irregularSeal2">
            <a:avLst/>
          </a:prstGeom>
          <a:solidFill>
            <a:srgbClr val="FFFFFF">
              <a:alpha val="87842"/>
            </a:srgbClr>
          </a:solidFill>
          <a:ln w="9525" algn="in">
            <a:solidFill>
              <a:srgbClr val="000000"/>
            </a:solidFill>
            <a:miter lim="800000"/>
            <a:headEnd/>
            <a:tailEnd/>
          </a:ln>
        </p:spPr>
        <p:txBody>
          <a:bodyPr lIns="54864" tIns="54864" rIns="54864" bIns="54864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896DD9-559D-CA98-2464-3F166045CD47}"/>
              </a:ext>
            </a:extLst>
          </p:cNvPr>
          <p:cNvSpPr/>
          <p:nvPr/>
        </p:nvSpPr>
        <p:spPr>
          <a:xfrm>
            <a:off x="6732743" y="4948974"/>
            <a:ext cx="54153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358907-0E9E-87BD-9ACB-E77296286930}"/>
              </a:ext>
            </a:extLst>
          </p:cNvPr>
          <p:cNvSpPr/>
          <p:nvPr/>
        </p:nvSpPr>
        <p:spPr>
          <a:xfrm>
            <a:off x="12561143" y="1"/>
            <a:ext cx="16270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32C9F2-9494-AE0A-258F-0D2D452F7DB2}"/>
              </a:ext>
            </a:extLst>
          </p:cNvPr>
          <p:cNvCxnSpPr>
            <a:cxnSpLocks/>
          </p:cNvCxnSpPr>
          <p:nvPr/>
        </p:nvCxnSpPr>
        <p:spPr>
          <a:xfrm flipH="1">
            <a:off x="10950140" y="602246"/>
            <a:ext cx="1442672" cy="12198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6EE708-F2BE-3350-A479-1A7097E90574}"/>
              </a:ext>
            </a:extLst>
          </p:cNvPr>
          <p:cNvCxnSpPr>
            <a:cxnSpLocks/>
          </p:cNvCxnSpPr>
          <p:nvPr/>
        </p:nvCxnSpPr>
        <p:spPr>
          <a:xfrm>
            <a:off x="5652655" y="3721910"/>
            <a:ext cx="2053734" cy="1594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1" name="Rectangle 3">
            <a:extLst>
              <a:ext uri="{FF2B5EF4-FFF2-40B4-BE49-F238E27FC236}">
                <a16:creationId xmlns:a16="http://schemas.microsoft.com/office/drawing/2014/main" id="{3101054F-8047-3F27-37DE-F8417C333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38" y="0"/>
            <a:ext cx="18043508" cy="10287000"/>
          </a:xfrm>
          <a:prstGeom prst="rect">
            <a:avLst/>
          </a:prstGeom>
          <a:noFill/>
          <a:ln w="168275" cmpd="thickThin" algn="ctr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4864" tIns="54864" rIns="54864" bIns="54864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3082" name="WordArt 5">
            <a:extLst>
              <a:ext uri="{FF2B5EF4-FFF2-40B4-BE49-F238E27FC236}">
                <a16:creationId xmlns:a16="http://schemas.microsoft.com/office/drawing/2014/main" id="{E7446255-A6DB-3B3F-F07D-F4CF66BA1E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82194" y="1593474"/>
            <a:ext cx="4229100" cy="1600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21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184776"/>
                    </a:gs>
                    <a:gs pos="100000">
                      <a:srgbClr val="3399FF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The Beach Rally</a:t>
            </a:r>
          </a:p>
        </p:txBody>
      </p:sp>
      <p:sp>
        <p:nvSpPr>
          <p:cNvPr id="31" name="Text Box 2">
            <a:hlinkClick r:id="" action="ppaction://hlinkshowjump?jump=nextslide" highlightClick="1">
              <a:snd r:embed="rId4" name="click-one-v2.wav"/>
            </a:hlinkClick>
            <a:extLst>
              <a:ext uri="{FF2B5EF4-FFF2-40B4-BE49-F238E27FC236}">
                <a16:creationId xmlns:a16="http://schemas.microsoft.com/office/drawing/2014/main" id="{BA769757-5B3E-9483-82E5-186F98AA6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036" y="7412423"/>
            <a:ext cx="4835484" cy="1323439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50000">
                <a:srgbClr val="0070C0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0" b="1" dirty="0">
                <a:solidFill>
                  <a:schemeClr val="bg1"/>
                </a:solidFill>
                <a:latin typeface="Arial" charset="0"/>
              </a:rPr>
              <a:t>PLAY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46095E-3295-0E84-A575-AB31FBDF87AD}"/>
              </a:ext>
            </a:extLst>
          </p:cNvPr>
          <p:cNvCxnSpPr>
            <a:cxnSpLocks/>
          </p:cNvCxnSpPr>
          <p:nvPr/>
        </p:nvCxnSpPr>
        <p:spPr>
          <a:xfrm>
            <a:off x="14356569" y="602246"/>
            <a:ext cx="1619254" cy="12198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2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D2F4B7-12CD-6EAA-3A7E-85D7C3E5FD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098" name="Rectangle 39">
            <a:extLst>
              <a:ext uri="{FF2B5EF4-FFF2-40B4-BE49-F238E27FC236}">
                <a16:creationId xmlns:a16="http://schemas.microsoft.com/office/drawing/2014/main" id="{F2EFEF89-6B92-09CF-4E1E-33FF7C0C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64732"/>
            <a:ext cx="228600" cy="6515100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tx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pic>
        <p:nvPicPr>
          <p:cNvPr id="4099" name="Picture 11" descr="bigcar">
            <a:extLst>
              <a:ext uri="{FF2B5EF4-FFF2-40B4-BE49-F238E27FC236}">
                <a16:creationId xmlns:a16="http://schemas.microsoft.com/office/drawing/2014/main" id="{E5A98E32-C95E-8CCC-DDE4-76A788D50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694" y="341922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>
            <a:extLst>
              <a:ext uri="{FF2B5EF4-FFF2-40B4-BE49-F238E27FC236}">
                <a16:creationId xmlns:a16="http://schemas.microsoft.com/office/drawing/2014/main" id="{B93B3D20-9669-5773-0A23-8E3A0777F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080" y="316312"/>
            <a:ext cx="2628900" cy="6858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itchFamily="34" charset="0"/>
              </a:rPr>
              <a:t>Click to Make</a:t>
            </a:r>
            <a:br>
              <a:rPr lang="en-US" sz="1650" b="1" dirty="0">
                <a:latin typeface="Verdana" pitchFamily="34" charset="0"/>
              </a:rPr>
            </a:br>
            <a:r>
              <a:rPr lang="en-US" sz="1650" b="1" dirty="0">
                <a:latin typeface="Verdana" pitchFamily="34" charset="0"/>
              </a:rPr>
              <a:t>Yellow Car Move</a:t>
            </a:r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40DEA19D-9E9B-64F9-8627-233D4F0B4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151" y="1265408"/>
            <a:ext cx="2628900" cy="6858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itchFamily="34" charset="0"/>
              </a:rPr>
              <a:t>Click to Make</a:t>
            </a:r>
            <a:br>
              <a:rPr lang="en-US" sz="1650" b="1" dirty="0">
                <a:latin typeface="Verdana" pitchFamily="34" charset="0"/>
              </a:rPr>
            </a:br>
            <a:r>
              <a:rPr lang="en-US" sz="1650" b="1" dirty="0">
                <a:latin typeface="Verdana" pitchFamily="34" charset="0"/>
              </a:rPr>
              <a:t>Red Car Move</a:t>
            </a: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2359106A-88B0-043E-5EE7-FDA0FCDB7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9700" y="346872"/>
            <a:ext cx="26289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FFFFFF"/>
              </a:gs>
              <a:gs pos="100000">
                <a:srgbClr val="0000FF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itchFamily="34" charset="0"/>
              </a:rPr>
              <a:t>Click to Make</a:t>
            </a:r>
            <a:br>
              <a:rPr lang="en-US" sz="1650" b="1" dirty="0">
                <a:latin typeface="Verdana" pitchFamily="34" charset="0"/>
              </a:rPr>
            </a:br>
            <a:r>
              <a:rPr lang="en-US" sz="1650" b="1" dirty="0">
                <a:latin typeface="Verdana" pitchFamily="34" charset="0"/>
              </a:rPr>
              <a:t>Blue Car Move</a:t>
            </a:r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F4F0EE37-D1C6-DD12-B4A3-A0C372FBB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865" y="1265408"/>
            <a:ext cx="2628900" cy="685800"/>
          </a:xfrm>
          <a:prstGeom prst="rect">
            <a:avLst/>
          </a:prstGeom>
          <a:gradFill rotWithShape="1">
            <a:gsLst>
              <a:gs pos="0">
                <a:srgbClr val="00B050"/>
              </a:gs>
              <a:gs pos="50000">
                <a:srgbClr val="FFFFFF"/>
              </a:gs>
              <a:gs pos="100000">
                <a:srgbClr val="00B05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itchFamily="34" charset="0"/>
              </a:rPr>
              <a:t>Click to Make</a:t>
            </a:r>
            <a:br>
              <a:rPr lang="en-US" sz="1650" b="1">
                <a:latin typeface="Verdana" pitchFamily="34" charset="0"/>
              </a:rPr>
            </a:br>
            <a:r>
              <a:rPr lang="en-US" sz="1650" b="1">
                <a:latin typeface="Verdana" pitchFamily="34" charset="0"/>
              </a:rPr>
              <a:t>Green Car </a:t>
            </a:r>
            <a:r>
              <a:rPr lang="en-US" sz="1650" b="1" dirty="0">
                <a:latin typeface="Verdana" pitchFamily="34" charset="0"/>
              </a:rPr>
              <a:t>Move</a:t>
            </a: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BCE9A5CC-B911-7F21-7CFB-FFB435192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8956" y="333118"/>
            <a:ext cx="2628900" cy="6858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itchFamily="34" charset="0"/>
              </a:rPr>
              <a:t>Click to Make</a:t>
            </a:r>
            <a:br>
              <a:rPr lang="en-US" sz="1650" b="1" dirty="0">
                <a:latin typeface="Verdana" pitchFamily="34" charset="0"/>
              </a:rPr>
            </a:br>
            <a:r>
              <a:rPr lang="en-US" sz="1650" b="1" dirty="0">
                <a:latin typeface="Verdana" pitchFamily="34" charset="0"/>
              </a:rPr>
              <a:t>Orange Car Move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263E1FA-B400-EC72-3C14-41792E0CCB09}"/>
              </a:ext>
            </a:extLst>
          </p:cNvPr>
          <p:cNvCxnSpPr>
            <a:cxnSpLocks/>
          </p:cNvCxnSpPr>
          <p:nvPr/>
        </p:nvCxnSpPr>
        <p:spPr>
          <a:xfrm>
            <a:off x="3994693" y="1177615"/>
            <a:ext cx="2920458" cy="43069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1C5E630-EFE7-B75C-866D-011C814FE619}"/>
              </a:ext>
            </a:extLst>
          </p:cNvPr>
          <p:cNvCxnSpPr>
            <a:stCxn id="3090" idx="3"/>
            <a:endCxn id="26" idx="1"/>
          </p:cNvCxnSpPr>
          <p:nvPr/>
        </p:nvCxnSpPr>
        <p:spPr>
          <a:xfrm>
            <a:off x="7041980" y="659212"/>
            <a:ext cx="1987720" cy="305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85F399-2408-DFD3-4AC2-447F15469B9A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9544051" y="1608308"/>
            <a:ext cx="234314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469810E-C3A2-7FCA-D485-5D8386AFE970}"/>
              </a:ext>
            </a:extLst>
          </p:cNvPr>
          <p:cNvCxnSpPr>
            <a:stCxn id="26" idx="3"/>
            <a:endCxn id="28" idx="1"/>
          </p:cNvCxnSpPr>
          <p:nvPr/>
        </p:nvCxnSpPr>
        <p:spPr>
          <a:xfrm flipV="1">
            <a:off x="11658600" y="676019"/>
            <a:ext cx="2120356" cy="1375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1" descr="bigcar">
            <a:extLst>
              <a:ext uri="{FF2B5EF4-FFF2-40B4-BE49-F238E27FC236}">
                <a16:creationId xmlns:a16="http://schemas.microsoft.com/office/drawing/2014/main" id="{6E2B5751-FEF0-9AEA-9300-59B065F27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694" y="4771262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 descr="bigcar">
            <a:extLst>
              <a:ext uri="{FF2B5EF4-FFF2-40B4-BE49-F238E27FC236}">
                <a16:creationId xmlns:a16="http://schemas.microsoft.com/office/drawing/2014/main" id="{81B39E68-5C17-00F9-2C08-3608EA3C2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694" y="6123304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bigcar">
            <a:extLst>
              <a:ext uri="{FF2B5EF4-FFF2-40B4-BE49-F238E27FC236}">
                <a16:creationId xmlns:a16="http://schemas.microsoft.com/office/drawing/2014/main" id="{61B1ABEA-48A3-76EA-0C0E-C95865085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7856" y="746709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 descr="bigcar">
            <a:extLst>
              <a:ext uri="{FF2B5EF4-FFF2-40B4-BE49-F238E27FC236}">
                <a16:creationId xmlns:a16="http://schemas.microsoft.com/office/drawing/2014/main" id="{390EAEBE-9132-1F75-D286-18C7948C5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694" y="8877044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8">
            <a:hlinkClick r:id="rId14" action="ppaction://hlinksldjump"/>
            <a:extLst>
              <a:ext uri="{FF2B5EF4-FFF2-40B4-BE49-F238E27FC236}">
                <a16:creationId xmlns:a16="http://schemas.microsoft.com/office/drawing/2014/main" id="{D77FD3FB-4633-F975-A38D-EB8A93D72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628" y="2214504"/>
            <a:ext cx="1600200" cy="1200329"/>
          </a:xfrm>
          <a:prstGeom prst="rect">
            <a:avLst/>
          </a:prstGeom>
          <a:solidFill>
            <a:srgbClr val="00B0F0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>
                <a:solidFill>
                  <a:schemeClr val="bg1"/>
                </a:solidFill>
                <a:latin typeface="Verdana" panose="020B0604030504040204" pitchFamily="34" charset="0"/>
              </a:rPr>
              <a:t>1</a:t>
            </a:r>
          </a:p>
        </p:txBody>
      </p:sp>
      <p:sp>
        <p:nvSpPr>
          <p:cNvPr id="4" name="Text Box 8">
            <a:hlinkClick r:id="rId15" action="ppaction://hlinksldjump"/>
            <a:extLst>
              <a:ext uri="{FF2B5EF4-FFF2-40B4-BE49-F238E27FC236}">
                <a16:creationId xmlns:a16="http://schemas.microsoft.com/office/drawing/2014/main" id="{29ACE395-3301-9907-A048-64FCD6C78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1" y="2214504"/>
            <a:ext cx="1600200" cy="1200329"/>
          </a:xfrm>
          <a:prstGeom prst="rect">
            <a:avLst/>
          </a:prstGeom>
          <a:solidFill>
            <a:srgbClr val="00B0F0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>
                <a:solidFill>
                  <a:schemeClr val="bg1"/>
                </a:solidFill>
                <a:latin typeface="Verdana" panose="020B0604030504040204" pitchFamily="34" charset="0"/>
              </a:rPr>
              <a:t>2</a:t>
            </a:r>
          </a:p>
        </p:txBody>
      </p:sp>
      <p:sp>
        <p:nvSpPr>
          <p:cNvPr id="5" name="Text Box 8">
            <a:hlinkClick r:id="rId16" action="ppaction://hlinksldjump"/>
            <a:extLst>
              <a:ext uri="{FF2B5EF4-FFF2-40B4-BE49-F238E27FC236}">
                <a16:creationId xmlns:a16="http://schemas.microsoft.com/office/drawing/2014/main" id="{54E77D79-D928-1EDD-6836-80A5DC1C7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084" y="2190623"/>
            <a:ext cx="1600200" cy="1200329"/>
          </a:xfrm>
          <a:prstGeom prst="rect">
            <a:avLst/>
          </a:prstGeom>
          <a:solidFill>
            <a:srgbClr val="00B0F0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>
                <a:solidFill>
                  <a:schemeClr val="bg1"/>
                </a:solidFill>
                <a:latin typeface="Verdana" panose="020B0604030504040204" pitchFamily="34" charset="0"/>
              </a:rPr>
              <a:t>3</a:t>
            </a:r>
          </a:p>
        </p:txBody>
      </p:sp>
      <p:sp>
        <p:nvSpPr>
          <p:cNvPr id="6" name="Text Box 8">
            <a:hlinkClick r:id="rId17" action="ppaction://hlinksldjump"/>
            <a:extLst>
              <a:ext uri="{FF2B5EF4-FFF2-40B4-BE49-F238E27FC236}">
                <a16:creationId xmlns:a16="http://schemas.microsoft.com/office/drawing/2014/main" id="{8991FD72-5538-9FA4-BD6A-6877C4B1A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2342" y="2175575"/>
            <a:ext cx="1600200" cy="1200329"/>
          </a:xfrm>
          <a:prstGeom prst="rect">
            <a:avLst/>
          </a:prstGeom>
          <a:solidFill>
            <a:srgbClr val="00B0F0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>
                <a:solidFill>
                  <a:schemeClr val="bg1"/>
                </a:solidFill>
                <a:latin typeface="Verdana" panose="020B0604030504040204" pitchFamily="34" charset="0"/>
              </a:rPr>
              <a:t>4</a:t>
            </a:r>
          </a:p>
        </p:txBody>
      </p:sp>
      <p:sp>
        <p:nvSpPr>
          <p:cNvPr id="7" name="Text Box 8">
            <a:hlinkClick r:id="rId18" action="ppaction://hlinksldjump"/>
            <a:extLst>
              <a:ext uri="{FF2B5EF4-FFF2-40B4-BE49-F238E27FC236}">
                <a16:creationId xmlns:a16="http://schemas.microsoft.com/office/drawing/2014/main" id="{C442E9A2-8F68-D6A8-9708-DAE909EFB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5649" y="2175575"/>
            <a:ext cx="1600200" cy="1200329"/>
          </a:xfrm>
          <a:prstGeom prst="rect">
            <a:avLst/>
          </a:prstGeom>
          <a:solidFill>
            <a:srgbClr val="00B0F0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>
                <a:solidFill>
                  <a:schemeClr val="bg1"/>
                </a:solidFill>
                <a:latin typeface="Verdana" panose="020B060403050404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7849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intro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intro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intro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intro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intro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0.18333 1.48148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1.48148E-6 L -0.33333 1.48148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1.48148E-6 L -0.49166 1.48148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1.48148E-6 L -0.68889 1.48148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1.48148E-6 L -0.8908 0.0018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-0.18333 0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0 L -0.33333 0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0 L -0.49166 0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0 L -0.68889 0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0 L -0.89184 -0.0030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-0.18333 -1.48148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1.48148E-6 L -0.33333 -1.48148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1.48148E-6 L -0.49166 -1.48148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-1.48148E-6 L -0.68889 -1.48148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-1.48148E-6 L -0.89132 -0.0043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22" y="-2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-0.18334 2.96296E-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2.96296E-6 L -0.33334 2.96296E-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4 2.96296E-6 L -0.49167 2.96296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2.96296E-6 L -0.68889 2.96296E-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2.96296E-6 L -0.88473 -0.0018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0.18333 -4.07407E-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4.07407E-6 L -0.33333 -4.07407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4.07407E-6 L -0.49166 -4.07407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-4.07407E-6 L -0.68889 -4.07407E-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-4.07407E-6 L -0.89028 -0.00185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9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612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hlinkClick r:id="rId11" action="ppaction://hlinksldjump"/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1143000" y="8496300"/>
            <a:ext cx="16078199" cy="132343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He likes </a:t>
            </a:r>
            <a:r>
              <a:rPr lang="en-US" sz="8000" b="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candy because it’s delicious. 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72E1E77-8D76-A3BA-8B7F-6F75AAAF3468}"/>
              </a:ext>
            </a:extLst>
          </p:cNvPr>
          <p:cNvSpPr/>
          <p:nvPr/>
        </p:nvSpPr>
        <p:spPr>
          <a:xfrm>
            <a:off x="3962400" y="4381500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828689-AE46-CA16-FB90-54B1465E477B}"/>
              </a:ext>
            </a:extLst>
          </p:cNvPr>
          <p:cNvGrpSpPr/>
          <p:nvPr/>
        </p:nvGrpSpPr>
        <p:grpSpPr>
          <a:xfrm>
            <a:off x="8375522" y="1716082"/>
            <a:ext cx="6324600" cy="4190999"/>
            <a:chOff x="8375522" y="1716082"/>
            <a:chExt cx="6324600" cy="4190999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378DD080-DC90-9982-1FBF-0C39C4F90E78}"/>
                </a:ext>
              </a:extLst>
            </p:cNvPr>
            <p:cNvSpPr/>
            <p:nvPr/>
          </p:nvSpPr>
          <p:spPr>
            <a:xfrm rot="11557160">
              <a:off x="8375522" y="1716082"/>
              <a:ext cx="6324600" cy="4190999"/>
            </a:xfrm>
            <a:prstGeom prst="teardrop">
              <a:avLst>
                <a:gd name="adj" fmla="val 118270"/>
              </a:avLst>
            </a:prstGeom>
            <a:solidFill>
              <a:schemeClr val="bg1"/>
            </a:solidFill>
            <a:ln w="152400" cmpd="thickThin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E93BC6F5-2728-F70C-377B-4D114A657F61}"/>
                </a:ext>
              </a:extLst>
            </p:cNvPr>
            <p:cNvSpPr/>
            <p:nvPr/>
          </p:nvSpPr>
          <p:spPr>
            <a:xfrm>
              <a:off x="9180647" y="2019300"/>
              <a:ext cx="4385325" cy="3396342"/>
            </a:xfrm>
            <a:custGeom>
              <a:avLst/>
              <a:gdLst/>
              <a:ahLst/>
              <a:cxnLst/>
              <a:rect l="l" t="t" r="r" b="b"/>
              <a:pathLst>
                <a:path w="4837331" h="3670325">
                  <a:moveTo>
                    <a:pt x="0" y="0"/>
                  </a:moveTo>
                  <a:lnTo>
                    <a:pt x="4837331" y="0"/>
                  </a:lnTo>
                  <a:lnTo>
                    <a:pt x="4837331" y="3670325"/>
                  </a:lnTo>
                  <a:lnTo>
                    <a:pt x="0" y="367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47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612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hlinkClick r:id="rId11" action="ppaction://hlinksldjump"/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457200" y="8635209"/>
            <a:ext cx="17373600" cy="1077218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4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She doesn’t like </a:t>
            </a:r>
            <a:r>
              <a:rPr lang="en-US" sz="6400" b="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the cake because there is jelly inside. 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8F141F2-4F09-C332-7333-CB453A5D769E}"/>
              </a:ext>
            </a:extLst>
          </p:cNvPr>
          <p:cNvSpPr/>
          <p:nvPr/>
        </p:nvSpPr>
        <p:spPr>
          <a:xfrm>
            <a:off x="1913062" y="3186859"/>
            <a:ext cx="5071689" cy="5359846"/>
          </a:xfrm>
          <a:custGeom>
            <a:avLst/>
            <a:gdLst/>
            <a:ahLst/>
            <a:cxnLst/>
            <a:rect l="l" t="t" r="r" b="b"/>
            <a:pathLst>
              <a:path w="3677603" h="4114800">
                <a:moveTo>
                  <a:pt x="0" y="0"/>
                </a:moveTo>
                <a:lnTo>
                  <a:pt x="3677602" y="0"/>
                </a:lnTo>
                <a:lnTo>
                  <a:pt x="3677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6464E7-8FE0-1E39-0243-6C452243D985}"/>
              </a:ext>
            </a:extLst>
          </p:cNvPr>
          <p:cNvGrpSpPr/>
          <p:nvPr/>
        </p:nvGrpSpPr>
        <p:grpSpPr>
          <a:xfrm>
            <a:off x="8375522" y="1716082"/>
            <a:ext cx="6324600" cy="4190999"/>
            <a:chOff x="8375522" y="1716082"/>
            <a:chExt cx="6324600" cy="4190999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378DD080-DC90-9982-1FBF-0C39C4F90E78}"/>
                </a:ext>
              </a:extLst>
            </p:cNvPr>
            <p:cNvSpPr/>
            <p:nvPr/>
          </p:nvSpPr>
          <p:spPr>
            <a:xfrm rot="11557160">
              <a:off x="8375522" y="1716082"/>
              <a:ext cx="6324600" cy="4190999"/>
            </a:xfrm>
            <a:prstGeom prst="teardrop">
              <a:avLst>
                <a:gd name="adj" fmla="val 118270"/>
              </a:avLst>
            </a:prstGeom>
            <a:solidFill>
              <a:schemeClr val="bg1"/>
            </a:solidFill>
            <a:ln w="152400" cmpd="thickThin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97360163-C89C-4AF5-BBC4-142B70830663}"/>
                </a:ext>
              </a:extLst>
            </p:cNvPr>
            <p:cNvSpPr/>
            <p:nvPr/>
          </p:nvSpPr>
          <p:spPr>
            <a:xfrm>
              <a:off x="9114057" y="2019300"/>
              <a:ext cx="3962655" cy="3256057"/>
            </a:xfrm>
            <a:custGeom>
              <a:avLst/>
              <a:gdLst/>
              <a:ahLst/>
              <a:cxnLst/>
              <a:rect l="l" t="t" r="r" b="b"/>
              <a:pathLst>
                <a:path w="4856946" h="4389465">
                  <a:moveTo>
                    <a:pt x="0" y="0"/>
                  </a:moveTo>
                  <a:lnTo>
                    <a:pt x="4856946" y="0"/>
                  </a:lnTo>
                  <a:lnTo>
                    <a:pt x="4856946" y="4389465"/>
                  </a:lnTo>
                  <a:lnTo>
                    <a:pt x="0" y="4389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55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" val="A"/>
  <p:tag name="POINTS" val="1"/>
  <p:tag name="TIME" val="15"/>
  <p:tag name="QUESTION" val="2"/>
  <p:tag name="TYPE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1"/>
  <p:tag name="ANSWER" val="A"/>
  <p:tag name="POINTS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" val="NONE"/>
  <p:tag name="POINTS" val="1"/>
  <p:tag name="TIME" val="15"/>
  <p:tag name="QUESTION" val="2"/>
  <p:tag name="TYPE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1044</Words>
  <Application>Microsoft Office PowerPoint</Application>
  <PresentationFormat>Custom</PresentationFormat>
  <Paragraphs>152</Paragraphs>
  <Slides>36</Slides>
  <Notes>24</Notes>
  <HiddenSlides>0</HiddenSlides>
  <MMClips>13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Berlin Sans FB Demi</vt:lpstr>
      <vt:lpstr>Fredoka One</vt:lpstr>
      <vt:lpstr>Tenor Sans</vt:lpstr>
      <vt:lpstr>ADLaM Display</vt:lpstr>
      <vt:lpstr>Times New Roman</vt:lpstr>
      <vt:lpstr>Calibri</vt:lpstr>
      <vt:lpstr>Jumble</vt:lpstr>
      <vt:lpstr>KG Primary Penmanship Bold</vt:lpstr>
      <vt:lpstr>Gill Sans MT</vt:lpstr>
      <vt:lpstr>Verdana</vt:lpstr>
      <vt:lpstr>Abadi Extra Light</vt:lpstr>
      <vt:lpstr>Arial Black</vt:lpstr>
      <vt:lpstr>Nunito Sans Regular</vt:lpstr>
      <vt:lpstr>Arial</vt:lpstr>
      <vt:lpstr>Sniglet</vt:lpstr>
      <vt:lpstr>Office Theme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Goin’ Fishin’</vt:lpstr>
      <vt:lpstr>Do they like birthday cake?</vt:lpstr>
      <vt:lpstr>Scoring</vt:lpstr>
      <vt:lpstr>Does he like candy? </vt:lpstr>
      <vt:lpstr>Scoring</vt:lpstr>
      <vt:lpstr>Does she like balloons?</vt:lpstr>
      <vt:lpstr>PowerPoint Presentation</vt:lpstr>
      <vt:lpstr>Do they like presents?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30</cp:revision>
  <dcterms:created xsi:type="dcterms:W3CDTF">2006-08-16T00:00:00Z</dcterms:created>
  <dcterms:modified xsi:type="dcterms:W3CDTF">2023-10-20T01:30:04Z</dcterms:modified>
  <dc:identifier>DAFV1pFi9-g</dc:identifier>
</cp:coreProperties>
</file>