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audio2.wav" ContentType="audio/x-wav"/>
  <Override PartName="/ppt/notesSlides/notesSlide27.xml" ContentType="application/vnd.openxmlformats-officedocument.presentationml.notesSlide+xml"/>
  <Override PartName="/ppt/media/audio3.wav" ContentType="audio/x-wav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audio4.wav" ContentType="audio/x-wav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274" r:id="rId2"/>
    <p:sldId id="256" r:id="rId3"/>
    <p:sldId id="257" r:id="rId4"/>
    <p:sldId id="258" r:id="rId5"/>
    <p:sldId id="412" r:id="rId6"/>
    <p:sldId id="413" r:id="rId7"/>
    <p:sldId id="414" r:id="rId8"/>
    <p:sldId id="415" r:id="rId9"/>
    <p:sldId id="416" r:id="rId10"/>
    <p:sldId id="417" r:id="rId11"/>
    <p:sldId id="418" r:id="rId12"/>
    <p:sldId id="397" r:id="rId13"/>
    <p:sldId id="359" r:id="rId14"/>
    <p:sldId id="335" r:id="rId15"/>
    <p:sldId id="419" r:id="rId16"/>
    <p:sldId id="420" r:id="rId17"/>
    <p:sldId id="421" r:id="rId18"/>
    <p:sldId id="424" r:id="rId19"/>
    <p:sldId id="422" r:id="rId20"/>
    <p:sldId id="423" r:id="rId21"/>
    <p:sldId id="360" r:id="rId22"/>
    <p:sldId id="385" r:id="rId23"/>
    <p:sldId id="425" r:id="rId24"/>
    <p:sldId id="426" r:id="rId25"/>
    <p:sldId id="399" r:id="rId26"/>
    <p:sldId id="427" r:id="rId27"/>
    <p:sldId id="428" r:id="rId28"/>
    <p:sldId id="386" r:id="rId29"/>
    <p:sldId id="403" r:id="rId30"/>
    <p:sldId id="429" r:id="rId31"/>
    <p:sldId id="430" r:id="rId32"/>
    <p:sldId id="431" r:id="rId33"/>
    <p:sldId id="432" r:id="rId34"/>
    <p:sldId id="433" r:id="rId35"/>
    <p:sldId id="434" r:id="rId36"/>
    <p:sldId id="435" r:id="rId37"/>
    <p:sldId id="437" r:id="rId38"/>
    <p:sldId id="438" r:id="rId39"/>
    <p:sldId id="439" r:id="rId40"/>
    <p:sldId id="440" r:id="rId41"/>
    <p:sldId id="316" r:id="rId42"/>
    <p:sldId id="436" r:id="rId43"/>
    <p:sldId id="344" r:id="rId44"/>
    <p:sldId id="261" r:id="rId45"/>
    <p:sldId id="345" r:id="rId46"/>
    <p:sldId id="280" r:id="rId47"/>
    <p:sldId id="272" r:id="rId48"/>
  </p:sldIdLst>
  <p:sldSz cx="18288000" cy="10287000"/>
  <p:notesSz cx="6858000" cy="9144000"/>
  <p:embeddedFontLst>
    <p:embeddedFont>
      <p:font typeface="Abadi Extra Light" panose="020B0204020104020204" pitchFamily="34" charset="0"/>
      <p:regular r:id="rId50"/>
    </p:embeddedFont>
    <p:embeddedFont>
      <p:font typeface="Arial Black" panose="020B0A04020102020204" pitchFamily="34" charset="0"/>
      <p:bold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Fredoka One" panose="02000000000000000000" pitchFamily="2" charset="0"/>
      <p:regular r:id="rId56"/>
    </p:embeddedFont>
    <p:embeddedFont>
      <p:font typeface="Jumble" panose="02000503000000020004" pitchFamily="2" charset="0"/>
      <p:regular r:id="rId57"/>
    </p:embeddedFont>
    <p:embeddedFont>
      <p:font typeface="Nunito Sans Regular" panose="020B0604020202020204" charset="0"/>
      <p:regular r:id="rId58"/>
    </p:embeddedFont>
    <p:embeddedFont>
      <p:font typeface="Sniglet" panose="020B0604020202020204" charset="0"/>
      <p:regular r:id="rId59"/>
    </p:embeddedFont>
    <p:embeddedFont>
      <p:font typeface="Tenor Sans" panose="020B0604020202020204" charset="0"/>
      <p:regular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CCFFCC"/>
    <a:srgbClr val="CC6600"/>
    <a:srgbClr val="FF00FF"/>
    <a:srgbClr val="66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9" autoAdjust="0"/>
    <p:restoredTop sz="79099" autoAdjust="0"/>
  </p:normalViewPr>
  <p:slideViewPr>
    <p:cSldViewPr>
      <p:cViewPr varScale="1">
        <p:scale>
          <a:sx n="39" d="100"/>
          <a:sy n="39" d="100"/>
        </p:scale>
        <p:origin x="734" y="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https://www.youtube.com/watch?v=pqDEwPi7vxg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6477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Retell the story. Ask children which party objects were mentioned in the story.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00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students to open their books. Listen and repeat.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54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6477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class, decide on the story actions (see ideas below).</a:t>
            </a:r>
          </a:p>
          <a:p>
            <a:pPr marL="0" marR="6477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b="1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1: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Mom and Tim look around the toy store. Rosy points to the toys on the shelf.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6477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64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6477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class, decide on the story actions (see ideas below).</a:t>
            </a:r>
          </a:p>
          <a:p>
            <a:pPr marL="0" marR="6477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b="1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2: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 picks up a bag of balloons. Mom waves her finger to say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Billy mimes crying when a balloon bursts.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477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05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6477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class, decide on the story actions (see ideas below).</a:t>
            </a:r>
          </a:p>
          <a:p>
            <a:pPr marL="0" marR="6477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b="1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3: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 points to the candy. Mom and Rosy smile and nod.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477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5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6477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class, decide on the story actions (see ideas below).</a:t>
            </a:r>
          </a:p>
          <a:p>
            <a:pPr marL="0" marR="6477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b="1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4: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Rosy and Mom put the presents on the table.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67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6477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class, decide on the story actions (see ideas below).</a:t>
            </a:r>
          </a:p>
          <a:p>
            <a:pPr marL="0" marR="6477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b="1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5: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Rosy shakes Mom and Dad to wake them up.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477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85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6477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class, decide on the story actions (see ideas below).</a:t>
            </a:r>
          </a:p>
          <a:p>
            <a:pPr marL="0" marR="6477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b="1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6: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Billy unwraps his presents. The family is shocked.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477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477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6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practice acting out the story in their groups. </a:t>
            </a: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a few groups to act out the story at the front.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75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learn!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box.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can you see?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a click to play the audio.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question and sentence on the board.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57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98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Put the flashcards on the board in a sequence,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MyriadPro-LightIt"/>
                <a:ea typeface="Times New Roman" panose="02020603050405020304" pitchFamily="18" charset="0"/>
              </a:rPr>
              <a:t>balloon</a:t>
            </a: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MyriadPro-LightIt"/>
                <a:ea typeface="Times New Roman" panose="02020603050405020304" pitchFamily="18" charset="0"/>
              </a:rPr>
              <a:t>candle</a:t>
            </a: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MyriadPro-LightIt"/>
                <a:ea typeface="Times New Roman" panose="02020603050405020304" pitchFamily="18" charset="0"/>
              </a:rPr>
              <a:t>present</a:t>
            </a: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MyriadPro-LightIt"/>
                <a:ea typeface="Times New Roman" panose="02020603050405020304" pitchFamily="18" charset="0"/>
              </a:rPr>
              <a:t>candy </a:t>
            </a: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for the children to say the words in order.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10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learn!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box.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can you see?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a click to play the audio.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question and sentence on the board.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2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target patterns on the board. Replace the word in each sentence with flashcards to elicit new sentences.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repeat. </a:t>
            </a: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take turns talking about the pictures.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939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28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target patterns on the board. Replace the word in each sentence with flashcards to elicit new sentences.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take turns talking about the pictures.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939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67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target patterns on the board. Replace the word in each sentence with flashcards to elicit new sentences.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take turns talking about the pictures.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939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97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target patterns on the board. Replace the word in each sentence with flashcards to elicit new sentences.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take turns talking about the pictures.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939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458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learn!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box.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can you see?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a click to play the audio.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question and sentence on the board.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97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making sentences about the picture. Then raise hands to talk to the teacher and the whole class.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49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making sentences about the picture. Then raise hands to talk to the teacher and the whole class.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30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making sentences about the picture. Then raise hands to talk to the teacher and the whole class.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116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making sentences about the picture. Then raise hands to talk to the teacher and the whole class.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1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98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Remove one flashcard. The class repeats the sequence, including the missing word. Remove one more flashcard each time, until children are saying the whole sequence from memory.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272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and Say.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the pattern in the speech bubbles and the first item. 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Explain that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Yum!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like something very much, 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Yuck!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really dislike something.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talk about the other pictures.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133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and Say.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the pattern in the speech bubbles and the first item. 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Explain that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Yum!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like something very much, 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Yuck!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really dislike something.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talk about the other pictures.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636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and Say.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the pattern in the speech bubbles and the first item. 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Explain that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Yum!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like something very much, 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Yuck!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really dislike something.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talk about the other pictures.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674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and Say.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the pattern in the speech bubbles and the first item. 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Explain that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Yum!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like something very much, 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Yuck!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really dislike something.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talk about the other pictures.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2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again and 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individual children to read the incomplete sentences.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first picture in Exercise 3. Establish that the missing words are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it’s delicious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children write the full sentences in their notebooks.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099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again and 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individual children to read the incomplete sentences.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first picture in Exercise 3. Establish that the missing words are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it’s delicious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children write the full sentences in their notebooks.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391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again and 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individual children to read the incomplete sentences.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first picture in Exercise 3. Establish that the missing words are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it’s delicious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children write the full sentences in their notebooks.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0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again and 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individual children to read the incomplete sentences.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first picture in Exercise 3. Establish that the missing words are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it’s delicious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children write the full sentences in their notebooks.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898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58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talk!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6477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the speech bubble. Ask a child to read the sentence and elicit other reasons,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because it’s pretty / yummy!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477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saying the sentence using other vocabulary words on the page.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42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98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Remove one flashcard. The class repeats the sequence, including the missing word. Remove one more flashcard each time, until children are saying the whole sequence from memory.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442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Chia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lớp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thành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các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Mỗi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là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1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màu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xe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.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Các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HS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trong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luân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phiên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đặt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1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câu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về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bản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than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mình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Nếu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đúng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, click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vào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xe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để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di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chuyển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(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tính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điểm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).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5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câu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miêu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tả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đúng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sẽ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cán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đích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647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Chia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lớp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thành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các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Mỗi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là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1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màu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xe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.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Các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HS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trong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luân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phiên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đặt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1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câu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về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bản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than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mình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Nếu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đúng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, click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vào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xe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để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di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chuyển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(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tính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điểm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).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5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câu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miêu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tả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đúng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sẽ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cán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đích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.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Có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thể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kết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hợp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hyperlink sang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các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slide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sau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để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làm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câu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hỏi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trên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slide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luôn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20202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car move to score their team’s correct sentences. </a:t>
            </a:r>
          </a:p>
        </p:txBody>
      </p:sp>
    </p:spTree>
    <p:extLst>
      <p:ext uri="{BB962C8B-B14F-4D97-AF65-F5344CB8AC3E}">
        <p14:creationId xmlns:p14="http://schemas.microsoft.com/office/powerpoint/2010/main" val="28728153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98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Remove one flashcard. The class repeats the sequence, including the missing word. Remove one more flashcard each time, until children are saying the whole sequence from memory.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40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98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Remove one flashcard. The class repeats the sequence, including the missing word. Remove one more flashcard each time, until children are saying the whole sequence from memory.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7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98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Remove one flashcard. The class repeats the sequence, including the missing word. Remove one more flashcard each time, until children are saying the whole sequence from memory.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36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98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Remove one flashcard. The class repeats the sequence, including the missing word. Remove one more flashcard each time, until children are saying the whole sequence from memory.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50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82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4.sv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4.sv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4.sv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6.png"/><Relationship Id="rId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3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5" Type="http://schemas.openxmlformats.org/officeDocument/2006/relationships/image" Target="../media/image7.pn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34.svg"/><Relationship Id="rId1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7.svg"/><Relationship Id="rId5" Type="http://schemas.openxmlformats.org/officeDocument/2006/relationships/image" Target="../media/image7.pn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34.svg"/><Relationship Id="rId1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4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2.svg"/><Relationship Id="rId5" Type="http://schemas.openxmlformats.org/officeDocument/2006/relationships/image" Target="../media/image7.png"/><Relationship Id="rId10" Type="http://schemas.openxmlformats.org/officeDocument/2006/relationships/image" Target="../media/image51.png"/><Relationship Id="rId4" Type="http://schemas.openxmlformats.org/officeDocument/2006/relationships/image" Target="../media/image6.png"/><Relationship Id="rId9" Type="http://schemas.openxmlformats.org/officeDocument/2006/relationships/image" Target="../media/image34.svg"/><Relationship Id="rId1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53.png"/><Relationship Id="rId4" Type="http://schemas.openxmlformats.org/officeDocument/2006/relationships/image" Target="../media/image6.png"/><Relationship Id="rId9" Type="http://schemas.openxmlformats.org/officeDocument/2006/relationships/image" Target="../media/image3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5.sv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5.png"/><Relationship Id="rId9" Type="http://schemas.openxmlformats.org/officeDocument/2006/relationships/image" Target="../media/image33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5.png"/><Relationship Id="rId9" Type="http://schemas.openxmlformats.org/officeDocument/2006/relationships/image" Target="../media/image33.png"/><Relationship Id="rId14" Type="http://schemas.openxmlformats.org/officeDocument/2006/relationships/image" Target="../media/image1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8.sv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5.png"/><Relationship Id="rId9" Type="http://schemas.openxmlformats.org/officeDocument/2006/relationships/image" Target="../media/image33.png"/><Relationship Id="rId1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0.sv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5.png"/><Relationship Id="rId9" Type="http://schemas.openxmlformats.org/officeDocument/2006/relationships/image" Target="../media/image33.png"/><Relationship Id="rId1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2.png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3.png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4.png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8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7.png"/><Relationship Id="rId17" Type="http://schemas.openxmlformats.org/officeDocument/2006/relationships/image" Target="../media/image4.png"/><Relationship Id="rId2" Type="http://schemas.openxmlformats.org/officeDocument/2006/relationships/image" Target="../media/image18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6.png"/><Relationship Id="rId5" Type="http://schemas.openxmlformats.org/officeDocument/2006/relationships/image" Target="../media/image21.svg"/><Relationship Id="rId1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25.gif"/><Relationship Id="rId1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5.png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6.png"/><Relationship Id="rId4" Type="http://schemas.openxmlformats.org/officeDocument/2006/relationships/image" Target="../media/image6.png"/><Relationship Id="rId9" Type="http://schemas.openxmlformats.org/officeDocument/2006/relationships/image" Target="../media/image34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audio" Target="../media/audio7.wav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73.png"/><Relationship Id="rId5" Type="http://schemas.openxmlformats.org/officeDocument/2006/relationships/audio" Target="../media/audio9.wav"/><Relationship Id="rId10" Type="http://schemas.openxmlformats.org/officeDocument/2006/relationships/image" Target="../media/image72.png"/><Relationship Id="rId4" Type="http://schemas.openxmlformats.org/officeDocument/2006/relationships/audio" Target="../media/audio8.wav"/><Relationship Id="rId9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78.png"/><Relationship Id="rId5" Type="http://schemas.openxmlformats.org/officeDocument/2006/relationships/image" Target="../media/image7.png"/><Relationship Id="rId10" Type="http://schemas.openxmlformats.org/officeDocument/2006/relationships/image" Target="../media/image77.jpeg"/><Relationship Id="rId4" Type="http://schemas.openxmlformats.org/officeDocument/2006/relationships/image" Target="../media/image6.png"/><Relationship Id="rId9" Type="http://schemas.openxmlformats.org/officeDocument/2006/relationships/image" Target="../media/image76.jpeg"/><Relationship Id="rId14" Type="http://schemas.openxmlformats.org/officeDocument/2006/relationships/image" Target="../media/image81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png"/><Relationship Id="rId18" Type="http://schemas.openxmlformats.org/officeDocument/2006/relationships/image" Target="../media/image3.png"/><Relationship Id="rId3" Type="http://schemas.openxmlformats.org/officeDocument/2006/relationships/image" Target="../media/image82.png"/><Relationship Id="rId21" Type="http://schemas.openxmlformats.org/officeDocument/2006/relationships/image" Target="../media/image6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95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24" Type="http://schemas.openxmlformats.org/officeDocument/2006/relationships/image" Target="../media/image9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96.png"/><Relationship Id="rId10" Type="http://schemas.openxmlformats.org/officeDocument/2006/relationships/image" Target="../media/image89.svg"/><Relationship Id="rId19" Type="http://schemas.openxmlformats.org/officeDocument/2006/relationships/image" Target="../media/image4.pn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svg"/><Relationship Id="rId2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2878"/>
            <a:ext cx="18213172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71BC64-E061-A747-9D93-96B4718823C0}"/>
              </a:ext>
            </a:extLst>
          </p:cNvPr>
          <p:cNvGrpSpPr/>
          <p:nvPr/>
        </p:nvGrpSpPr>
        <p:grpSpPr>
          <a:xfrm>
            <a:off x="405921" y="2940281"/>
            <a:ext cx="3950947" cy="3389077"/>
            <a:chOff x="5258506" y="1174688"/>
            <a:chExt cx="5273189" cy="43498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BED492-47BC-0CD5-3FD3-74751FAB15E9}"/>
                </a:ext>
              </a:extLst>
            </p:cNvPr>
            <p:cNvSpPr/>
            <p:nvPr/>
          </p:nvSpPr>
          <p:spPr>
            <a:xfrm>
              <a:off x="5258506" y="117468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8BBA793-9BBD-E368-2AFC-439FC92CAADD}"/>
                </a:ext>
              </a:extLst>
            </p:cNvPr>
            <p:cNvSpPr/>
            <p:nvPr/>
          </p:nvSpPr>
          <p:spPr>
            <a:xfrm>
              <a:off x="5634028" y="1333500"/>
              <a:ext cx="4500571" cy="4074598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4DB23-35ED-14F0-EE81-75AE5B86741C}"/>
              </a:ext>
            </a:extLst>
          </p:cNvPr>
          <p:cNvGrpSpPr/>
          <p:nvPr/>
        </p:nvGrpSpPr>
        <p:grpSpPr>
          <a:xfrm>
            <a:off x="4890529" y="3896625"/>
            <a:ext cx="3950947" cy="3431578"/>
            <a:chOff x="11277600" y="1183448"/>
            <a:chExt cx="5273189" cy="44657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FFFF7D-3AB5-9128-0E91-76FC0BCA7365}"/>
                </a:ext>
              </a:extLst>
            </p:cNvPr>
            <p:cNvSpPr/>
            <p:nvPr/>
          </p:nvSpPr>
          <p:spPr>
            <a:xfrm>
              <a:off x="11277600" y="118344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nk balloon with blue string&#10;&#10;Description automatically generated">
              <a:extLst>
                <a:ext uri="{FF2B5EF4-FFF2-40B4-BE49-F238E27FC236}">
                  <a16:creationId xmlns:a16="http://schemas.microsoft.com/office/drawing/2014/main" id="{EA9F9286-CDF1-5F3C-8553-F9D5DF9B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707" y="1299431"/>
              <a:ext cx="3058003" cy="43498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DFADC-09F5-923E-D3FE-ABCBE515BC6F}"/>
              </a:ext>
            </a:extLst>
          </p:cNvPr>
          <p:cNvGrpSpPr/>
          <p:nvPr/>
        </p:nvGrpSpPr>
        <p:grpSpPr>
          <a:xfrm>
            <a:off x="9357931" y="4925239"/>
            <a:ext cx="3950947" cy="3332121"/>
            <a:chOff x="5258505" y="5778676"/>
            <a:chExt cx="5273189" cy="43498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7D2C4-4BD2-8C84-7689-79060078A452}"/>
                </a:ext>
              </a:extLst>
            </p:cNvPr>
            <p:cNvSpPr/>
            <p:nvPr/>
          </p:nvSpPr>
          <p:spPr>
            <a:xfrm>
              <a:off x="5258505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cartoon of a gift box&#10;&#10;Description automatically generated">
              <a:extLst>
                <a:ext uri="{FF2B5EF4-FFF2-40B4-BE49-F238E27FC236}">
                  <a16:creationId xmlns:a16="http://schemas.microsoft.com/office/drawing/2014/main" id="{1C016182-2DF2-0B74-85E7-79FF9128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981700"/>
              <a:ext cx="3613418" cy="39070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91D798-D716-9186-C19A-1C923B807851}"/>
              </a:ext>
            </a:extLst>
          </p:cNvPr>
          <p:cNvGrpSpPr/>
          <p:nvPr/>
        </p:nvGrpSpPr>
        <p:grpSpPr>
          <a:xfrm>
            <a:off x="13936373" y="6591299"/>
            <a:ext cx="3950948" cy="3332121"/>
            <a:chOff x="11277599" y="5778676"/>
            <a:chExt cx="5273189" cy="44708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377D57-DBCD-A5DF-8106-8BA12DCF1F09}"/>
                </a:ext>
              </a:extLst>
            </p:cNvPr>
            <p:cNvSpPr/>
            <p:nvPr/>
          </p:nvSpPr>
          <p:spPr>
            <a:xfrm>
              <a:off x="11277599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red and white striped object&#10;&#10;Description automatically generated">
              <a:extLst>
                <a:ext uri="{FF2B5EF4-FFF2-40B4-BE49-F238E27FC236}">
                  <a16:creationId xmlns:a16="http://schemas.microsoft.com/office/drawing/2014/main" id="{1C86A34B-9BAD-CDA6-2DEA-E7800197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7400" y="5981700"/>
              <a:ext cx="1013234" cy="4267867"/>
            </a:xfrm>
            <a:prstGeom prst="rect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1E322F40-2CF5-7689-042F-1B696453C1FE}"/>
              </a:ext>
            </a:extLst>
          </p:cNvPr>
          <p:cNvSpPr txBox="1"/>
          <p:nvPr/>
        </p:nvSpPr>
        <p:spPr>
          <a:xfrm>
            <a:off x="3352800" y="1316026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17141398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2878"/>
            <a:ext cx="18213172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71BC64-E061-A747-9D93-96B4718823C0}"/>
              </a:ext>
            </a:extLst>
          </p:cNvPr>
          <p:cNvGrpSpPr/>
          <p:nvPr/>
        </p:nvGrpSpPr>
        <p:grpSpPr>
          <a:xfrm>
            <a:off x="405921" y="2940281"/>
            <a:ext cx="3950947" cy="3389077"/>
            <a:chOff x="5258506" y="1174688"/>
            <a:chExt cx="5273189" cy="43498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BED492-47BC-0CD5-3FD3-74751FAB15E9}"/>
                </a:ext>
              </a:extLst>
            </p:cNvPr>
            <p:cNvSpPr/>
            <p:nvPr/>
          </p:nvSpPr>
          <p:spPr>
            <a:xfrm>
              <a:off x="5258506" y="117468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8BBA793-9BBD-E368-2AFC-439FC92CAADD}"/>
                </a:ext>
              </a:extLst>
            </p:cNvPr>
            <p:cNvSpPr/>
            <p:nvPr/>
          </p:nvSpPr>
          <p:spPr>
            <a:xfrm>
              <a:off x="5634028" y="1333500"/>
              <a:ext cx="4500571" cy="4074598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4DB23-35ED-14F0-EE81-75AE5B86741C}"/>
              </a:ext>
            </a:extLst>
          </p:cNvPr>
          <p:cNvGrpSpPr/>
          <p:nvPr/>
        </p:nvGrpSpPr>
        <p:grpSpPr>
          <a:xfrm>
            <a:off x="4890529" y="3896625"/>
            <a:ext cx="3950947" cy="3431578"/>
            <a:chOff x="11277600" y="1183448"/>
            <a:chExt cx="5273189" cy="44657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FFFF7D-3AB5-9128-0E91-76FC0BCA7365}"/>
                </a:ext>
              </a:extLst>
            </p:cNvPr>
            <p:cNvSpPr/>
            <p:nvPr/>
          </p:nvSpPr>
          <p:spPr>
            <a:xfrm>
              <a:off x="11277600" y="118344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nk balloon with blue string&#10;&#10;Description automatically generated">
              <a:extLst>
                <a:ext uri="{FF2B5EF4-FFF2-40B4-BE49-F238E27FC236}">
                  <a16:creationId xmlns:a16="http://schemas.microsoft.com/office/drawing/2014/main" id="{EA9F9286-CDF1-5F3C-8553-F9D5DF9B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707" y="1299431"/>
              <a:ext cx="3058003" cy="43498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DFADC-09F5-923E-D3FE-ABCBE515BC6F}"/>
              </a:ext>
            </a:extLst>
          </p:cNvPr>
          <p:cNvGrpSpPr/>
          <p:nvPr/>
        </p:nvGrpSpPr>
        <p:grpSpPr>
          <a:xfrm>
            <a:off x="9357931" y="4925239"/>
            <a:ext cx="3950947" cy="3332121"/>
            <a:chOff x="5258505" y="5778676"/>
            <a:chExt cx="5273189" cy="43498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7D2C4-4BD2-8C84-7689-79060078A452}"/>
                </a:ext>
              </a:extLst>
            </p:cNvPr>
            <p:cNvSpPr/>
            <p:nvPr/>
          </p:nvSpPr>
          <p:spPr>
            <a:xfrm>
              <a:off x="5258505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cartoon of a gift box&#10;&#10;Description automatically generated">
              <a:extLst>
                <a:ext uri="{FF2B5EF4-FFF2-40B4-BE49-F238E27FC236}">
                  <a16:creationId xmlns:a16="http://schemas.microsoft.com/office/drawing/2014/main" id="{1C016182-2DF2-0B74-85E7-79FF9128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981700"/>
              <a:ext cx="3613418" cy="39070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91D798-D716-9186-C19A-1C923B807851}"/>
              </a:ext>
            </a:extLst>
          </p:cNvPr>
          <p:cNvGrpSpPr/>
          <p:nvPr/>
        </p:nvGrpSpPr>
        <p:grpSpPr>
          <a:xfrm>
            <a:off x="13936373" y="6591299"/>
            <a:ext cx="3950948" cy="3332121"/>
            <a:chOff x="11277599" y="5778676"/>
            <a:chExt cx="5273189" cy="44708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377D57-DBCD-A5DF-8106-8BA12DCF1F09}"/>
                </a:ext>
              </a:extLst>
            </p:cNvPr>
            <p:cNvSpPr/>
            <p:nvPr/>
          </p:nvSpPr>
          <p:spPr>
            <a:xfrm>
              <a:off x="11277599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red and white striped object&#10;&#10;Description automatically generated">
              <a:extLst>
                <a:ext uri="{FF2B5EF4-FFF2-40B4-BE49-F238E27FC236}">
                  <a16:creationId xmlns:a16="http://schemas.microsoft.com/office/drawing/2014/main" id="{1C86A34B-9BAD-CDA6-2DEA-E7800197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7400" y="5981700"/>
              <a:ext cx="1013234" cy="4267867"/>
            </a:xfrm>
            <a:prstGeom prst="rect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B47C8D19-38B0-94D7-ED09-62AD71A63801}"/>
              </a:ext>
            </a:extLst>
          </p:cNvPr>
          <p:cNvSpPr txBox="1"/>
          <p:nvPr/>
        </p:nvSpPr>
        <p:spPr>
          <a:xfrm>
            <a:off x="3352800" y="1316026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31827454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pic>
        <p:nvPicPr>
          <p:cNvPr id="4" name="Picture 3" descr="A cartoon of a penguin&#10;&#10;Description automatically generated">
            <a:extLst>
              <a:ext uri="{FF2B5EF4-FFF2-40B4-BE49-F238E27FC236}">
                <a16:creationId xmlns:a16="http://schemas.microsoft.com/office/drawing/2014/main" id="{2DB7F16B-6FA3-D554-FC0E-57F39C4A3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485">
            <a:off x="-146128" y="7434272"/>
            <a:ext cx="2833492" cy="283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073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31992" y="1409700"/>
            <a:ext cx="992031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watch the video.</a:t>
            </a:r>
          </a:p>
        </p:txBody>
      </p:sp>
      <p:pic>
        <p:nvPicPr>
          <p:cNvPr id="2" name="FAFSE2e4_Unit 08">
            <a:hlinkClick r:id="" action="ppaction://media"/>
            <a:extLst>
              <a:ext uri="{FF2B5EF4-FFF2-40B4-BE49-F238E27FC236}">
                <a16:creationId xmlns:a16="http://schemas.microsoft.com/office/drawing/2014/main" id="{025D8E92-CAD4-D103-AE8C-7745F8E75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49247" y="2589576"/>
            <a:ext cx="13823653" cy="7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121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877260"/>
            <a:ext cx="18288000" cy="940973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1447800" y="1793645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Repeat.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5201" y="1529528"/>
            <a:ext cx="1842585" cy="165762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A4AFC88-318C-A53D-A685-FE78B5699725}"/>
              </a:ext>
            </a:extLst>
          </p:cNvPr>
          <p:cNvGrpSpPr/>
          <p:nvPr/>
        </p:nvGrpSpPr>
        <p:grpSpPr>
          <a:xfrm>
            <a:off x="1557944" y="5751081"/>
            <a:ext cx="3178218" cy="1457653"/>
            <a:chOff x="12496801" y="1039345"/>
            <a:chExt cx="3657600" cy="1769876"/>
          </a:xfrm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D5D2B813-72F4-3052-B233-000EE3492119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EE6B40E9-3303-5C38-B2D7-9C9A842472E5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31C2DBEB-1360-B90D-111E-B33172F79277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60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8CCBE6E-4ED5-4EC4-45A3-213035D61D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0909" y="1337365"/>
            <a:ext cx="9662699" cy="8257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Track 097 02">
            <a:hlinkClick r:id="" action="ppaction://media"/>
            <a:extLst>
              <a:ext uri="{FF2B5EF4-FFF2-40B4-BE49-F238E27FC236}">
                <a16:creationId xmlns:a16="http://schemas.microsoft.com/office/drawing/2014/main" id="{124B997C-42E8-285E-D9C8-137151C919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7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83775" y="7614686"/>
            <a:ext cx="2103437" cy="21034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277757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892211"/>
            <a:ext cx="18330836" cy="93947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693748" y="1703207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Say.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4210" y="1657589"/>
            <a:ext cx="1397084" cy="1397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6F89EC-8DC1-5E49-46BE-A6CF131AA7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3122" y="1771165"/>
            <a:ext cx="13616906" cy="7543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3942867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892211"/>
            <a:ext cx="18330836" cy="93947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37ADF-0C71-8213-F758-58747F994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628" y="1721565"/>
            <a:ext cx="13836388" cy="7673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564058" y="1675947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Say.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34484" y="1751933"/>
            <a:ext cx="1397084" cy="13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3664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892211"/>
            <a:ext cx="18330836" cy="93947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564058" y="1675947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Say.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34484" y="1751933"/>
            <a:ext cx="1397084" cy="1397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3129B0-FB47-85AD-8542-DCCB1DDA03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4860" y="1790700"/>
            <a:ext cx="13898914" cy="7986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9275955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892211"/>
            <a:ext cx="18330836" cy="93947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564058" y="1675947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Say.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34484" y="1751933"/>
            <a:ext cx="1397084" cy="1397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ED7922-C91A-096B-F167-99A9E8868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6200" y="1751933"/>
            <a:ext cx="14094195" cy="7772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9475557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892211"/>
            <a:ext cx="18330836" cy="93947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564058" y="1675947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Say.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34484" y="1751933"/>
            <a:ext cx="1397084" cy="1397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DC72AC-F694-985C-6F5B-7EB5733541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0560" y="1637847"/>
            <a:ext cx="13975553" cy="7785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1258920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3">
            <a:extLst>
              <a:ext uri="{FF2B5EF4-FFF2-40B4-BE49-F238E27FC236}">
                <a16:creationId xmlns:a16="http://schemas.microsoft.com/office/drawing/2014/main" id="{AF35A50E-C808-E6B8-37B6-C575BEAEBA59}"/>
              </a:ext>
            </a:extLst>
          </p:cNvPr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>
              <a:alpha val="52157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31E9E7-318E-7522-C33B-E400053455A2}"/>
              </a:ext>
            </a:extLst>
          </p:cNvPr>
          <p:cNvGrpSpPr/>
          <p:nvPr/>
        </p:nvGrpSpPr>
        <p:grpSpPr>
          <a:xfrm>
            <a:off x="0" y="-90803"/>
            <a:ext cx="18288000" cy="2415143"/>
            <a:chOff x="-42836" y="-56804"/>
            <a:chExt cx="18288000" cy="24151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B35E3A-2677-06AD-FC58-ABDA8842A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48A1D1-A264-5B50-D02A-2F8F78A65A79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93BADEF-F171-7EE9-0A11-69B359BCC9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2" name="Picture 2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C4050C6F-29EF-9CB4-496D-53F104E9EC8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23" name="Picture 2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BE76CE9F-DB6C-57FA-704B-CBA5F1DDAB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24" name="Picture 23" descr="Text&#10;&#10;Description automatically generated">
                <a:extLst>
                  <a:ext uri="{FF2B5EF4-FFF2-40B4-BE49-F238E27FC236}">
                    <a16:creationId xmlns:a16="http://schemas.microsoft.com/office/drawing/2014/main" id="{70E438CA-4AC2-06CB-14A2-8A340F2AA4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DE678504-165B-C320-30AD-CE429BBF434B}"/>
              </a:ext>
            </a:extLst>
          </p:cNvPr>
          <p:cNvSpPr txBox="1"/>
          <p:nvPr/>
        </p:nvSpPr>
        <p:spPr>
          <a:xfrm>
            <a:off x="1234708" y="2040799"/>
            <a:ext cx="16078200" cy="181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Let’s buy presents!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6E81DB51-1E0B-38A2-84F4-DF702A13EAB7}"/>
              </a:ext>
            </a:extLst>
          </p:cNvPr>
          <p:cNvSpPr txBox="1"/>
          <p:nvPr/>
        </p:nvSpPr>
        <p:spPr>
          <a:xfrm>
            <a:off x="7523076" y="1219628"/>
            <a:ext cx="2864499" cy="142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7200" b="1" dirty="0">
                <a:latin typeface="KG Primary Penmanship Bold"/>
              </a:rPr>
              <a:t>Unit 8 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D0D12DFD-DE78-7A4A-FF8C-AA4DAB347789}"/>
              </a:ext>
            </a:extLst>
          </p:cNvPr>
          <p:cNvSpPr txBox="1"/>
          <p:nvPr/>
        </p:nvSpPr>
        <p:spPr>
          <a:xfrm>
            <a:off x="4825892" y="3710481"/>
            <a:ext cx="9212744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2 – Grammar – Period 1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DE27BA9-8659-1BAA-E5A2-30DFAB326D1C}"/>
              </a:ext>
            </a:extLst>
          </p:cNvPr>
          <p:cNvSpPr/>
          <p:nvPr/>
        </p:nvSpPr>
        <p:spPr>
          <a:xfrm>
            <a:off x="5752421" y="5027379"/>
            <a:ext cx="7315200" cy="5030849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9F20126E-9C77-DDAB-69A7-1DE89A9C76C9}"/>
              </a:ext>
            </a:extLst>
          </p:cNvPr>
          <p:cNvSpPr/>
          <p:nvPr/>
        </p:nvSpPr>
        <p:spPr>
          <a:xfrm>
            <a:off x="14123075" y="3048000"/>
            <a:ext cx="4152407" cy="6964204"/>
          </a:xfrm>
          <a:custGeom>
            <a:avLst/>
            <a:gdLst/>
            <a:ahLst/>
            <a:cxnLst/>
            <a:rect l="l" t="t" r="r" b="b"/>
            <a:pathLst>
              <a:path w="4152407" h="6964204">
                <a:moveTo>
                  <a:pt x="0" y="0"/>
                </a:moveTo>
                <a:lnTo>
                  <a:pt x="4152407" y="0"/>
                </a:lnTo>
                <a:lnTo>
                  <a:pt x="4152407" y="6964204"/>
                </a:lnTo>
                <a:lnTo>
                  <a:pt x="0" y="69642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EDC968A2-F228-302B-5D12-53AFCC705B13}"/>
              </a:ext>
            </a:extLst>
          </p:cNvPr>
          <p:cNvSpPr/>
          <p:nvPr/>
        </p:nvSpPr>
        <p:spPr>
          <a:xfrm>
            <a:off x="4567286" y="1867801"/>
            <a:ext cx="1390968" cy="1270408"/>
          </a:xfrm>
          <a:custGeom>
            <a:avLst/>
            <a:gdLst/>
            <a:ahLst/>
            <a:cxnLst/>
            <a:rect l="l" t="t" r="r" b="b"/>
            <a:pathLst>
              <a:path w="2825665" h="2751492">
                <a:moveTo>
                  <a:pt x="0" y="0"/>
                </a:moveTo>
                <a:lnTo>
                  <a:pt x="2825666" y="0"/>
                </a:lnTo>
                <a:lnTo>
                  <a:pt x="2825666" y="2751491"/>
                </a:lnTo>
                <a:lnTo>
                  <a:pt x="0" y="27514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239AC1AA-DB42-A60B-9A02-065096FA2B35}"/>
              </a:ext>
            </a:extLst>
          </p:cNvPr>
          <p:cNvSpPr/>
          <p:nvPr/>
        </p:nvSpPr>
        <p:spPr>
          <a:xfrm>
            <a:off x="964847" y="5583327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892211"/>
            <a:ext cx="18330836" cy="93947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564058" y="1675947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Say.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34484" y="1751933"/>
            <a:ext cx="1397084" cy="1397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A0A75C-AE8E-62CD-C9BE-CAD5802935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4530" y="1562100"/>
            <a:ext cx="13518841" cy="82220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0071234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5AF8E72C-A93C-2F1F-1487-881544DE785A}"/>
              </a:ext>
            </a:extLst>
          </p:cNvPr>
          <p:cNvSpPr txBox="1"/>
          <p:nvPr/>
        </p:nvSpPr>
        <p:spPr>
          <a:xfrm>
            <a:off x="602332" y="1231989"/>
            <a:ext cx="357538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Story Actions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E4E8B3-0507-13C8-1E80-8A10ED0134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8400" y="1485900"/>
            <a:ext cx="12461278" cy="8307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8070225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47E15525-C6E2-CB90-1960-81B14BFF51AB}"/>
              </a:ext>
            </a:extLst>
          </p:cNvPr>
          <p:cNvSpPr txBox="1"/>
          <p:nvPr/>
        </p:nvSpPr>
        <p:spPr>
          <a:xfrm>
            <a:off x="987800" y="508204"/>
            <a:ext cx="8259377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3F36D9-173B-2047-44A2-919863B693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2562" y="5448300"/>
            <a:ext cx="4267200" cy="4596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A0254A9-306D-8F26-07FA-6441BA06453D}"/>
              </a:ext>
            </a:extLst>
          </p:cNvPr>
          <p:cNvGrpSpPr/>
          <p:nvPr/>
        </p:nvGrpSpPr>
        <p:grpSpPr>
          <a:xfrm>
            <a:off x="453370" y="2900315"/>
            <a:ext cx="9097576" cy="5241366"/>
            <a:chOff x="4595212" y="2950134"/>
            <a:chExt cx="9097576" cy="524136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B6557C3-3013-0286-BEAA-B0AD86FC1F02}"/>
                </a:ext>
              </a:extLst>
            </p:cNvPr>
            <p:cNvGrpSpPr/>
            <p:nvPr/>
          </p:nvGrpSpPr>
          <p:grpSpPr>
            <a:xfrm>
              <a:off x="4595212" y="2950134"/>
              <a:ext cx="9097576" cy="1743809"/>
              <a:chOff x="4419601" y="2933700"/>
              <a:chExt cx="9097576" cy="1743809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E37476-6305-5C91-0854-715CFEED0B66}"/>
                  </a:ext>
                </a:extLst>
              </p:cNvPr>
              <p:cNvSpPr/>
              <p:nvPr/>
            </p:nvSpPr>
            <p:spPr>
              <a:xfrm>
                <a:off x="4419601" y="2933700"/>
                <a:ext cx="9097576" cy="1743809"/>
              </a:xfrm>
              <a:prstGeom prst="roundRect">
                <a:avLst/>
              </a:prstGeom>
              <a:solidFill>
                <a:srgbClr val="008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3B8ADBA-23DD-39A0-8D64-83C638076452}"/>
                  </a:ext>
                </a:extLst>
              </p:cNvPr>
              <p:cNvSpPr/>
              <p:nvPr/>
            </p:nvSpPr>
            <p:spPr>
              <a:xfrm>
                <a:off x="5301983" y="3052110"/>
                <a:ext cx="7598362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1" cap="none" spc="0" dirty="0">
                    <a:ln w="0"/>
                    <a:solidFill>
                      <a:srgbClr val="FFFF00"/>
                    </a:solidFill>
                    <a:latin typeface="Abadi Extra Light" panose="020B0204020104020204" pitchFamily="34" charset="0"/>
                  </a:rPr>
                  <a:t>We</a:t>
                </a:r>
                <a:r>
                  <a:rPr lang="en-US" sz="8800" b="1" cap="none" spc="0" dirty="0">
                    <a:ln w="0"/>
                    <a:solidFill>
                      <a:schemeClr val="bg1"/>
                    </a:solidFill>
                    <a:latin typeface="Abadi Extra Light" panose="020B0204020104020204" pitchFamily="34" charset="0"/>
                  </a:rPr>
                  <a:t> </a:t>
                </a:r>
                <a:r>
                  <a:rPr lang="en-US" sz="8800" b="1" cap="none" spc="0" dirty="0">
                    <a:ln w="0"/>
                    <a:solidFill>
                      <a:srgbClr val="FFFF00"/>
                    </a:solidFill>
                    <a:latin typeface="Abadi Extra Light" panose="020B0204020104020204" pitchFamily="34" charset="0"/>
                  </a:rPr>
                  <a:t>like</a:t>
                </a:r>
                <a:r>
                  <a:rPr lang="en-US" sz="8800" b="1" cap="none" spc="0" dirty="0">
                    <a:ln w="0"/>
                    <a:solidFill>
                      <a:schemeClr val="bg1"/>
                    </a:solidFill>
                    <a:latin typeface="Abadi Extra Light" panose="020B0204020104020204" pitchFamily="34" charset="0"/>
                  </a:rPr>
                  <a:t> balloons. 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40A615D-C7F6-0C05-F2BB-343E576C2760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4617070"/>
              <a:ext cx="1295400" cy="273623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C94535-5718-D5CA-3423-3FA513FE8D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3200" y="4693943"/>
              <a:ext cx="899812" cy="3497557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1" name="Track 098 02">
            <a:hlinkClick r:id="" action="ppaction://media"/>
            <a:extLst>
              <a:ext uri="{FF2B5EF4-FFF2-40B4-BE49-F238E27FC236}">
                <a16:creationId xmlns:a16="http://schemas.microsoft.com/office/drawing/2014/main" id="{8E28F4B1-89C1-018C-E80E-3E99D94BAD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97" end="30799.6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15357" y="1422033"/>
            <a:ext cx="1020457" cy="102045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DA37D35-2FBA-A01B-623B-A104A6B5BECC}"/>
              </a:ext>
            </a:extLst>
          </p:cNvPr>
          <p:cNvGrpSpPr/>
          <p:nvPr/>
        </p:nvGrpSpPr>
        <p:grpSpPr>
          <a:xfrm>
            <a:off x="7163250" y="5981316"/>
            <a:ext cx="9743245" cy="2362200"/>
            <a:chOff x="7163250" y="5981316"/>
            <a:chExt cx="9743245" cy="2362200"/>
          </a:xfrm>
        </p:grpSpPr>
        <p:sp>
          <p:nvSpPr>
            <p:cNvPr id="32" name="Speech Bubble: Oval 31">
              <a:extLst>
                <a:ext uri="{FF2B5EF4-FFF2-40B4-BE49-F238E27FC236}">
                  <a16:creationId xmlns:a16="http://schemas.microsoft.com/office/drawing/2014/main" id="{9C6EAEF8-56B3-1D0F-8B2E-E1373A0352E2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58676"/>
                <a:gd name="adj2" fmla="val 99332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386F62A-0764-3736-EB68-C844D83C8C17}"/>
                </a:ext>
              </a:extLst>
            </p:cNvPr>
            <p:cNvSpPr/>
            <p:nvPr/>
          </p:nvSpPr>
          <p:spPr>
            <a:xfrm>
              <a:off x="8001000" y="6439141"/>
              <a:ext cx="8383898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They</a:t>
              </a:r>
              <a:r>
                <a:rPr lang="en-US" sz="88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 </a:t>
              </a:r>
              <a:r>
                <a:rPr lang="en-US" sz="88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like</a:t>
              </a:r>
              <a:r>
                <a:rPr lang="en-US" sz="88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 balloons.</a:t>
              </a:r>
              <a:r>
                <a:rPr lang="en-US" sz="88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</a:t>
              </a:r>
            </a:p>
          </p:txBody>
        </p:sp>
      </p:grpSp>
      <p:pic>
        <p:nvPicPr>
          <p:cNvPr id="35" name="Track 098 02">
            <a:hlinkClick r:id="" action="ppaction://media"/>
            <a:extLst>
              <a:ext uri="{FF2B5EF4-FFF2-40B4-BE49-F238E27FC236}">
                <a16:creationId xmlns:a16="http://schemas.microsoft.com/office/drawing/2014/main" id="{673B3D0F-A353-E813-A492-E193B1BCEB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75" end="2521.6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04777" y="1405717"/>
            <a:ext cx="1131549" cy="1131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324477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47E15525-C6E2-CB90-1960-81B14BFF51AB}"/>
              </a:ext>
            </a:extLst>
          </p:cNvPr>
          <p:cNvSpPr txBox="1"/>
          <p:nvPr/>
        </p:nvSpPr>
        <p:spPr>
          <a:xfrm>
            <a:off x="987800" y="508204"/>
            <a:ext cx="8259377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C50069-016B-6500-7483-A6271080A0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6800" y="5252038"/>
            <a:ext cx="4648528" cy="5014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A0254A9-306D-8F26-07FA-6441BA06453D}"/>
              </a:ext>
            </a:extLst>
          </p:cNvPr>
          <p:cNvGrpSpPr/>
          <p:nvPr/>
        </p:nvGrpSpPr>
        <p:grpSpPr>
          <a:xfrm>
            <a:off x="457200" y="2962719"/>
            <a:ext cx="14020800" cy="3488766"/>
            <a:chOff x="2057400" y="2950134"/>
            <a:chExt cx="14020800" cy="348876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B6557C3-3013-0286-BEAA-B0AD86FC1F02}"/>
                </a:ext>
              </a:extLst>
            </p:cNvPr>
            <p:cNvGrpSpPr/>
            <p:nvPr/>
          </p:nvGrpSpPr>
          <p:grpSpPr>
            <a:xfrm>
              <a:off x="2057400" y="2950134"/>
              <a:ext cx="14020800" cy="1743809"/>
              <a:chOff x="1881789" y="2933700"/>
              <a:chExt cx="14020800" cy="1743809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E37476-6305-5C91-0854-715CFEED0B66}"/>
                  </a:ext>
                </a:extLst>
              </p:cNvPr>
              <p:cNvSpPr/>
              <p:nvPr/>
            </p:nvSpPr>
            <p:spPr>
              <a:xfrm>
                <a:off x="1881789" y="2933700"/>
                <a:ext cx="14020800" cy="1743809"/>
              </a:xfrm>
              <a:prstGeom prst="roundRect">
                <a:avLst/>
              </a:prstGeom>
              <a:solidFill>
                <a:srgbClr val="008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3B8ADBA-23DD-39A0-8D64-83C638076452}"/>
                  </a:ext>
                </a:extLst>
              </p:cNvPr>
              <p:cNvSpPr/>
              <p:nvPr/>
            </p:nvSpPr>
            <p:spPr>
              <a:xfrm>
                <a:off x="2657411" y="3035676"/>
                <a:ext cx="12621955" cy="14465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800" b="1" cap="none" spc="0" dirty="0">
                    <a:ln w="0"/>
                    <a:solidFill>
                      <a:schemeClr val="bg1"/>
                    </a:solidFill>
                    <a:latin typeface="Abadi Extra Light" panose="020B0204020104020204" pitchFamily="34" charset="0"/>
                  </a:rPr>
                  <a:t>We </a:t>
                </a:r>
                <a:r>
                  <a:rPr lang="en-US" sz="8800" b="1" cap="none" spc="0" dirty="0">
                    <a:ln w="0"/>
                    <a:solidFill>
                      <a:srgbClr val="FFFF00"/>
                    </a:solidFill>
                    <a:latin typeface="Abadi Extra Light" panose="020B0204020104020204" pitchFamily="34" charset="0"/>
                  </a:rPr>
                  <a:t>don’t</a:t>
                </a:r>
                <a:r>
                  <a:rPr lang="en-US" sz="8800" b="1" cap="none" spc="0" dirty="0">
                    <a:ln w="0"/>
                    <a:solidFill>
                      <a:schemeClr val="bg1"/>
                    </a:solidFill>
                    <a:latin typeface="Abadi Extra Light" panose="020B0204020104020204" pitchFamily="34" charset="0"/>
                  </a:rPr>
                  <a:t> </a:t>
                </a:r>
                <a:r>
                  <a:rPr lang="en-US" sz="8800" b="1" cap="none" spc="0" dirty="0">
                    <a:ln w="0"/>
                    <a:solidFill>
                      <a:srgbClr val="FFFF00"/>
                    </a:solidFill>
                    <a:latin typeface="Abadi Extra Light" panose="020B0204020104020204" pitchFamily="34" charset="0"/>
                  </a:rPr>
                  <a:t>like</a:t>
                </a:r>
                <a:r>
                  <a:rPr lang="en-US" sz="8800" b="1" cap="none" spc="0" dirty="0">
                    <a:ln w="0"/>
                    <a:solidFill>
                      <a:schemeClr val="bg1"/>
                    </a:solidFill>
                    <a:latin typeface="Abadi Extra Light" panose="020B0204020104020204" pitchFamily="34" charset="0"/>
                  </a:rPr>
                  <a:t> birthday cake. 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40A615D-C7F6-0C05-F2BB-343E576C27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7200" y="4693943"/>
              <a:ext cx="457200" cy="754357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C94535-5718-D5CA-3423-3FA513FE8DF8}"/>
                </a:ext>
              </a:extLst>
            </p:cNvPr>
            <p:cNvCxnSpPr>
              <a:cxnSpLocks/>
            </p:cNvCxnSpPr>
            <p:nvPr/>
          </p:nvCxnSpPr>
          <p:spPr>
            <a:xfrm>
              <a:off x="9601200" y="4710377"/>
              <a:ext cx="304800" cy="1728523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1" name="Track 098 02">
            <a:hlinkClick r:id="" action="ppaction://media"/>
            <a:extLst>
              <a:ext uri="{FF2B5EF4-FFF2-40B4-BE49-F238E27FC236}">
                <a16:creationId xmlns:a16="http://schemas.microsoft.com/office/drawing/2014/main" id="{8E28F4B1-89C1-018C-E80E-3E99D94BAD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68" end="21798.6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97105" y="1177522"/>
            <a:ext cx="1446550" cy="144655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C7924CE-58EC-B935-14D5-060EFAB539D7}"/>
              </a:ext>
            </a:extLst>
          </p:cNvPr>
          <p:cNvGrpSpPr/>
          <p:nvPr/>
        </p:nvGrpSpPr>
        <p:grpSpPr>
          <a:xfrm>
            <a:off x="10515600" y="5599691"/>
            <a:ext cx="7162801" cy="2954959"/>
            <a:chOff x="7047004" y="6137682"/>
            <a:chExt cx="9039568" cy="2710312"/>
          </a:xfrm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23B6A088-BF4D-FF1B-B1CE-697F9DCA5F08}"/>
                </a:ext>
              </a:extLst>
            </p:cNvPr>
            <p:cNvSpPr/>
            <p:nvPr/>
          </p:nvSpPr>
          <p:spPr>
            <a:xfrm>
              <a:off x="7047004" y="6137682"/>
              <a:ext cx="9039568" cy="2710312"/>
            </a:xfrm>
            <a:prstGeom prst="wedgeEllipseCallout">
              <a:avLst>
                <a:gd name="adj1" fmla="val 45601"/>
                <a:gd name="adj2" fmla="val 9850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1EADE84-21F4-7D36-604B-B33E153C86CF}"/>
                </a:ext>
              </a:extLst>
            </p:cNvPr>
            <p:cNvSpPr/>
            <p:nvPr/>
          </p:nvSpPr>
          <p:spPr>
            <a:xfrm>
              <a:off x="8982298" y="6449526"/>
              <a:ext cx="5514640" cy="217367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They</a:t>
              </a:r>
              <a:r>
                <a:rPr lang="en-US" sz="60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 </a:t>
              </a:r>
              <a:r>
                <a:rPr lang="en-US" sz="60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don’t</a:t>
              </a:r>
              <a:r>
                <a:rPr lang="en-US" sz="60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 </a:t>
              </a:r>
              <a:r>
                <a:rPr lang="en-US" sz="60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like </a:t>
              </a:r>
            </a:p>
            <a:p>
              <a:pPr algn="ctr"/>
              <a:r>
                <a:rPr lang="en-US" sz="60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birthday cake.</a:t>
              </a:r>
              <a:r>
                <a:rPr lang="en-US" sz="88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0119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4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B8ADBA-23DD-39A0-8D64-83C638076452}"/>
              </a:ext>
            </a:extLst>
          </p:cNvPr>
          <p:cNvSpPr/>
          <p:nvPr/>
        </p:nvSpPr>
        <p:spPr>
          <a:xfrm>
            <a:off x="9206492" y="4457700"/>
            <a:ext cx="7506479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857250" indent="-8572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8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We like 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candy. </a:t>
            </a:r>
          </a:p>
          <a:p>
            <a:pPr marL="857250" indent="-8572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8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They like 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candy. 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7E15525-C6E2-CB90-1960-81B14BFF51AB}"/>
              </a:ext>
            </a:extLst>
          </p:cNvPr>
          <p:cNvSpPr txBox="1"/>
          <p:nvPr/>
        </p:nvSpPr>
        <p:spPr>
          <a:xfrm>
            <a:off x="1037023" y="678158"/>
            <a:ext cx="665917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8512BD9-0E65-B9E0-DE1D-112D15C7826F}"/>
              </a:ext>
            </a:extLst>
          </p:cNvPr>
          <p:cNvGrpSpPr/>
          <p:nvPr/>
        </p:nvGrpSpPr>
        <p:grpSpPr>
          <a:xfrm>
            <a:off x="1556607" y="3138468"/>
            <a:ext cx="6749329" cy="6318787"/>
            <a:chOff x="1556607" y="3138468"/>
            <a:chExt cx="6749329" cy="631878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40E92F9-A763-7A54-F697-1B7379A73A2B}"/>
                </a:ext>
              </a:extLst>
            </p:cNvPr>
            <p:cNvGrpSpPr/>
            <p:nvPr/>
          </p:nvGrpSpPr>
          <p:grpSpPr>
            <a:xfrm>
              <a:off x="1556607" y="3138468"/>
              <a:ext cx="6749329" cy="6318787"/>
              <a:chOff x="1556607" y="3138468"/>
              <a:chExt cx="6749329" cy="6318787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C3B00D3-94F4-DF0D-62C5-43D543A63DEF}"/>
                  </a:ext>
                </a:extLst>
              </p:cNvPr>
              <p:cNvSpPr/>
              <p:nvPr/>
            </p:nvSpPr>
            <p:spPr>
              <a:xfrm>
                <a:off x="1556607" y="3138468"/>
                <a:ext cx="6749329" cy="6318787"/>
              </a:xfrm>
              <a:prstGeom prst="rect">
                <a:avLst/>
              </a:prstGeom>
              <a:solidFill>
                <a:schemeClr val="bg1"/>
              </a:solidFill>
              <a:ln w="152400" cmpd="thickThin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Freeform 2">
                <a:extLst>
                  <a:ext uri="{FF2B5EF4-FFF2-40B4-BE49-F238E27FC236}">
                    <a16:creationId xmlns:a16="http://schemas.microsoft.com/office/drawing/2014/main" id="{97919FD3-0579-BCCA-6BD9-946FD2190ED6}"/>
                  </a:ext>
                </a:extLst>
              </p:cNvPr>
              <p:cNvSpPr/>
              <p:nvPr/>
            </p:nvSpPr>
            <p:spPr>
              <a:xfrm>
                <a:off x="2363495" y="3531626"/>
                <a:ext cx="4724400" cy="3886200"/>
              </a:xfrm>
              <a:custGeom>
                <a:avLst/>
                <a:gdLst/>
                <a:ahLst/>
                <a:cxnLst/>
                <a:rect l="l" t="t" r="r" b="b"/>
                <a:pathLst>
                  <a:path w="4837331" h="3670325">
                    <a:moveTo>
                      <a:pt x="0" y="0"/>
                    </a:moveTo>
                    <a:lnTo>
                      <a:pt x="4837331" y="0"/>
                    </a:lnTo>
                    <a:lnTo>
                      <a:pt x="4837331" y="3670325"/>
                    </a:lnTo>
                    <a:lnTo>
                      <a:pt x="0" y="36703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9" name="Graphic 18" descr="Smiling with hearts face outline with solid fill">
              <a:extLst>
                <a:ext uri="{FF2B5EF4-FFF2-40B4-BE49-F238E27FC236}">
                  <a16:creationId xmlns:a16="http://schemas.microsoft.com/office/drawing/2014/main" id="{9D49EE8C-E284-F95D-D81C-56AA5980E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211595" y="7476947"/>
              <a:ext cx="1752600" cy="1752600"/>
            </a:xfrm>
            <a:prstGeom prst="rect">
              <a:avLst/>
            </a:prstGeom>
          </p:spPr>
        </p:pic>
      </p:grpSp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114EECA-12AC-14CC-042E-5A1A127000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90905" y="1028700"/>
            <a:ext cx="4267200" cy="3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45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4310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B8ADBA-23DD-39A0-8D64-83C638076452}"/>
              </a:ext>
            </a:extLst>
          </p:cNvPr>
          <p:cNvSpPr/>
          <p:nvPr/>
        </p:nvSpPr>
        <p:spPr>
          <a:xfrm>
            <a:off x="8001000" y="4610100"/>
            <a:ext cx="10486525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857250" indent="-8572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8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We don’t like 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candles. </a:t>
            </a:r>
          </a:p>
          <a:p>
            <a:pPr marL="857250" indent="-8572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8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They don’t like 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candles. 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7E15525-C6E2-CB90-1960-81B14BFF51AB}"/>
              </a:ext>
            </a:extLst>
          </p:cNvPr>
          <p:cNvSpPr txBox="1"/>
          <p:nvPr/>
        </p:nvSpPr>
        <p:spPr>
          <a:xfrm>
            <a:off x="1037023" y="678158"/>
            <a:ext cx="665917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3B00D3-94F4-DF0D-62C5-43D543A63DEF}"/>
              </a:ext>
            </a:extLst>
          </p:cNvPr>
          <p:cNvSpPr/>
          <p:nvPr/>
        </p:nvSpPr>
        <p:spPr>
          <a:xfrm>
            <a:off x="946872" y="3280557"/>
            <a:ext cx="6749329" cy="6318787"/>
          </a:xfrm>
          <a:prstGeom prst="rect">
            <a:avLst/>
          </a:prstGeom>
          <a:solidFill>
            <a:schemeClr val="bg1"/>
          </a:solidFill>
          <a:ln w="152400" cmpd="thickThin"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CF9E285-14E2-9DE5-F43B-17C55CEA84D5}"/>
              </a:ext>
            </a:extLst>
          </p:cNvPr>
          <p:cNvSpPr/>
          <p:nvPr/>
        </p:nvSpPr>
        <p:spPr>
          <a:xfrm>
            <a:off x="1730736" y="3803255"/>
            <a:ext cx="5181600" cy="3810000"/>
          </a:xfrm>
          <a:custGeom>
            <a:avLst/>
            <a:gdLst/>
            <a:ahLst/>
            <a:cxnLst/>
            <a:rect l="l" t="t" r="r" b="b"/>
            <a:pathLst>
              <a:path w="3014941" h="2444843">
                <a:moveTo>
                  <a:pt x="0" y="0"/>
                </a:moveTo>
                <a:lnTo>
                  <a:pt x="3014942" y="0"/>
                </a:lnTo>
                <a:lnTo>
                  <a:pt x="3014942" y="2444843"/>
                </a:lnTo>
                <a:lnTo>
                  <a:pt x="0" y="24448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1" name="Graphic 20" descr="Worried face outline with solid fill">
            <a:extLst>
              <a:ext uri="{FF2B5EF4-FFF2-40B4-BE49-F238E27FC236}">
                <a16:creationId xmlns:a16="http://schemas.microsoft.com/office/drawing/2014/main" id="{975C4D5A-1BF6-8E9A-7121-237CF1948E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67400" y="7747488"/>
            <a:ext cx="1600200" cy="1600200"/>
          </a:xfrm>
          <a:prstGeom prst="rect">
            <a:avLst/>
          </a:prstGeom>
        </p:spPr>
      </p:pic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5A011AD-48F5-D62C-42CB-F1ABFAE6C9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57217" y="1104900"/>
            <a:ext cx="4191000" cy="29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6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B8ADBA-23DD-39A0-8D64-83C638076452}"/>
              </a:ext>
            </a:extLst>
          </p:cNvPr>
          <p:cNvSpPr/>
          <p:nvPr/>
        </p:nvSpPr>
        <p:spPr>
          <a:xfrm>
            <a:off x="9206492" y="4457700"/>
            <a:ext cx="8590300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857250" indent="-8572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8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We like 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presents. </a:t>
            </a:r>
          </a:p>
          <a:p>
            <a:pPr marL="857250" indent="-8572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8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They like 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presents. 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7E15525-C6E2-CB90-1960-81B14BFF51AB}"/>
              </a:ext>
            </a:extLst>
          </p:cNvPr>
          <p:cNvSpPr txBox="1"/>
          <p:nvPr/>
        </p:nvSpPr>
        <p:spPr>
          <a:xfrm>
            <a:off x="1037023" y="678158"/>
            <a:ext cx="665917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8512BD9-0E65-B9E0-DE1D-112D15C7826F}"/>
              </a:ext>
            </a:extLst>
          </p:cNvPr>
          <p:cNvGrpSpPr/>
          <p:nvPr/>
        </p:nvGrpSpPr>
        <p:grpSpPr>
          <a:xfrm>
            <a:off x="1556607" y="3138468"/>
            <a:ext cx="6749329" cy="6318787"/>
            <a:chOff x="1556607" y="3138468"/>
            <a:chExt cx="6749329" cy="631878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C3B00D3-94F4-DF0D-62C5-43D543A63DEF}"/>
                </a:ext>
              </a:extLst>
            </p:cNvPr>
            <p:cNvSpPr/>
            <p:nvPr/>
          </p:nvSpPr>
          <p:spPr>
            <a:xfrm>
              <a:off x="1556607" y="3138468"/>
              <a:ext cx="6749329" cy="6318787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Smiling with hearts face outline with solid fill">
              <a:extLst>
                <a:ext uri="{FF2B5EF4-FFF2-40B4-BE49-F238E27FC236}">
                  <a16:creationId xmlns:a16="http://schemas.microsoft.com/office/drawing/2014/main" id="{9D49EE8C-E284-F95D-D81C-56AA5980E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11595" y="7476947"/>
              <a:ext cx="1752600" cy="1752600"/>
            </a:xfrm>
            <a:prstGeom prst="rect">
              <a:avLst/>
            </a:prstGeom>
          </p:spPr>
        </p:pic>
      </p:grpSp>
      <p:sp>
        <p:nvSpPr>
          <p:cNvPr id="2" name="Freeform 5">
            <a:extLst>
              <a:ext uri="{FF2B5EF4-FFF2-40B4-BE49-F238E27FC236}">
                <a16:creationId xmlns:a16="http://schemas.microsoft.com/office/drawing/2014/main" id="{8A038CAE-3626-45FA-7CF4-3C28B02952CD}"/>
              </a:ext>
            </a:extLst>
          </p:cNvPr>
          <p:cNvSpPr/>
          <p:nvPr/>
        </p:nvSpPr>
        <p:spPr>
          <a:xfrm>
            <a:off x="2251767" y="3994450"/>
            <a:ext cx="5582946" cy="3238812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B7C30DB-CC73-CDA4-3A72-A335E7166B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14305" y="1101820"/>
            <a:ext cx="4074418" cy="289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023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4310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B8ADBA-23DD-39A0-8D64-83C638076452}"/>
              </a:ext>
            </a:extLst>
          </p:cNvPr>
          <p:cNvSpPr/>
          <p:nvPr/>
        </p:nvSpPr>
        <p:spPr>
          <a:xfrm>
            <a:off x="7720782" y="4610100"/>
            <a:ext cx="10799110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857250" indent="-8572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8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We don’t like 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balloons. </a:t>
            </a:r>
          </a:p>
          <a:p>
            <a:pPr marL="857250" indent="-8572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8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They don’t like 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balloons. 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7E15525-C6E2-CB90-1960-81B14BFF51AB}"/>
              </a:ext>
            </a:extLst>
          </p:cNvPr>
          <p:cNvSpPr txBox="1"/>
          <p:nvPr/>
        </p:nvSpPr>
        <p:spPr>
          <a:xfrm>
            <a:off x="1037023" y="678158"/>
            <a:ext cx="665917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3B00D3-94F4-DF0D-62C5-43D543A63DEF}"/>
              </a:ext>
            </a:extLst>
          </p:cNvPr>
          <p:cNvSpPr/>
          <p:nvPr/>
        </p:nvSpPr>
        <p:spPr>
          <a:xfrm>
            <a:off x="616377" y="3269639"/>
            <a:ext cx="6749329" cy="6318787"/>
          </a:xfrm>
          <a:prstGeom prst="rect">
            <a:avLst/>
          </a:prstGeom>
          <a:solidFill>
            <a:schemeClr val="bg1"/>
          </a:solidFill>
          <a:ln w="152400" cmpd="thickThin"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Graphic 20" descr="Worried face outline with solid fill">
            <a:extLst>
              <a:ext uri="{FF2B5EF4-FFF2-40B4-BE49-F238E27FC236}">
                <a16:creationId xmlns:a16="http://schemas.microsoft.com/office/drawing/2014/main" id="{975C4D5A-1BF6-8E9A-7121-237CF1948E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04531" y="7762490"/>
            <a:ext cx="1600200" cy="1600200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D27AF425-B36C-4C97-2297-1ABB686ED632}"/>
              </a:ext>
            </a:extLst>
          </p:cNvPr>
          <p:cNvSpPr/>
          <p:nvPr/>
        </p:nvSpPr>
        <p:spPr>
          <a:xfrm>
            <a:off x="1037023" y="3675889"/>
            <a:ext cx="4949961" cy="4976529"/>
          </a:xfrm>
          <a:custGeom>
            <a:avLst/>
            <a:gdLst/>
            <a:ahLst/>
            <a:cxnLst/>
            <a:rect l="l" t="t" r="r" b="b"/>
            <a:pathLst>
              <a:path w="2825665" h="2751492">
                <a:moveTo>
                  <a:pt x="0" y="0"/>
                </a:moveTo>
                <a:lnTo>
                  <a:pt x="2825666" y="0"/>
                </a:lnTo>
                <a:lnTo>
                  <a:pt x="2825666" y="2751491"/>
                </a:lnTo>
                <a:lnTo>
                  <a:pt x="0" y="27514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19FA43D-8288-A661-A55F-46702E691E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05783" y="1101820"/>
            <a:ext cx="4082940" cy="289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6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1037022" y="678158"/>
            <a:ext cx="8259377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1787C4A-A2EB-1831-2BE6-3639D99C4F9F}"/>
              </a:ext>
            </a:extLst>
          </p:cNvPr>
          <p:cNvGrpSpPr/>
          <p:nvPr/>
        </p:nvGrpSpPr>
        <p:grpSpPr>
          <a:xfrm>
            <a:off x="7877708" y="3695700"/>
            <a:ext cx="10367456" cy="4573907"/>
            <a:chOff x="8001000" y="3794294"/>
            <a:chExt cx="10367456" cy="4573907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5B9B9C56-46B3-668B-FB1F-EB6C285EB2F2}"/>
                </a:ext>
              </a:extLst>
            </p:cNvPr>
            <p:cNvSpPr/>
            <p:nvPr/>
          </p:nvSpPr>
          <p:spPr>
            <a:xfrm>
              <a:off x="8001000" y="3794294"/>
              <a:ext cx="9997580" cy="4573907"/>
            </a:xfrm>
            <a:prstGeom prst="wedgeEllipseCallout">
              <a:avLst>
                <a:gd name="adj1" fmla="val 44031"/>
                <a:gd name="adj2" fmla="val 71880"/>
              </a:avLst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742A34-1AE6-620C-FBF0-0002C7E700C0}"/>
                </a:ext>
              </a:extLst>
            </p:cNvPr>
            <p:cNvSpPr/>
            <p:nvPr/>
          </p:nvSpPr>
          <p:spPr>
            <a:xfrm>
              <a:off x="9376856" y="4533900"/>
              <a:ext cx="8991600" cy="28623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8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He likes </a:t>
              </a:r>
              <a:r>
                <a:rPr lang="en-US" sz="58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this candy </a:t>
              </a:r>
            </a:p>
            <a:p>
              <a:r>
                <a:rPr lang="en-US" sz="58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because it’s red. </a:t>
              </a:r>
            </a:p>
            <a:p>
              <a:r>
                <a:rPr lang="en-US" sz="58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He doesn’t like </a:t>
              </a:r>
              <a:r>
                <a:rPr lang="en-US" sz="58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blue candy.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CDA7788-16ED-FC42-2AF8-D9A3A8228B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3349693"/>
            <a:ext cx="6537820" cy="5463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87618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612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1143000" y="8496300"/>
            <a:ext cx="16078199" cy="132343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He likes </a:t>
            </a:r>
            <a:r>
              <a:rPr lang="en-US" sz="8000" b="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candy because it’s delicious. </a:t>
            </a: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81540" y="947737"/>
            <a:ext cx="3119326" cy="2214563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772E1E77-8D76-A3BA-8B7F-6F75AAAF3468}"/>
              </a:ext>
            </a:extLst>
          </p:cNvPr>
          <p:cNvSpPr/>
          <p:nvPr/>
        </p:nvSpPr>
        <p:spPr>
          <a:xfrm>
            <a:off x="3962400" y="4381500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828689-AE46-CA16-FB90-54B1465E477B}"/>
              </a:ext>
            </a:extLst>
          </p:cNvPr>
          <p:cNvGrpSpPr/>
          <p:nvPr/>
        </p:nvGrpSpPr>
        <p:grpSpPr>
          <a:xfrm>
            <a:off x="8375522" y="1716082"/>
            <a:ext cx="6324600" cy="4190999"/>
            <a:chOff x="8375522" y="1716082"/>
            <a:chExt cx="6324600" cy="4190999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378DD080-DC90-9982-1FBF-0C39C4F90E78}"/>
                </a:ext>
              </a:extLst>
            </p:cNvPr>
            <p:cNvSpPr/>
            <p:nvPr/>
          </p:nvSpPr>
          <p:spPr>
            <a:xfrm rot="11557160">
              <a:off x="8375522" y="1716082"/>
              <a:ext cx="6324600" cy="4190999"/>
            </a:xfrm>
            <a:prstGeom prst="teardrop">
              <a:avLst>
                <a:gd name="adj" fmla="val 118270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E93BC6F5-2728-F70C-377B-4D114A657F61}"/>
                </a:ext>
              </a:extLst>
            </p:cNvPr>
            <p:cNvSpPr/>
            <p:nvPr/>
          </p:nvSpPr>
          <p:spPr>
            <a:xfrm>
              <a:off x="9180647" y="2019300"/>
              <a:ext cx="4385325" cy="3396342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50117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792F8EF-CAD6-3F02-D987-7B98B6497494}"/>
              </a:ext>
            </a:extLst>
          </p:cNvPr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>
              <a:alpha val="52157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316300" y="1231094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6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5AC7AB-151F-A1F5-2DD1-7BF537358D3A}"/>
              </a:ext>
            </a:extLst>
          </p:cNvPr>
          <p:cNvGrpSpPr/>
          <p:nvPr/>
        </p:nvGrpSpPr>
        <p:grpSpPr>
          <a:xfrm>
            <a:off x="-76200" y="123958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5C272F-12D1-C252-424F-BEA78D66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25B9FF-558F-0145-E670-D8D7D7073AD7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16FBCD-4681-B963-D6A1-D49DBE3BE6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E57851F2-4D0F-2A6C-6747-20568DED54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89D5F1B-77BA-0616-8978-C266068040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BE4273F1-7FEB-BEEC-6BBE-6899287006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3469271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612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457200" y="8635209"/>
            <a:ext cx="17373600" cy="132343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He doesn’t like </a:t>
            </a:r>
            <a:r>
              <a:rPr lang="en-US" sz="8000" b="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balloons because they pop. </a:t>
            </a: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81540" y="947737"/>
            <a:ext cx="3119326" cy="2214563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DD18E00B-2EA8-0240-914F-33D4EC2A31BA}"/>
              </a:ext>
            </a:extLst>
          </p:cNvPr>
          <p:cNvSpPr/>
          <p:nvPr/>
        </p:nvSpPr>
        <p:spPr>
          <a:xfrm>
            <a:off x="1981200" y="3457719"/>
            <a:ext cx="4980247" cy="5038581"/>
          </a:xfrm>
          <a:custGeom>
            <a:avLst/>
            <a:gdLst/>
            <a:ahLst/>
            <a:cxnLst/>
            <a:rect l="l" t="t" r="r" b="b"/>
            <a:pathLst>
              <a:path w="3305383" h="3642295">
                <a:moveTo>
                  <a:pt x="0" y="0"/>
                </a:moveTo>
                <a:lnTo>
                  <a:pt x="3305383" y="0"/>
                </a:lnTo>
                <a:lnTo>
                  <a:pt x="3305383" y="3642295"/>
                </a:lnTo>
                <a:lnTo>
                  <a:pt x="0" y="36422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5604BE-3485-72B3-3487-D4A3C541A503}"/>
              </a:ext>
            </a:extLst>
          </p:cNvPr>
          <p:cNvGrpSpPr/>
          <p:nvPr/>
        </p:nvGrpSpPr>
        <p:grpSpPr>
          <a:xfrm>
            <a:off x="8375522" y="1716082"/>
            <a:ext cx="6324600" cy="4190999"/>
            <a:chOff x="8375522" y="1716082"/>
            <a:chExt cx="6324600" cy="4190999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378DD080-DC90-9982-1FBF-0C39C4F90E78}"/>
                </a:ext>
              </a:extLst>
            </p:cNvPr>
            <p:cNvSpPr/>
            <p:nvPr/>
          </p:nvSpPr>
          <p:spPr>
            <a:xfrm rot="11557160">
              <a:off x="8375522" y="1716082"/>
              <a:ext cx="6324600" cy="4190999"/>
            </a:xfrm>
            <a:prstGeom prst="teardrop">
              <a:avLst>
                <a:gd name="adj" fmla="val 118270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A40579F1-D4CA-6189-3199-C5C3AAE3A16E}"/>
                </a:ext>
              </a:extLst>
            </p:cNvPr>
            <p:cNvSpPr/>
            <p:nvPr/>
          </p:nvSpPr>
          <p:spPr>
            <a:xfrm>
              <a:off x="9544119" y="2158880"/>
              <a:ext cx="3416626" cy="3305402"/>
            </a:xfrm>
            <a:custGeom>
              <a:avLst/>
              <a:gdLst/>
              <a:ahLst/>
              <a:cxnLst/>
              <a:rect l="l" t="t" r="r" b="b"/>
              <a:pathLst>
                <a:path w="2825665" h="2751492">
                  <a:moveTo>
                    <a:pt x="0" y="0"/>
                  </a:moveTo>
                  <a:lnTo>
                    <a:pt x="2825666" y="0"/>
                  </a:lnTo>
                  <a:lnTo>
                    <a:pt x="2825666" y="2751491"/>
                  </a:lnTo>
                  <a:lnTo>
                    <a:pt x="0" y="2751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18500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612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457200" y="8635209"/>
            <a:ext cx="17373600" cy="120032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She likes </a:t>
            </a:r>
            <a:r>
              <a:rPr lang="en-US" sz="7200" b="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 present because it’s a new toy. </a:t>
            </a: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81540" y="947737"/>
            <a:ext cx="3119326" cy="2214563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85F93377-744F-866F-C9F5-18576656B5BC}"/>
              </a:ext>
            </a:extLst>
          </p:cNvPr>
          <p:cNvSpPr/>
          <p:nvPr/>
        </p:nvSpPr>
        <p:spPr>
          <a:xfrm>
            <a:off x="2227186" y="3556393"/>
            <a:ext cx="4525105" cy="5012022"/>
          </a:xfrm>
          <a:custGeom>
            <a:avLst/>
            <a:gdLst/>
            <a:ahLst/>
            <a:cxnLst/>
            <a:rect l="l" t="t" r="r" b="b"/>
            <a:pathLst>
              <a:path w="3284359" h="4114800">
                <a:moveTo>
                  <a:pt x="0" y="0"/>
                </a:moveTo>
                <a:lnTo>
                  <a:pt x="3284359" y="0"/>
                </a:lnTo>
                <a:lnTo>
                  <a:pt x="32843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50433EF-DE7C-4E61-C9A2-5822B1B8E7E6}"/>
              </a:ext>
            </a:extLst>
          </p:cNvPr>
          <p:cNvGrpSpPr/>
          <p:nvPr/>
        </p:nvGrpSpPr>
        <p:grpSpPr>
          <a:xfrm>
            <a:off x="8375522" y="1716082"/>
            <a:ext cx="6324600" cy="4190999"/>
            <a:chOff x="8375522" y="1716082"/>
            <a:chExt cx="6324600" cy="4190999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378DD080-DC90-9982-1FBF-0C39C4F90E78}"/>
                </a:ext>
              </a:extLst>
            </p:cNvPr>
            <p:cNvSpPr/>
            <p:nvPr/>
          </p:nvSpPr>
          <p:spPr>
            <a:xfrm rot="11557160">
              <a:off x="8375522" y="1716082"/>
              <a:ext cx="6324600" cy="4190999"/>
            </a:xfrm>
            <a:prstGeom prst="teardrop">
              <a:avLst>
                <a:gd name="adj" fmla="val 118270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cartoon of a gift box&#10;&#10;Description automatically generated">
              <a:extLst>
                <a:ext uri="{FF2B5EF4-FFF2-40B4-BE49-F238E27FC236}">
                  <a16:creationId xmlns:a16="http://schemas.microsoft.com/office/drawing/2014/main" id="{7F56E919-5815-B9B1-A3BD-A991A770C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511" y="1993794"/>
              <a:ext cx="3288698" cy="3635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715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612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457200" y="8635209"/>
            <a:ext cx="17373600" cy="1077218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4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She doesn’t like </a:t>
            </a:r>
            <a:r>
              <a:rPr lang="en-US" sz="6400" b="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 cake because there is jelly inside. </a:t>
            </a: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81540" y="947737"/>
            <a:ext cx="3119326" cy="2214563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78F141F2-4F09-C332-7333-CB453A5D769E}"/>
              </a:ext>
            </a:extLst>
          </p:cNvPr>
          <p:cNvSpPr/>
          <p:nvPr/>
        </p:nvSpPr>
        <p:spPr>
          <a:xfrm>
            <a:off x="1913062" y="3186859"/>
            <a:ext cx="5071689" cy="5359846"/>
          </a:xfrm>
          <a:custGeom>
            <a:avLst/>
            <a:gdLst/>
            <a:ahLst/>
            <a:cxnLst/>
            <a:rect l="l" t="t" r="r" b="b"/>
            <a:pathLst>
              <a:path w="3677603" h="4114800">
                <a:moveTo>
                  <a:pt x="0" y="0"/>
                </a:moveTo>
                <a:lnTo>
                  <a:pt x="3677602" y="0"/>
                </a:lnTo>
                <a:lnTo>
                  <a:pt x="3677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6464E7-8FE0-1E39-0243-6C452243D985}"/>
              </a:ext>
            </a:extLst>
          </p:cNvPr>
          <p:cNvGrpSpPr/>
          <p:nvPr/>
        </p:nvGrpSpPr>
        <p:grpSpPr>
          <a:xfrm>
            <a:off x="8375522" y="1716082"/>
            <a:ext cx="6324600" cy="4190999"/>
            <a:chOff x="8375522" y="1716082"/>
            <a:chExt cx="6324600" cy="4190999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378DD080-DC90-9982-1FBF-0C39C4F90E78}"/>
                </a:ext>
              </a:extLst>
            </p:cNvPr>
            <p:cNvSpPr/>
            <p:nvPr/>
          </p:nvSpPr>
          <p:spPr>
            <a:xfrm rot="11557160">
              <a:off x="8375522" y="1716082"/>
              <a:ext cx="6324600" cy="4190999"/>
            </a:xfrm>
            <a:prstGeom prst="teardrop">
              <a:avLst>
                <a:gd name="adj" fmla="val 118270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7360163-C89C-4AF5-BBC4-142B70830663}"/>
                </a:ext>
              </a:extLst>
            </p:cNvPr>
            <p:cNvSpPr/>
            <p:nvPr/>
          </p:nvSpPr>
          <p:spPr>
            <a:xfrm>
              <a:off x="9114057" y="2019300"/>
              <a:ext cx="3962655" cy="3256057"/>
            </a:xfrm>
            <a:custGeom>
              <a:avLst/>
              <a:gdLst/>
              <a:ahLst/>
              <a:cxnLst/>
              <a:rect l="l" t="t" r="r" b="b"/>
              <a:pathLst>
                <a:path w="4856946" h="4389465">
                  <a:moveTo>
                    <a:pt x="0" y="0"/>
                  </a:moveTo>
                  <a:lnTo>
                    <a:pt x="4856946" y="0"/>
                  </a:lnTo>
                  <a:lnTo>
                    <a:pt x="4856946" y="4389465"/>
                  </a:lnTo>
                  <a:lnTo>
                    <a:pt x="0" y="4389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9366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3373" y="851830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838200" y="8615707"/>
            <a:ext cx="15544800" cy="120032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They like </a:t>
            </a:r>
            <a:r>
              <a:rPr lang="en-US" sz="72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candy</a:t>
            </a:r>
            <a:r>
              <a:rPr lang="en-US" sz="720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 because they are sweet. </a:t>
            </a:r>
            <a:r>
              <a:rPr lang="en-US" sz="7200" b="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1872" y="3369071"/>
            <a:ext cx="5716248" cy="40582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38B468-21E1-7780-DEA8-AB194CAB8D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4600" y="1456696"/>
            <a:ext cx="5578207" cy="6543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3489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3373" y="851830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838200" y="8615707"/>
            <a:ext cx="15544800" cy="120032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They don’t like </a:t>
            </a:r>
            <a:r>
              <a:rPr lang="en-US" sz="72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balloons</a:t>
            </a:r>
            <a:r>
              <a:rPr lang="en-US" sz="720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 because they pop.</a:t>
            </a:r>
            <a:endParaRPr lang="en-US" sz="7200" b="0" cap="none" spc="0" dirty="0">
              <a:ln w="0"/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1872" y="3369071"/>
            <a:ext cx="5716248" cy="40582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758512-CCD7-0159-A60A-1A7F532F19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1200" y="1438831"/>
            <a:ext cx="5562600" cy="6677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235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3373" y="851830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838200" y="8615707"/>
            <a:ext cx="15544800" cy="120032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They like </a:t>
            </a:r>
            <a:r>
              <a:rPr lang="en-US" sz="72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 present</a:t>
            </a:r>
            <a:r>
              <a:rPr lang="en-US" sz="720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 because it’s new.</a:t>
            </a:r>
            <a:endParaRPr lang="en-US" sz="7200" b="0" cap="none" spc="0" dirty="0">
              <a:ln w="0"/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1872" y="3369071"/>
            <a:ext cx="5716248" cy="4058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C44DE7-CBAD-519D-D793-841FD0D162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1200" y="1464098"/>
            <a:ext cx="5579744" cy="6658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8873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231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609600" y="7980068"/>
            <a:ext cx="17068800" cy="2000548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2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They don’t like </a:t>
            </a:r>
            <a:r>
              <a:rPr lang="en-US" sz="62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 cake</a:t>
            </a:r>
            <a:r>
              <a:rPr lang="en-US" sz="620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</a:p>
          <a:p>
            <a:pPr algn="ctr"/>
            <a:r>
              <a:rPr lang="en-US" sz="620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because there is not chocolate inside.</a:t>
            </a:r>
            <a:endParaRPr lang="en-US" sz="6200" b="0" cap="none" spc="0" dirty="0">
              <a:ln w="0"/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1872" y="3369071"/>
            <a:ext cx="5716248" cy="40582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84E241-2177-E540-F3DE-F486347AE8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7030" y="1419236"/>
            <a:ext cx="5091492" cy="609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47880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231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1084022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Look, Read and Write.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621293" y="6843409"/>
            <a:ext cx="17068800" cy="2195858"/>
          </a:xfrm>
          <a:prstGeom prst="rect">
            <a:avLst/>
          </a:prstGeom>
          <a:solidFill>
            <a:srgbClr val="00B050"/>
          </a:solidFill>
          <a:ln w="101600" cmpd="thickThin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80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They like candy because ____________ .</a:t>
            </a:r>
            <a:endParaRPr lang="en-US" sz="8000" b="0" cap="none" spc="0" dirty="0">
              <a:ln w="0"/>
              <a:solidFill>
                <a:srgbClr val="FFFF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067F4A-FC11-2778-D281-F2188398BA4D}"/>
              </a:ext>
            </a:extLst>
          </p:cNvPr>
          <p:cNvSpPr/>
          <p:nvPr/>
        </p:nvSpPr>
        <p:spPr>
          <a:xfrm>
            <a:off x="367795" y="2865185"/>
            <a:ext cx="50970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doesn’t like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839AA1-9A57-1B71-27B6-35AB0ABCE96C}"/>
              </a:ext>
            </a:extLst>
          </p:cNvPr>
          <p:cNvSpPr/>
          <p:nvPr/>
        </p:nvSpPr>
        <p:spPr>
          <a:xfrm>
            <a:off x="478872" y="4659977"/>
            <a:ext cx="56834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it’s delicious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C8D9F0-5008-1B91-F08A-E036FABFDFFD}"/>
              </a:ext>
            </a:extLst>
          </p:cNvPr>
          <p:cNvSpPr/>
          <p:nvPr/>
        </p:nvSpPr>
        <p:spPr>
          <a:xfrm>
            <a:off x="6446908" y="2781871"/>
            <a:ext cx="42682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don’t like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438A06-FA8F-3D64-75B2-850F651B4F70}"/>
              </a:ext>
            </a:extLst>
          </p:cNvPr>
          <p:cNvSpPr/>
          <p:nvPr/>
        </p:nvSpPr>
        <p:spPr>
          <a:xfrm>
            <a:off x="6591016" y="4576663"/>
            <a:ext cx="58419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t’s a new toy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7662F3-D74C-1BB6-DD71-42144600B2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90693" y="1492347"/>
            <a:ext cx="4200468" cy="4927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7221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95062E-6 L 0.57257 0.2919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28" y="145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5" grpId="0"/>
      <p:bldP spid="5" grpId="1"/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231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1084022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Look, Read and Write.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621293" y="7225526"/>
            <a:ext cx="17068800" cy="1985480"/>
          </a:xfrm>
          <a:prstGeom prst="rect">
            <a:avLst/>
          </a:prstGeom>
          <a:solidFill>
            <a:srgbClr val="00B050"/>
          </a:solidFill>
          <a:ln w="101600" cmpd="thickThin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72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He ___________ balloons because they pop.</a:t>
            </a:r>
            <a:endParaRPr lang="en-US" sz="7200" b="0" cap="none" spc="0" dirty="0">
              <a:ln w="0"/>
              <a:solidFill>
                <a:srgbClr val="FFFF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067F4A-FC11-2778-D281-F2188398BA4D}"/>
              </a:ext>
            </a:extLst>
          </p:cNvPr>
          <p:cNvSpPr/>
          <p:nvPr/>
        </p:nvSpPr>
        <p:spPr>
          <a:xfrm>
            <a:off x="367795" y="2865185"/>
            <a:ext cx="50970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doesn’t like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839AA1-9A57-1B71-27B6-35AB0ABCE96C}"/>
              </a:ext>
            </a:extLst>
          </p:cNvPr>
          <p:cNvSpPr/>
          <p:nvPr/>
        </p:nvSpPr>
        <p:spPr>
          <a:xfrm>
            <a:off x="478872" y="4659977"/>
            <a:ext cx="56834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it’s delicious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C8D9F0-5008-1B91-F08A-E036FABFDFFD}"/>
              </a:ext>
            </a:extLst>
          </p:cNvPr>
          <p:cNvSpPr/>
          <p:nvPr/>
        </p:nvSpPr>
        <p:spPr>
          <a:xfrm>
            <a:off x="6446908" y="2781871"/>
            <a:ext cx="42682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don’t like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438A06-FA8F-3D64-75B2-850F651B4F70}"/>
              </a:ext>
            </a:extLst>
          </p:cNvPr>
          <p:cNvSpPr/>
          <p:nvPr/>
        </p:nvSpPr>
        <p:spPr>
          <a:xfrm>
            <a:off x="6591016" y="4576663"/>
            <a:ext cx="58419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t’s a new toy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D34734-EAD5-5702-B057-C862A42517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35281" y="1271085"/>
            <a:ext cx="4292345" cy="5152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0615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-1.23457E-6 L 0.10721 0.490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6" y="245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231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1084022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Look, Read and Write.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304800" y="7225526"/>
            <a:ext cx="17602200" cy="1985480"/>
          </a:xfrm>
          <a:prstGeom prst="rect">
            <a:avLst/>
          </a:prstGeom>
          <a:solidFill>
            <a:srgbClr val="00B050"/>
          </a:solidFill>
          <a:ln w="101600" cmpd="thickThin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72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She likes the present because _____________.</a:t>
            </a:r>
            <a:endParaRPr lang="en-US" sz="7200" b="0" cap="none" spc="0" dirty="0">
              <a:ln w="0"/>
              <a:solidFill>
                <a:srgbClr val="FFFF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067F4A-FC11-2778-D281-F2188398BA4D}"/>
              </a:ext>
            </a:extLst>
          </p:cNvPr>
          <p:cNvSpPr/>
          <p:nvPr/>
        </p:nvSpPr>
        <p:spPr>
          <a:xfrm>
            <a:off x="367795" y="2865185"/>
            <a:ext cx="50970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doesn’t like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839AA1-9A57-1B71-27B6-35AB0ABCE96C}"/>
              </a:ext>
            </a:extLst>
          </p:cNvPr>
          <p:cNvSpPr/>
          <p:nvPr/>
        </p:nvSpPr>
        <p:spPr>
          <a:xfrm>
            <a:off x="478872" y="4659977"/>
            <a:ext cx="56834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it’s delicious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C8D9F0-5008-1B91-F08A-E036FABFDFFD}"/>
              </a:ext>
            </a:extLst>
          </p:cNvPr>
          <p:cNvSpPr/>
          <p:nvPr/>
        </p:nvSpPr>
        <p:spPr>
          <a:xfrm>
            <a:off x="6446908" y="2781871"/>
            <a:ext cx="42682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don’t like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438A06-FA8F-3D64-75B2-850F651B4F70}"/>
              </a:ext>
            </a:extLst>
          </p:cNvPr>
          <p:cNvSpPr/>
          <p:nvPr/>
        </p:nvSpPr>
        <p:spPr>
          <a:xfrm>
            <a:off x="6591016" y="4576663"/>
            <a:ext cx="58419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t’s a new toy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74CD2-4851-7538-E356-E8203D78FD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76111" y="1300387"/>
            <a:ext cx="4551613" cy="54320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61658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0.26736 0.3240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6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>
            <a:extLst>
              <a:ext uri="{FF2B5EF4-FFF2-40B4-BE49-F238E27FC236}">
                <a16:creationId xmlns:a16="http://schemas.microsoft.com/office/drawing/2014/main" id="{F44BAEA7-E0BC-620A-4FFC-C2B16D688032}"/>
              </a:ext>
            </a:extLst>
          </p:cNvPr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>
              <a:alpha val="52157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72341">
            <a:off x="198125" y="7671254"/>
            <a:ext cx="3368967" cy="2425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7EA21D-162C-833F-3802-740AC06B238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4B53F2-9E53-C115-1E51-F3C7DF5E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A6EEC0-5E7C-DE94-8BF4-AC92E3542CD8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E938DF7-209A-4AA2-7BFA-8C7BAAC5360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365F7B2-5E87-EC30-7C11-FF87F3B91C2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5" name="Picture 14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98C5770-578E-34A2-FC5E-0863F323ED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6" name="Picture 15" descr="Text&#10;&#10;Description automatically generated">
                <a:extLst>
                  <a:ext uri="{FF2B5EF4-FFF2-40B4-BE49-F238E27FC236}">
                    <a16:creationId xmlns:a16="http://schemas.microsoft.com/office/drawing/2014/main" id="{26E157C1-FC8A-E724-72AE-425FA05754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id="{4362F392-2F42-53C2-DD81-3E06785CB80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93F2F970-1D3E-24C2-A8FA-C443274E4A94}"/>
              </a:ext>
            </a:extLst>
          </p:cNvPr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1205E5DE-CF74-92E4-6085-FC84FC6C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E9DD5ABC-54E1-D9A3-DAD5-2D3D6EE3B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231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1084022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Look, Read and Write.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1524000" y="7307364"/>
            <a:ext cx="14719805" cy="2554545"/>
          </a:xfrm>
          <a:prstGeom prst="rect">
            <a:avLst/>
          </a:prstGeom>
          <a:solidFill>
            <a:srgbClr val="00B050"/>
          </a:solidFill>
          <a:ln w="101600" cmpd="thickThin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They ____________ the cake </a:t>
            </a:r>
          </a:p>
          <a:p>
            <a:pPr algn="ctr"/>
            <a:r>
              <a:rPr lang="en-US" sz="80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because there is jelly inside. </a:t>
            </a:r>
            <a:endParaRPr lang="en-US" sz="8000" b="0" cap="none" spc="0" dirty="0">
              <a:ln w="0"/>
              <a:solidFill>
                <a:srgbClr val="FFFF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067F4A-FC11-2778-D281-F2188398BA4D}"/>
              </a:ext>
            </a:extLst>
          </p:cNvPr>
          <p:cNvSpPr/>
          <p:nvPr/>
        </p:nvSpPr>
        <p:spPr>
          <a:xfrm>
            <a:off x="367795" y="2865185"/>
            <a:ext cx="50970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doesn’t like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839AA1-9A57-1B71-27B6-35AB0ABCE96C}"/>
              </a:ext>
            </a:extLst>
          </p:cNvPr>
          <p:cNvSpPr/>
          <p:nvPr/>
        </p:nvSpPr>
        <p:spPr>
          <a:xfrm>
            <a:off x="478872" y="4659977"/>
            <a:ext cx="56834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it’s delicious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C8D9F0-5008-1B91-F08A-E036FABFDFFD}"/>
              </a:ext>
            </a:extLst>
          </p:cNvPr>
          <p:cNvSpPr/>
          <p:nvPr/>
        </p:nvSpPr>
        <p:spPr>
          <a:xfrm>
            <a:off x="6446908" y="2781871"/>
            <a:ext cx="42682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don’t like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438A06-FA8F-3D64-75B2-850F651B4F70}"/>
              </a:ext>
            </a:extLst>
          </p:cNvPr>
          <p:cNvSpPr/>
          <p:nvPr/>
        </p:nvSpPr>
        <p:spPr>
          <a:xfrm>
            <a:off x="6591016" y="4576663"/>
            <a:ext cx="58419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t’s a new toy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91372-9C8F-0D28-1E00-3E95CC12C6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78878" y="1273287"/>
            <a:ext cx="4591846" cy="54977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1583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2.22222E-6 L -0.03168 0.439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219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5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231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6F4D564-3038-CA4D-27BB-A8740AB00607}"/>
              </a:ext>
            </a:extLst>
          </p:cNvPr>
          <p:cNvGrpSpPr/>
          <p:nvPr/>
        </p:nvGrpSpPr>
        <p:grpSpPr>
          <a:xfrm>
            <a:off x="10567065" y="1181100"/>
            <a:ext cx="5669713" cy="6487046"/>
            <a:chOff x="10567065" y="1181100"/>
            <a:chExt cx="5669713" cy="64870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3D8924-56AE-CA84-8FDD-9779EE412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567065" y="1181100"/>
              <a:ext cx="5669713" cy="648704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D303E2A-6B81-C1F2-2CF2-00410E38F4D1}"/>
                </a:ext>
              </a:extLst>
            </p:cNvPr>
            <p:cNvSpPr/>
            <p:nvPr/>
          </p:nvSpPr>
          <p:spPr>
            <a:xfrm>
              <a:off x="13944600" y="2578184"/>
              <a:ext cx="1981200" cy="11937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D60815-3CE9-F79B-AA7A-4F6D43171876}"/>
              </a:ext>
            </a:extLst>
          </p:cNvPr>
          <p:cNvGrpSpPr/>
          <p:nvPr/>
        </p:nvGrpSpPr>
        <p:grpSpPr>
          <a:xfrm>
            <a:off x="547801" y="4408694"/>
            <a:ext cx="7935230" cy="4662201"/>
            <a:chOff x="547801" y="4408694"/>
            <a:chExt cx="7935230" cy="4662201"/>
          </a:xfrm>
        </p:grpSpPr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7204969B-F2B0-01CC-B50E-2BFE689463B9}"/>
                </a:ext>
              </a:extLst>
            </p:cNvPr>
            <p:cNvSpPr/>
            <p:nvPr/>
          </p:nvSpPr>
          <p:spPr>
            <a:xfrm rot="398411">
              <a:off x="547801" y="4408694"/>
              <a:ext cx="7916858" cy="4662201"/>
            </a:xfrm>
            <a:prstGeom prst="teardrop">
              <a:avLst>
                <a:gd name="adj" fmla="val 165252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EC531B-C0B9-3BBA-6C2A-9640E3F1A501}"/>
                </a:ext>
              </a:extLst>
            </p:cNvPr>
            <p:cNvSpPr/>
            <p:nvPr/>
          </p:nvSpPr>
          <p:spPr>
            <a:xfrm>
              <a:off x="863031" y="5147178"/>
              <a:ext cx="7620000" cy="212365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latin typeface="Abadi Extra Light" panose="020B0204020104020204" pitchFamily="34" charset="0"/>
                </a:rPr>
                <a:t>I like cake </a:t>
              </a:r>
            </a:p>
            <a:p>
              <a:pPr algn="ctr"/>
              <a:r>
                <a:rPr lang="en-US" sz="6600" b="1" cap="none" spc="0" dirty="0">
                  <a:ln w="0"/>
                  <a:latin typeface="Abadi Extra Light" panose="020B0204020104020204" pitchFamily="34" charset="0"/>
                </a:rPr>
                <a:t>because it’s delicious. </a:t>
              </a:r>
              <a:endParaRPr lang="en-US" sz="6600" b="0" cap="none" spc="0" dirty="0">
                <a:ln w="0"/>
                <a:latin typeface="Abadi Extra Light" panose="020B02040201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0098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81077-FC9D-C264-2B65-A9A0CE503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8366238" cy="10286998"/>
          </a:xfrm>
          <a:prstGeom prst="rect">
            <a:avLst/>
          </a:prstGeom>
        </p:spPr>
      </p:pic>
      <p:sp>
        <p:nvSpPr>
          <p:cNvPr id="4104" name="Text Box 8">
            <a:extLst>
              <a:ext uri="{FF2B5EF4-FFF2-40B4-BE49-F238E27FC236}">
                <a16:creationId xmlns:a16="http://schemas.microsoft.com/office/drawing/2014/main" id="{48CA67A5-BA2D-4972-50CB-AFEA4BB98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000501"/>
            <a:ext cx="11772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 dirty="0">
                <a:latin typeface="Verdana" panose="020B0604030504040204" pitchFamily="34" charset="0"/>
              </a:rPr>
              <a:t>In the Racing Game of Knowledge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190B1DF1-5400-462A-7DFE-2C965E086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5486401"/>
            <a:ext cx="11772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>
                <a:latin typeface="Verdana" panose="020B0604030504040204" pitchFamily="34" charset="0"/>
              </a:rPr>
              <a:t>Who will finish first?</a:t>
            </a:r>
          </a:p>
        </p:txBody>
      </p:sp>
      <p:sp>
        <p:nvSpPr>
          <p:cNvPr id="4" name="Frame 3">
            <a:hlinkClick r:id="" action="ppaction://hlinkshowjump?jump=nextslide" highlightClick="1">
              <a:snd r:embed="rId5" name="click-one-v2.wav"/>
            </a:hlinkClick>
            <a:extLst>
              <a:ext uri="{FF2B5EF4-FFF2-40B4-BE49-F238E27FC236}">
                <a16:creationId xmlns:a16="http://schemas.microsoft.com/office/drawing/2014/main" id="{A44BC402-CE8A-2DF0-716F-1C8DBA211FF9}"/>
              </a:ext>
            </a:extLst>
          </p:cNvPr>
          <p:cNvSpPr/>
          <p:nvPr/>
        </p:nvSpPr>
        <p:spPr>
          <a:xfrm>
            <a:off x="557443" y="6598680"/>
            <a:ext cx="5906926" cy="914400"/>
          </a:xfrm>
          <a:prstGeom prst="fram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i="1" dirty="0">
                <a:solidFill>
                  <a:schemeClr val="tx1"/>
                </a:solidFill>
                <a:latin typeface="Verdana" pitchFamily="34" charset="0"/>
              </a:rPr>
              <a:t>Click Here to Start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intro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532A81-CD7C-BD16-0E12-4C592A4F21FD}"/>
              </a:ext>
            </a:extLst>
          </p:cNvPr>
          <p:cNvSpPr/>
          <p:nvPr/>
        </p:nvSpPr>
        <p:spPr>
          <a:xfrm>
            <a:off x="1" y="-176033"/>
            <a:ext cx="18121746" cy="1046303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074" name="Picture 15" descr="PPT40.png">
            <a:extLst>
              <a:ext uri="{FF2B5EF4-FFF2-40B4-BE49-F238E27FC236}">
                <a16:creationId xmlns:a16="http://schemas.microsoft.com/office/drawing/2014/main" id="{EB80094A-D892-6F99-5512-A1B491DC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759" y="1593474"/>
            <a:ext cx="9637806" cy="723200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AutoShape 4">
            <a:extLst>
              <a:ext uri="{FF2B5EF4-FFF2-40B4-BE49-F238E27FC236}">
                <a16:creationId xmlns:a16="http://schemas.microsoft.com/office/drawing/2014/main" id="{C1A77F1B-7931-DA35-BD58-B57041D38F44}"/>
              </a:ext>
            </a:extLst>
          </p:cNvPr>
          <p:cNvSpPr>
            <a:spLocks noChangeArrowheads="1"/>
          </p:cNvSpPr>
          <p:nvPr/>
        </p:nvSpPr>
        <p:spPr bwMode="auto">
          <a:xfrm rot="4006682">
            <a:off x="2393254" y="-1881985"/>
            <a:ext cx="3737048" cy="8772526"/>
          </a:xfrm>
          <a:prstGeom prst="irregularSeal2">
            <a:avLst/>
          </a:prstGeom>
          <a:solidFill>
            <a:srgbClr val="FFFFFF">
              <a:alpha val="87842"/>
            </a:srgbClr>
          </a:solidFill>
          <a:ln w="9525" algn="in">
            <a:solidFill>
              <a:srgbClr val="000000"/>
            </a:solidFill>
            <a:miter lim="800000"/>
            <a:headEnd/>
            <a:tailEnd/>
          </a:ln>
        </p:spPr>
        <p:txBody>
          <a:bodyPr lIns="54864" tIns="54864" rIns="54864" bIns="54864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896DD9-559D-CA98-2464-3F166045CD47}"/>
              </a:ext>
            </a:extLst>
          </p:cNvPr>
          <p:cNvSpPr/>
          <p:nvPr/>
        </p:nvSpPr>
        <p:spPr>
          <a:xfrm>
            <a:off x="6732743" y="4948974"/>
            <a:ext cx="54153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58907-0E9E-87BD-9ACB-E77296286930}"/>
              </a:ext>
            </a:extLst>
          </p:cNvPr>
          <p:cNvSpPr/>
          <p:nvPr/>
        </p:nvSpPr>
        <p:spPr>
          <a:xfrm>
            <a:off x="12561143" y="1"/>
            <a:ext cx="16270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32C9F2-9494-AE0A-258F-0D2D452F7DB2}"/>
              </a:ext>
            </a:extLst>
          </p:cNvPr>
          <p:cNvCxnSpPr>
            <a:cxnSpLocks/>
          </p:cNvCxnSpPr>
          <p:nvPr/>
        </p:nvCxnSpPr>
        <p:spPr>
          <a:xfrm flipH="1">
            <a:off x="10950140" y="602246"/>
            <a:ext cx="1442672" cy="12198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6EE708-F2BE-3350-A479-1A7097E90574}"/>
              </a:ext>
            </a:extLst>
          </p:cNvPr>
          <p:cNvCxnSpPr>
            <a:cxnSpLocks/>
          </p:cNvCxnSpPr>
          <p:nvPr/>
        </p:nvCxnSpPr>
        <p:spPr>
          <a:xfrm>
            <a:off x="5652655" y="3721910"/>
            <a:ext cx="2053734" cy="1594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Rectangle 3">
            <a:extLst>
              <a:ext uri="{FF2B5EF4-FFF2-40B4-BE49-F238E27FC236}">
                <a16:creationId xmlns:a16="http://schemas.microsoft.com/office/drawing/2014/main" id="{3101054F-8047-3F27-37DE-F8417C333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38" y="0"/>
            <a:ext cx="18043508" cy="1028700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4864" tIns="54864" rIns="54864" bIns="54864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3082" name="WordArt 5">
            <a:extLst>
              <a:ext uri="{FF2B5EF4-FFF2-40B4-BE49-F238E27FC236}">
                <a16:creationId xmlns:a16="http://schemas.microsoft.com/office/drawing/2014/main" id="{E7446255-A6DB-3B3F-F07D-F4CF66BA1E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82194" y="1593474"/>
            <a:ext cx="4229100" cy="1600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21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184776"/>
                    </a:gs>
                    <a:gs pos="100000">
                      <a:srgbClr val="3399FF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The Beach Rally</a:t>
            </a:r>
          </a:p>
        </p:txBody>
      </p:sp>
      <p:sp>
        <p:nvSpPr>
          <p:cNvPr id="31" name="Text Box 2">
            <a:hlinkClick r:id="" action="ppaction://hlinkshowjump?jump=nextslide" highlightClick="1">
              <a:snd r:embed="rId4" name="click-one-v2.wav"/>
            </a:hlinkClick>
            <a:extLst>
              <a:ext uri="{FF2B5EF4-FFF2-40B4-BE49-F238E27FC236}">
                <a16:creationId xmlns:a16="http://schemas.microsoft.com/office/drawing/2014/main" id="{BA769757-5B3E-9483-82E5-186F98AA6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036" y="7412423"/>
            <a:ext cx="4835484" cy="1323439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5000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0" b="1" dirty="0">
                <a:solidFill>
                  <a:schemeClr val="bg1"/>
                </a:solidFill>
                <a:latin typeface="Arial" charset="0"/>
              </a:rPr>
              <a:t>PLAY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46095E-3295-0E84-A575-AB31FBDF87AD}"/>
              </a:ext>
            </a:extLst>
          </p:cNvPr>
          <p:cNvCxnSpPr>
            <a:cxnSpLocks/>
          </p:cNvCxnSpPr>
          <p:nvPr/>
        </p:nvCxnSpPr>
        <p:spPr>
          <a:xfrm>
            <a:off x="14356569" y="602246"/>
            <a:ext cx="1619254" cy="12198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D2F4B7-12CD-6EAA-3A7E-85D7C3E5F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098" name="Rectangle 39">
            <a:extLst>
              <a:ext uri="{FF2B5EF4-FFF2-40B4-BE49-F238E27FC236}">
                <a16:creationId xmlns:a16="http://schemas.microsoft.com/office/drawing/2014/main" id="{F2EFEF89-6B92-09CF-4E1E-33FF7C0C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64732"/>
            <a:ext cx="228600" cy="65151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pic>
        <p:nvPicPr>
          <p:cNvPr id="4099" name="Picture 11" descr="bigcar">
            <a:extLst>
              <a:ext uri="{FF2B5EF4-FFF2-40B4-BE49-F238E27FC236}">
                <a16:creationId xmlns:a16="http://schemas.microsoft.com/office/drawing/2014/main" id="{E5A98E32-C95E-8CCC-DDE4-76A788D50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694" y="341922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B93B3D20-9669-5773-0A23-8E3A0777F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080" y="316312"/>
            <a:ext cx="2628900" cy="6858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itchFamily="34" charset="0"/>
              </a:rPr>
              <a:t>Click to Make</a:t>
            </a:r>
            <a:br>
              <a:rPr lang="en-US" sz="1650" b="1" dirty="0">
                <a:latin typeface="Verdana" pitchFamily="34" charset="0"/>
              </a:rPr>
            </a:br>
            <a:r>
              <a:rPr lang="en-US" sz="1650" b="1" dirty="0">
                <a:latin typeface="Verdana" pitchFamily="34" charset="0"/>
              </a:rPr>
              <a:t>Yellow Car Move</a:t>
            </a: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40DEA19D-9E9B-64F9-8627-233D4F0B4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150" y="1547022"/>
            <a:ext cx="2628900" cy="6858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itchFamily="34" charset="0"/>
              </a:rPr>
              <a:t>Click to Make</a:t>
            </a:r>
            <a:br>
              <a:rPr lang="en-US" sz="1650" b="1" dirty="0">
                <a:latin typeface="Verdana" pitchFamily="34" charset="0"/>
              </a:rPr>
            </a:br>
            <a:r>
              <a:rPr lang="en-US" sz="1650" b="1" dirty="0">
                <a:latin typeface="Verdana" pitchFamily="34" charset="0"/>
              </a:rPr>
              <a:t>Red Car Move</a:t>
            </a: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2359106A-88B0-043E-5EE7-FDA0FCDB7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9700" y="346872"/>
            <a:ext cx="26289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FFFFFF"/>
              </a:gs>
              <a:gs pos="100000">
                <a:srgbClr val="0000FF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itchFamily="34" charset="0"/>
              </a:rPr>
              <a:t>Click to Make</a:t>
            </a:r>
            <a:br>
              <a:rPr lang="en-US" sz="1650" b="1" dirty="0">
                <a:latin typeface="Verdana" pitchFamily="34" charset="0"/>
              </a:rPr>
            </a:br>
            <a:r>
              <a:rPr lang="en-US" sz="1650" b="1" dirty="0">
                <a:latin typeface="Verdana" pitchFamily="34" charset="0"/>
              </a:rPr>
              <a:t>Blue Car Move</a:t>
            </a: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F4F0EE37-D1C6-DD12-B4A3-A0C372FBB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3902" y="1547022"/>
            <a:ext cx="2628900" cy="685800"/>
          </a:xfrm>
          <a:prstGeom prst="rect">
            <a:avLst/>
          </a:prstGeom>
          <a:gradFill rotWithShape="1">
            <a:gsLst>
              <a:gs pos="0">
                <a:srgbClr val="00B050"/>
              </a:gs>
              <a:gs pos="50000">
                <a:srgbClr val="FFFFFF"/>
              </a:gs>
              <a:gs pos="100000">
                <a:srgbClr val="00B05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itchFamily="34" charset="0"/>
              </a:rPr>
              <a:t>Click to Make</a:t>
            </a:r>
            <a:br>
              <a:rPr lang="en-US" sz="1650" b="1">
                <a:latin typeface="Verdana" pitchFamily="34" charset="0"/>
              </a:rPr>
            </a:br>
            <a:r>
              <a:rPr lang="en-US" sz="1650" b="1">
                <a:latin typeface="Verdana" pitchFamily="34" charset="0"/>
              </a:rPr>
              <a:t>Green Car </a:t>
            </a:r>
            <a:r>
              <a:rPr lang="en-US" sz="1650" b="1" dirty="0">
                <a:latin typeface="Verdana" pitchFamily="34" charset="0"/>
              </a:rPr>
              <a:t>Move</a:t>
            </a: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BCE9A5CC-B911-7F21-7CFB-FFB435192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8956" y="333118"/>
            <a:ext cx="2628900" cy="6858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itchFamily="34" charset="0"/>
              </a:rPr>
              <a:t>Click to Make</a:t>
            </a:r>
            <a:br>
              <a:rPr lang="en-US" sz="1650" b="1" dirty="0">
                <a:latin typeface="Verdana" pitchFamily="34" charset="0"/>
              </a:rPr>
            </a:br>
            <a:r>
              <a:rPr lang="en-US" sz="1650" b="1" dirty="0">
                <a:latin typeface="Verdana" pitchFamily="34" charset="0"/>
              </a:rPr>
              <a:t>Orange Car Move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263E1FA-B400-EC72-3C14-41792E0CCB09}"/>
              </a:ext>
            </a:extLst>
          </p:cNvPr>
          <p:cNvCxnSpPr>
            <a:cxnSpLocks/>
          </p:cNvCxnSpPr>
          <p:nvPr/>
        </p:nvCxnSpPr>
        <p:spPr>
          <a:xfrm>
            <a:off x="4020977" y="1204122"/>
            <a:ext cx="2894174" cy="5715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C5E630-EFE7-B75C-866D-011C814FE619}"/>
              </a:ext>
            </a:extLst>
          </p:cNvPr>
          <p:cNvCxnSpPr>
            <a:stCxn id="3090" idx="3"/>
            <a:endCxn id="26" idx="1"/>
          </p:cNvCxnSpPr>
          <p:nvPr/>
        </p:nvCxnSpPr>
        <p:spPr>
          <a:xfrm>
            <a:off x="7041980" y="659212"/>
            <a:ext cx="1987720" cy="305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85F399-2408-DFD3-4AC2-447F15469B9A}"/>
              </a:ext>
            </a:extLst>
          </p:cNvPr>
          <p:cNvCxnSpPr>
            <a:stCxn id="25" idx="3"/>
            <a:endCxn id="27" idx="1"/>
          </p:cNvCxnSpPr>
          <p:nvPr/>
        </p:nvCxnSpPr>
        <p:spPr>
          <a:xfrm>
            <a:off x="9544050" y="1889922"/>
            <a:ext cx="223985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469810E-C3A2-7FCA-D485-5D8386AFE970}"/>
              </a:ext>
            </a:extLst>
          </p:cNvPr>
          <p:cNvCxnSpPr>
            <a:stCxn id="26" idx="3"/>
            <a:endCxn id="28" idx="1"/>
          </p:cNvCxnSpPr>
          <p:nvPr/>
        </p:nvCxnSpPr>
        <p:spPr>
          <a:xfrm flipV="1">
            <a:off x="11658600" y="676019"/>
            <a:ext cx="2120356" cy="1375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1" descr="bigcar">
            <a:extLst>
              <a:ext uri="{FF2B5EF4-FFF2-40B4-BE49-F238E27FC236}">
                <a16:creationId xmlns:a16="http://schemas.microsoft.com/office/drawing/2014/main" id="{6E2B5751-FEF0-9AEA-9300-59B065F27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694" y="4771262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bigcar">
            <a:extLst>
              <a:ext uri="{FF2B5EF4-FFF2-40B4-BE49-F238E27FC236}">
                <a16:creationId xmlns:a16="http://schemas.microsoft.com/office/drawing/2014/main" id="{81B39E68-5C17-00F9-2C08-3608EA3C2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694" y="6123304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bigcar">
            <a:extLst>
              <a:ext uri="{FF2B5EF4-FFF2-40B4-BE49-F238E27FC236}">
                <a16:creationId xmlns:a16="http://schemas.microsoft.com/office/drawing/2014/main" id="{61B1ABEA-48A3-76EA-0C0E-C95865085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856" y="746709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bigcar">
            <a:extLst>
              <a:ext uri="{FF2B5EF4-FFF2-40B4-BE49-F238E27FC236}">
                <a16:creationId xmlns:a16="http://schemas.microsoft.com/office/drawing/2014/main" id="{390EAEBE-9132-1F75-D286-18C7948C5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694" y="8877044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18333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1.48148E-6 L -0.33333 1.4814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1.48148E-6 L -0.49166 1.4814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1.48148E-6 L -0.68889 1.48148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1.48148E-6 L -0.8908 0.0018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-0.18333 0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0 L -0.33333 0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0 L -0.49166 0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0 L -0.68889 0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0 L -0.89184 -0.0030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-0.18333 -1.48148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1.48148E-6 L -0.33333 -1.48148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1.48148E-6 L -0.49166 -1.48148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-1.48148E-6 L -0.68889 -1.48148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-1.48148E-6 L -0.89132 -0.0043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22" y="-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-0.18334 2.96296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2.96296E-6 L -0.33334 2.96296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4 2.96296E-6 L -0.49167 2.96296E-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2.96296E-6 L -0.68889 2.96296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2.96296E-6 L -0.88473 -0.0018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0.18333 -4.07407E-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4.07407E-6 L -0.33333 -4.07407E-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4.07407E-6 L -0.49166 -4.07407E-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-4.07407E-6 L -0.68889 -4.07407E-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-4.07407E-6 L -0.89028 -0.0018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  <a:solidFill>
            <a:srgbClr val="CCFFCC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636667" y="155284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3134311" y="1216104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p:transition spd="slow">
    <p:comb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7B19E43D-F07A-7033-ABDF-39A26672B40C}"/>
              </a:ext>
            </a:extLst>
          </p:cNvPr>
          <p:cNvGrpSpPr/>
          <p:nvPr/>
        </p:nvGrpSpPr>
        <p:grpSpPr>
          <a:xfrm>
            <a:off x="32551" y="988238"/>
            <a:ext cx="18255449" cy="9298761"/>
            <a:chOff x="0" y="0"/>
            <a:chExt cx="4274726" cy="2167467"/>
          </a:xfrm>
          <a:solidFill>
            <a:srgbClr val="CCFFCC"/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19E475ED-4383-674F-1877-5AA2850EC35C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D18D8469-DA74-E775-6306-DAFA4147108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rgbClr val="00B050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2878"/>
            <a:ext cx="18213172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3233764" y="1324629"/>
            <a:ext cx="11734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WHAT’S MISSING?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71BC64-E061-A747-9D93-96B4718823C0}"/>
              </a:ext>
            </a:extLst>
          </p:cNvPr>
          <p:cNvGrpSpPr/>
          <p:nvPr/>
        </p:nvGrpSpPr>
        <p:grpSpPr>
          <a:xfrm>
            <a:off x="405921" y="2940281"/>
            <a:ext cx="3950947" cy="3389077"/>
            <a:chOff x="5258506" y="1174688"/>
            <a:chExt cx="5273189" cy="43498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BED492-47BC-0CD5-3FD3-74751FAB15E9}"/>
                </a:ext>
              </a:extLst>
            </p:cNvPr>
            <p:cNvSpPr/>
            <p:nvPr/>
          </p:nvSpPr>
          <p:spPr>
            <a:xfrm>
              <a:off x="5258506" y="117468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8BBA793-9BBD-E368-2AFC-439FC92CAADD}"/>
                </a:ext>
              </a:extLst>
            </p:cNvPr>
            <p:cNvSpPr/>
            <p:nvPr/>
          </p:nvSpPr>
          <p:spPr>
            <a:xfrm>
              <a:off x="5634028" y="1333500"/>
              <a:ext cx="4500571" cy="4074598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4DB23-35ED-14F0-EE81-75AE5B86741C}"/>
              </a:ext>
            </a:extLst>
          </p:cNvPr>
          <p:cNvGrpSpPr/>
          <p:nvPr/>
        </p:nvGrpSpPr>
        <p:grpSpPr>
          <a:xfrm>
            <a:off x="4890529" y="3896625"/>
            <a:ext cx="3950947" cy="3431578"/>
            <a:chOff x="11277600" y="1183448"/>
            <a:chExt cx="5273189" cy="44657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FFFF7D-3AB5-9128-0E91-76FC0BCA7365}"/>
                </a:ext>
              </a:extLst>
            </p:cNvPr>
            <p:cNvSpPr/>
            <p:nvPr/>
          </p:nvSpPr>
          <p:spPr>
            <a:xfrm>
              <a:off x="11277600" y="118344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nk balloon with blue string&#10;&#10;Description automatically generated">
              <a:extLst>
                <a:ext uri="{FF2B5EF4-FFF2-40B4-BE49-F238E27FC236}">
                  <a16:creationId xmlns:a16="http://schemas.microsoft.com/office/drawing/2014/main" id="{EA9F9286-CDF1-5F3C-8553-F9D5DF9B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707" y="1299431"/>
              <a:ext cx="3058003" cy="43498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DFADC-09F5-923E-D3FE-ABCBE515BC6F}"/>
              </a:ext>
            </a:extLst>
          </p:cNvPr>
          <p:cNvGrpSpPr/>
          <p:nvPr/>
        </p:nvGrpSpPr>
        <p:grpSpPr>
          <a:xfrm>
            <a:off x="9357931" y="4925239"/>
            <a:ext cx="3950947" cy="3332121"/>
            <a:chOff x="5258505" y="5778676"/>
            <a:chExt cx="5273189" cy="43498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7D2C4-4BD2-8C84-7689-79060078A452}"/>
                </a:ext>
              </a:extLst>
            </p:cNvPr>
            <p:cNvSpPr/>
            <p:nvPr/>
          </p:nvSpPr>
          <p:spPr>
            <a:xfrm>
              <a:off x="5258505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cartoon of a gift box&#10;&#10;Description automatically generated">
              <a:extLst>
                <a:ext uri="{FF2B5EF4-FFF2-40B4-BE49-F238E27FC236}">
                  <a16:creationId xmlns:a16="http://schemas.microsoft.com/office/drawing/2014/main" id="{1C016182-2DF2-0B74-85E7-79FF9128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981700"/>
              <a:ext cx="3613418" cy="39070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91D798-D716-9186-C19A-1C923B807851}"/>
              </a:ext>
            </a:extLst>
          </p:cNvPr>
          <p:cNvGrpSpPr/>
          <p:nvPr/>
        </p:nvGrpSpPr>
        <p:grpSpPr>
          <a:xfrm>
            <a:off x="13936373" y="6591299"/>
            <a:ext cx="3950948" cy="3332121"/>
            <a:chOff x="11277599" y="5778676"/>
            <a:chExt cx="5273189" cy="44708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377D57-DBCD-A5DF-8106-8BA12DCF1F09}"/>
                </a:ext>
              </a:extLst>
            </p:cNvPr>
            <p:cNvSpPr/>
            <p:nvPr/>
          </p:nvSpPr>
          <p:spPr>
            <a:xfrm>
              <a:off x="11277599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red and white striped object&#10;&#10;Description automatically generated">
              <a:extLst>
                <a:ext uri="{FF2B5EF4-FFF2-40B4-BE49-F238E27FC236}">
                  <a16:creationId xmlns:a16="http://schemas.microsoft.com/office/drawing/2014/main" id="{1C86A34B-9BAD-CDA6-2DEA-E7800197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7400" y="5981700"/>
              <a:ext cx="1013234" cy="4267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6968621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2878"/>
            <a:ext cx="18213172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71BC64-E061-A747-9D93-96B4718823C0}"/>
              </a:ext>
            </a:extLst>
          </p:cNvPr>
          <p:cNvGrpSpPr/>
          <p:nvPr/>
        </p:nvGrpSpPr>
        <p:grpSpPr>
          <a:xfrm>
            <a:off x="405921" y="2940281"/>
            <a:ext cx="3950947" cy="3389077"/>
            <a:chOff x="5258506" y="1174688"/>
            <a:chExt cx="5273189" cy="43498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BED492-47BC-0CD5-3FD3-74751FAB15E9}"/>
                </a:ext>
              </a:extLst>
            </p:cNvPr>
            <p:cNvSpPr/>
            <p:nvPr/>
          </p:nvSpPr>
          <p:spPr>
            <a:xfrm>
              <a:off x="5258506" y="117468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8BBA793-9BBD-E368-2AFC-439FC92CAADD}"/>
                </a:ext>
              </a:extLst>
            </p:cNvPr>
            <p:cNvSpPr/>
            <p:nvPr/>
          </p:nvSpPr>
          <p:spPr>
            <a:xfrm>
              <a:off x="5634028" y="1333500"/>
              <a:ext cx="4500571" cy="4074598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4DB23-35ED-14F0-EE81-75AE5B86741C}"/>
              </a:ext>
            </a:extLst>
          </p:cNvPr>
          <p:cNvGrpSpPr/>
          <p:nvPr/>
        </p:nvGrpSpPr>
        <p:grpSpPr>
          <a:xfrm>
            <a:off x="4890529" y="3896625"/>
            <a:ext cx="3950947" cy="3431578"/>
            <a:chOff x="11277600" y="1183448"/>
            <a:chExt cx="5273189" cy="44657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FFFF7D-3AB5-9128-0E91-76FC0BCA7365}"/>
                </a:ext>
              </a:extLst>
            </p:cNvPr>
            <p:cNvSpPr/>
            <p:nvPr/>
          </p:nvSpPr>
          <p:spPr>
            <a:xfrm>
              <a:off x="11277600" y="118344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nk balloon with blue string&#10;&#10;Description automatically generated">
              <a:extLst>
                <a:ext uri="{FF2B5EF4-FFF2-40B4-BE49-F238E27FC236}">
                  <a16:creationId xmlns:a16="http://schemas.microsoft.com/office/drawing/2014/main" id="{EA9F9286-CDF1-5F3C-8553-F9D5DF9B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707" y="1299431"/>
              <a:ext cx="3058003" cy="43498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DFADC-09F5-923E-D3FE-ABCBE515BC6F}"/>
              </a:ext>
            </a:extLst>
          </p:cNvPr>
          <p:cNvGrpSpPr/>
          <p:nvPr/>
        </p:nvGrpSpPr>
        <p:grpSpPr>
          <a:xfrm>
            <a:off x="9357931" y="4925239"/>
            <a:ext cx="3950947" cy="3332121"/>
            <a:chOff x="5258505" y="5778676"/>
            <a:chExt cx="5273189" cy="43498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7D2C4-4BD2-8C84-7689-79060078A452}"/>
                </a:ext>
              </a:extLst>
            </p:cNvPr>
            <p:cNvSpPr/>
            <p:nvPr/>
          </p:nvSpPr>
          <p:spPr>
            <a:xfrm>
              <a:off x="5258505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cartoon of a gift box&#10;&#10;Description automatically generated">
              <a:extLst>
                <a:ext uri="{FF2B5EF4-FFF2-40B4-BE49-F238E27FC236}">
                  <a16:creationId xmlns:a16="http://schemas.microsoft.com/office/drawing/2014/main" id="{1C016182-2DF2-0B74-85E7-79FF9128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981700"/>
              <a:ext cx="3613418" cy="39070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91D798-D716-9186-C19A-1C923B807851}"/>
              </a:ext>
            </a:extLst>
          </p:cNvPr>
          <p:cNvGrpSpPr/>
          <p:nvPr/>
        </p:nvGrpSpPr>
        <p:grpSpPr>
          <a:xfrm>
            <a:off x="13936373" y="6591299"/>
            <a:ext cx="3950948" cy="3332121"/>
            <a:chOff x="11277599" y="5778676"/>
            <a:chExt cx="5273189" cy="44708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377D57-DBCD-A5DF-8106-8BA12DCF1F09}"/>
                </a:ext>
              </a:extLst>
            </p:cNvPr>
            <p:cNvSpPr/>
            <p:nvPr/>
          </p:nvSpPr>
          <p:spPr>
            <a:xfrm>
              <a:off x="11277599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red and white striped object&#10;&#10;Description automatically generated">
              <a:extLst>
                <a:ext uri="{FF2B5EF4-FFF2-40B4-BE49-F238E27FC236}">
                  <a16:creationId xmlns:a16="http://schemas.microsoft.com/office/drawing/2014/main" id="{1C86A34B-9BAD-CDA6-2DEA-E7800197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7400" y="5981700"/>
              <a:ext cx="1013234" cy="4267867"/>
            </a:xfrm>
            <a:prstGeom prst="rect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1EA332DB-B969-1CC0-D3EA-C6779238B4E4}"/>
              </a:ext>
            </a:extLst>
          </p:cNvPr>
          <p:cNvSpPr txBox="1"/>
          <p:nvPr/>
        </p:nvSpPr>
        <p:spPr>
          <a:xfrm>
            <a:off x="3352800" y="1316026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31901838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2878"/>
            <a:ext cx="18213172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71BC64-E061-A747-9D93-96B4718823C0}"/>
              </a:ext>
            </a:extLst>
          </p:cNvPr>
          <p:cNvGrpSpPr/>
          <p:nvPr/>
        </p:nvGrpSpPr>
        <p:grpSpPr>
          <a:xfrm>
            <a:off x="405921" y="2940281"/>
            <a:ext cx="3950947" cy="3389077"/>
            <a:chOff x="5258506" y="1174688"/>
            <a:chExt cx="5273189" cy="43498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BED492-47BC-0CD5-3FD3-74751FAB15E9}"/>
                </a:ext>
              </a:extLst>
            </p:cNvPr>
            <p:cNvSpPr/>
            <p:nvPr/>
          </p:nvSpPr>
          <p:spPr>
            <a:xfrm>
              <a:off x="5258506" y="117468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8BBA793-9BBD-E368-2AFC-439FC92CAADD}"/>
                </a:ext>
              </a:extLst>
            </p:cNvPr>
            <p:cNvSpPr/>
            <p:nvPr/>
          </p:nvSpPr>
          <p:spPr>
            <a:xfrm>
              <a:off x="5634028" y="1333500"/>
              <a:ext cx="4500571" cy="4074598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4DB23-35ED-14F0-EE81-75AE5B86741C}"/>
              </a:ext>
            </a:extLst>
          </p:cNvPr>
          <p:cNvGrpSpPr/>
          <p:nvPr/>
        </p:nvGrpSpPr>
        <p:grpSpPr>
          <a:xfrm>
            <a:off x="4890529" y="3896625"/>
            <a:ext cx="3950947" cy="3431578"/>
            <a:chOff x="11277600" y="1183448"/>
            <a:chExt cx="5273189" cy="44657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FFFF7D-3AB5-9128-0E91-76FC0BCA7365}"/>
                </a:ext>
              </a:extLst>
            </p:cNvPr>
            <p:cNvSpPr/>
            <p:nvPr/>
          </p:nvSpPr>
          <p:spPr>
            <a:xfrm>
              <a:off x="11277600" y="118344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nk balloon with blue string&#10;&#10;Description automatically generated">
              <a:extLst>
                <a:ext uri="{FF2B5EF4-FFF2-40B4-BE49-F238E27FC236}">
                  <a16:creationId xmlns:a16="http://schemas.microsoft.com/office/drawing/2014/main" id="{EA9F9286-CDF1-5F3C-8553-F9D5DF9B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707" y="1299431"/>
              <a:ext cx="3058003" cy="43498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DFADC-09F5-923E-D3FE-ABCBE515BC6F}"/>
              </a:ext>
            </a:extLst>
          </p:cNvPr>
          <p:cNvGrpSpPr/>
          <p:nvPr/>
        </p:nvGrpSpPr>
        <p:grpSpPr>
          <a:xfrm>
            <a:off x="9357931" y="4925239"/>
            <a:ext cx="3950947" cy="3332121"/>
            <a:chOff x="5258505" y="5778676"/>
            <a:chExt cx="5273189" cy="43498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7D2C4-4BD2-8C84-7689-79060078A452}"/>
                </a:ext>
              </a:extLst>
            </p:cNvPr>
            <p:cNvSpPr/>
            <p:nvPr/>
          </p:nvSpPr>
          <p:spPr>
            <a:xfrm>
              <a:off x="5258505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cartoon of a gift box&#10;&#10;Description automatically generated">
              <a:extLst>
                <a:ext uri="{FF2B5EF4-FFF2-40B4-BE49-F238E27FC236}">
                  <a16:creationId xmlns:a16="http://schemas.microsoft.com/office/drawing/2014/main" id="{1C016182-2DF2-0B74-85E7-79FF9128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981700"/>
              <a:ext cx="3613418" cy="39070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91D798-D716-9186-C19A-1C923B807851}"/>
              </a:ext>
            </a:extLst>
          </p:cNvPr>
          <p:cNvGrpSpPr/>
          <p:nvPr/>
        </p:nvGrpSpPr>
        <p:grpSpPr>
          <a:xfrm>
            <a:off x="13936373" y="6591299"/>
            <a:ext cx="3950948" cy="3332121"/>
            <a:chOff x="11277599" y="5778676"/>
            <a:chExt cx="5273189" cy="44708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377D57-DBCD-A5DF-8106-8BA12DCF1F09}"/>
                </a:ext>
              </a:extLst>
            </p:cNvPr>
            <p:cNvSpPr/>
            <p:nvPr/>
          </p:nvSpPr>
          <p:spPr>
            <a:xfrm>
              <a:off x="11277599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red and white striped object&#10;&#10;Description automatically generated">
              <a:extLst>
                <a:ext uri="{FF2B5EF4-FFF2-40B4-BE49-F238E27FC236}">
                  <a16:creationId xmlns:a16="http://schemas.microsoft.com/office/drawing/2014/main" id="{1C86A34B-9BAD-CDA6-2DEA-E7800197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7400" y="5981700"/>
              <a:ext cx="1013234" cy="4267867"/>
            </a:xfrm>
            <a:prstGeom prst="rect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7CAEE55D-FA34-CFE7-7428-DE17F0CB5E98}"/>
              </a:ext>
            </a:extLst>
          </p:cNvPr>
          <p:cNvSpPr txBox="1"/>
          <p:nvPr/>
        </p:nvSpPr>
        <p:spPr>
          <a:xfrm>
            <a:off x="3352800" y="1316026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33487030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2878"/>
            <a:ext cx="18213172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71BC64-E061-A747-9D93-96B4718823C0}"/>
              </a:ext>
            </a:extLst>
          </p:cNvPr>
          <p:cNvGrpSpPr/>
          <p:nvPr/>
        </p:nvGrpSpPr>
        <p:grpSpPr>
          <a:xfrm>
            <a:off x="405921" y="2940281"/>
            <a:ext cx="3950947" cy="3389077"/>
            <a:chOff x="5258506" y="1174688"/>
            <a:chExt cx="5273189" cy="43498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BED492-47BC-0CD5-3FD3-74751FAB15E9}"/>
                </a:ext>
              </a:extLst>
            </p:cNvPr>
            <p:cNvSpPr/>
            <p:nvPr/>
          </p:nvSpPr>
          <p:spPr>
            <a:xfrm>
              <a:off x="5258506" y="117468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8BBA793-9BBD-E368-2AFC-439FC92CAADD}"/>
                </a:ext>
              </a:extLst>
            </p:cNvPr>
            <p:cNvSpPr/>
            <p:nvPr/>
          </p:nvSpPr>
          <p:spPr>
            <a:xfrm>
              <a:off x="5634028" y="1333500"/>
              <a:ext cx="4500571" cy="4074598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4DB23-35ED-14F0-EE81-75AE5B86741C}"/>
              </a:ext>
            </a:extLst>
          </p:cNvPr>
          <p:cNvGrpSpPr/>
          <p:nvPr/>
        </p:nvGrpSpPr>
        <p:grpSpPr>
          <a:xfrm>
            <a:off x="4890529" y="3896625"/>
            <a:ext cx="3950947" cy="3431578"/>
            <a:chOff x="11277600" y="1183448"/>
            <a:chExt cx="5273189" cy="44657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FFFF7D-3AB5-9128-0E91-76FC0BCA7365}"/>
                </a:ext>
              </a:extLst>
            </p:cNvPr>
            <p:cNvSpPr/>
            <p:nvPr/>
          </p:nvSpPr>
          <p:spPr>
            <a:xfrm>
              <a:off x="11277600" y="118344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nk balloon with blue string&#10;&#10;Description automatically generated">
              <a:extLst>
                <a:ext uri="{FF2B5EF4-FFF2-40B4-BE49-F238E27FC236}">
                  <a16:creationId xmlns:a16="http://schemas.microsoft.com/office/drawing/2014/main" id="{EA9F9286-CDF1-5F3C-8553-F9D5DF9B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707" y="1299431"/>
              <a:ext cx="3058003" cy="43498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DFADC-09F5-923E-D3FE-ABCBE515BC6F}"/>
              </a:ext>
            </a:extLst>
          </p:cNvPr>
          <p:cNvGrpSpPr/>
          <p:nvPr/>
        </p:nvGrpSpPr>
        <p:grpSpPr>
          <a:xfrm>
            <a:off x="9357931" y="4925239"/>
            <a:ext cx="3950947" cy="3332121"/>
            <a:chOff x="5258505" y="5778676"/>
            <a:chExt cx="5273189" cy="43498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7D2C4-4BD2-8C84-7689-79060078A452}"/>
                </a:ext>
              </a:extLst>
            </p:cNvPr>
            <p:cNvSpPr/>
            <p:nvPr/>
          </p:nvSpPr>
          <p:spPr>
            <a:xfrm>
              <a:off x="5258505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cartoon of a gift box&#10;&#10;Description automatically generated">
              <a:extLst>
                <a:ext uri="{FF2B5EF4-FFF2-40B4-BE49-F238E27FC236}">
                  <a16:creationId xmlns:a16="http://schemas.microsoft.com/office/drawing/2014/main" id="{1C016182-2DF2-0B74-85E7-79FF9128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981700"/>
              <a:ext cx="3613418" cy="39070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91D798-D716-9186-C19A-1C923B807851}"/>
              </a:ext>
            </a:extLst>
          </p:cNvPr>
          <p:cNvGrpSpPr/>
          <p:nvPr/>
        </p:nvGrpSpPr>
        <p:grpSpPr>
          <a:xfrm>
            <a:off x="13936373" y="6591299"/>
            <a:ext cx="3950948" cy="3332121"/>
            <a:chOff x="11277599" y="5778676"/>
            <a:chExt cx="5273189" cy="44708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377D57-DBCD-A5DF-8106-8BA12DCF1F09}"/>
                </a:ext>
              </a:extLst>
            </p:cNvPr>
            <p:cNvSpPr/>
            <p:nvPr/>
          </p:nvSpPr>
          <p:spPr>
            <a:xfrm>
              <a:off x="11277599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red and white striped object&#10;&#10;Description automatically generated">
              <a:extLst>
                <a:ext uri="{FF2B5EF4-FFF2-40B4-BE49-F238E27FC236}">
                  <a16:creationId xmlns:a16="http://schemas.microsoft.com/office/drawing/2014/main" id="{1C86A34B-9BAD-CDA6-2DEA-E7800197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7400" y="5981700"/>
              <a:ext cx="1013234" cy="4267867"/>
            </a:xfrm>
            <a:prstGeom prst="rect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0FD77671-2E1A-DA9F-8915-F16AC430F96B}"/>
              </a:ext>
            </a:extLst>
          </p:cNvPr>
          <p:cNvSpPr txBox="1"/>
          <p:nvPr/>
        </p:nvSpPr>
        <p:spPr>
          <a:xfrm>
            <a:off x="3352800" y="1316026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26964211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2878"/>
            <a:ext cx="18213172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71BC64-E061-A747-9D93-96B4718823C0}"/>
              </a:ext>
            </a:extLst>
          </p:cNvPr>
          <p:cNvGrpSpPr/>
          <p:nvPr/>
        </p:nvGrpSpPr>
        <p:grpSpPr>
          <a:xfrm>
            <a:off x="405921" y="2940281"/>
            <a:ext cx="3950947" cy="3389077"/>
            <a:chOff x="5258506" y="1174688"/>
            <a:chExt cx="5273189" cy="43498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BED492-47BC-0CD5-3FD3-74751FAB15E9}"/>
                </a:ext>
              </a:extLst>
            </p:cNvPr>
            <p:cNvSpPr/>
            <p:nvPr/>
          </p:nvSpPr>
          <p:spPr>
            <a:xfrm>
              <a:off x="5258506" y="117468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8BBA793-9BBD-E368-2AFC-439FC92CAADD}"/>
                </a:ext>
              </a:extLst>
            </p:cNvPr>
            <p:cNvSpPr/>
            <p:nvPr/>
          </p:nvSpPr>
          <p:spPr>
            <a:xfrm>
              <a:off x="5634028" y="1333500"/>
              <a:ext cx="4500571" cy="4074598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4DB23-35ED-14F0-EE81-75AE5B86741C}"/>
              </a:ext>
            </a:extLst>
          </p:cNvPr>
          <p:cNvGrpSpPr/>
          <p:nvPr/>
        </p:nvGrpSpPr>
        <p:grpSpPr>
          <a:xfrm>
            <a:off x="4890529" y="3896625"/>
            <a:ext cx="3950947" cy="3431578"/>
            <a:chOff x="11277600" y="1183448"/>
            <a:chExt cx="5273189" cy="44657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FFFF7D-3AB5-9128-0E91-76FC0BCA7365}"/>
                </a:ext>
              </a:extLst>
            </p:cNvPr>
            <p:cNvSpPr/>
            <p:nvPr/>
          </p:nvSpPr>
          <p:spPr>
            <a:xfrm>
              <a:off x="11277600" y="118344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nk balloon with blue string&#10;&#10;Description automatically generated">
              <a:extLst>
                <a:ext uri="{FF2B5EF4-FFF2-40B4-BE49-F238E27FC236}">
                  <a16:creationId xmlns:a16="http://schemas.microsoft.com/office/drawing/2014/main" id="{EA9F9286-CDF1-5F3C-8553-F9D5DF9B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707" y="1299431"/>
              <a:ext cx="3058003" cy="43498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DFADC-09F5-923E-D3FE-ABCBE515BC6F}"/>
              </a:ext>
            </a:extLst>
          </p:cNvPr>
          <p:cNvGrpSpPr/>
          <p:nvPr/>
        </p:nvGrpSpPr>
        <p:grpSpPr>
          <a:xfrm>
            <a:off x="9357931" y="4925239"/>
            <a:ext cx="3950947" cy="3332121"/>
            <a:chOff x="5258505" y="5778676"/>
            <a:chExt cx="5273189" cy="43498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7D2C4-4BD2-8C84-7689-79060078A452}"/>
                </a:ext>
              </a:extLst>
            </p:cNvPr>
            <p:cNvSpPr/>
            <p:nvPr/>
          </p:nvSpPr>
          <p:spPr>
            <a:xfrm>
              <a:off x="5258505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cartoon of a gift box&#10;&#10;Description automatically generated">
              <a:extLst>
                <a:ext uri="{FF2B5EF4-FFF2-40B4-BE49-F238E27FC236}">
                  <a16:creationId xmlns:a16="http://schemas.microsoft.com/office/drawing/2014/main" id="{1C016182-2DF2-0B74-85E7-79FF9128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981700"/>
              <a:ext cx="3613418" cy="39070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91D798-D716-9186-C19A-1C923B807851}"/>
              </a:ext>
            </a:extLst>
          </p:cNvPr>
          <p:cNvGrpSpPr/>
          <p:nvPr/>
        </p:nvGrpSpPr>
        <p:grpSpPr>
          <a:xfrm>
            <a:off x="13936373" y="6591299"/>
            <a:ext cx="3950948" cy="3332121"/>
            <a:chOff x="11277599" y="5778676"/>
            <a:chExt cx="5273189" cy="44708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377D57-DBCD-A5DF-8106-8BA12DCF1F09}"/>
                </a:ext>
              </a:extLst>
            </p:cNvPr>
            <p:cNvSpPr/>
            <p:nvPr/>
          </p:nvSpPr>
          <p:spPr>
            <a:xfrm>
              <a:off x="11277599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red and white striped object&#10;&#10;Description automatically generated">
              <a:extLst>
                <a:ext uri="{FF2B5EF4-FFF2-40B4-BE49-F238E27FC236}">
                  <a16:creationId xmlns:a16="http://schemas.microsoft.com/office/drawing/2014/main" id="{1C86A34B-9BAD-CDA6-2DEA-E7800197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7400" y="5981700"/>
              <a:ext cx="1013234" cy="4267867"/>
            </a:xfrm>
            <a:prstGeom prst="rect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D3304940-AC32-EE9D-51FF-3B4D9992F97F}"/>
              </a:ext>
            </a:extLst>
          </p:cNvPr>
          <p:cNvSpPr txBox="1"/>
          <p:nvPr/>
        </p:nvSpPr>
        <p:spPr>
          <a:xfrm>
            <a:off x="3352800" y="1316026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3738353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1886</Words>
  <Application>Microsoft Office PowerPoint</Application>
  <PresentationFormat>Custom</PresentationFormat>
  <Paragraphs>250</Paragraphs>
  <Slides>47</Slides>
  <Notes>44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Fredoka One</vt:lpstr>
      <vt:lpstr>Tenor Sans</vt:lpstr>
      <vt:lpstr>KG Primary Penmanship Bold</vt:lpstr>
      <vt:lpstr>Arial</vt:lpstr>
      <vt:lpstr>MyriadPro-LightIt</vt:lpstr>
      <vt:lpstr>Times New Roman</vt:lpstr>
      <vt:lpstr>Jumble</vt:lpstr>
      <vt:lpstr>Wingdings</vt:lpstr>
      <vt:lpstr>Arial Black</vt:lpstr>
      <vt:lpstr>Calibri</vt:lpstr>
      <vt:lpstr>Sniglet</vt:lpstr>
      <vt:lpstr>Abadi Extra Light</vt:lpstr>
      <vt:lpstr>Verdana</vt:lpstr>
      <vt:lpstr>Nunito Sans Regular</vt:lpstr>
      <vt:lpstr>MyriadPro-Light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25</cp:revision>
  <dcterms:created xsi:type="dcterms:W3CDTF">2006-08-16T00:00:00Z</dcterms:created>
  <dcterms:modified xsi:type="dcterms:W3CDTF">2023-10-20T02:13:21Z</dcterms:modified>
  <dc:identifier>DAFV1pFi9-g</dc:identifier>
</cp:coreProperties>
</file>