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74" r:id="rId2"/>
    <p:sldId id="371" r:id="rId3"/>
    <p:sldId id="372" r:id="rId4"/>
    <p:sldId id="373" r:id="rId5"/>
    <p:sldId id="374" r:id="rId6"/>
    <p:sldId id="375" r:id="rId7"/>
    <p:sldId id="410" r:id="rId8"/>
    <p:sldId id="412" r:id="rId9"/>
    <p:sldId id="399" r:id="rId10"/>
    <p:sldId id="411" r:id="rId11"/>
    <p:sldId id="406" r:id="rId12"/>
    <p:sldId id="413" r:id="rId13"/>
    <p:sldId id="415" r:id="rId14"/>
    <p:sldId id="414" r:id="rId15"/>
    <p:sldId id="407" r:id="rId16"/>
    <p:sldId id="397" r:id="rId17"/>
    <p:sldId id="398" r:id="rId18"/>
    <p:sldId id="280" r:id="rId19"/>
    <p:sldId id="272" r:id="rId20"/>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Fredoka One" panose="02000000000000000000" pitchFamily="2" charset="0"/>
      <p:regular r:id="rId26"/>
    </p:embeddedFont>
    <p:embeddedFont>
      <p:font typeface="Jumble" panose="02000503000000020004" pitchFamily="2" charset="0"/>
      <p:regular r:id="rId27"/>
    </p:embeddedFont>
    <p:embeddedFont>
      <p:font typeface="Nunito Sans Regular" panose="020B0604020202020204" charset="0"/>
      <p:regular r:id="rId28"/>
    </p:embeddedFont>
    <p:embeddedFont>
      <p:font typeface="Sniglet" panose="020B0604020202020204" charset="0"/>
      <p:regular r:id="rId29"/>
    </p:embeddedFont>
    <p:embeddedFont>
      <p:font typeface="Tenor Sans" panose="020B0604020202020204" charset="0"/>
      <p:regular r:id="rId30"/>
    </p:embeddedFont>
    <p:embeddedFont>
      <p:font typeface="Tenorite" panose="00000500000000000000" pitchFamily="2"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FF66"/>
    <a:srgbClr val="66FF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21" autoAdjust="0"/>
    <p:restoredTop sz="79450" autoAdjust="0"/>
  </p:normalViewPr>
  <p:slideViewPr>
    <p:cSldViewPr>
      <p:cViewPr varScale="1">
        <p:scale>
          <a:sx n="40" d="100"/>
          <a:sy n="40" d="100"/>
        </p:scale>
        <p:origin x="737" y="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9358E-2277-4146-9E67-D24BFF36385B}" type="datetimeFigureOut">
              <a:rPr lang="en-US" smtClean="0"/>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F774B-2D99-4A84-BE05-FB7CB2702A11}" type="slidenum">
              <a:rPr lang="en-US" smtClean="0"/>
              <a:t>‹#›</a:t>
            </a:fld>
            <a:endParaRPr lang="en-US"/>
          </a:p>
        </p:txBody>
      </p:sp>
    </p:spTree>
    <p:extLst>
      <p:ext uri="{BB962C8B-B14F-4D97-AF65-F5344CB8AC3E}">
        <p14:creationId xmlns:p14="http://schemas.microsoft.com/office/powerpoint/2010/main" val="219646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https://www.youtube.com/watch?v=pqDEwPi7vxg</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3</a:t>
            </a:fld>
            <a:endParaRPr lang="en-US"/>
          </a:p>
        </p:txBody>
      </p:sp>
    </p:spTree>
    <p:extLst>
      <p:ext uri="{BB962C8B-B14F-4D97-AF65-F5344CB8AC3E}">
        <p14:creationId xmlns:p14="http://schemas.microsoft.com/office/powerpoint/2010/main" val="1613039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25730" algn="just">
              <a:spcBef>
                <a:spcPts val="600"/>
              </a:spcBef>
              <a:spcAft>
                <a:spcPts val="600"/>
              </a:spcAft>
            </a:pPr>
            <a:r>
              <a:rPr lang="en-US" sz="1800" b="1" u="sng" dirty="0">
                <a:solidFill>
                  <a:srgbClr val="000000"/>
                </a:solidFill>
                <a:effectLst/>
                <a:latin typeface="Times New Roman" panose="02020603050405020304" pitchFamily="18" charset="0"/>
                <a:ea typeface="Times New Roman" panose="02020603050405020304" pitchFamily="18" charset="0"/>
              </a:rPr>
              <a:t>Answers</a:t>
            </a:r>
            <a:endParaRPr lang="en-US" sz="1800" dirty="0">
              <a:effectLst/>
              <a:latin typeface="Times New Roman" panose="02020603050405020304" pitchFamily="18" charset="0"/>
              <a:ea typeface="SimSun" panose="02010600030101010101" pitchFamily="2" charset="-122"/>
            </a:endParaRPr>
          </a:p>
          <a:p>
            <a:pPr marL="167005" marR="125730" algn="just">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1 </a:t>
            </a:r>
            <a:r>
              <a:rPr lang="en-US" sz="1800" dirty="0">
                <a:solidFill>
                  <a:srgbClr val="00ADEE"/>
                </a:solidFill>
                <a:effectLst/>
                <a:latin typeface="Times New Roman" panose="02020603050405020304" pitchFamily="18" charset="0"/>
                <a:ea typeface="Times New Roman" panose="02020603050405020304" pitchFamily="18" charset="0"/>
              </a:rPr>
              <a:t>Can we draw pictures, please? Yes, you can.</a:t>
            </a:r>
            <a:endParaRPr lang="en-US" sz="1800" dirty="0">
              <a:effectLst/>
              <a:latin typeface="Times New Roman" panose="02020603050405020304" pitchFamily="18" charset="0"/>
              <a:ea typeface="SimSun" panose="02010600030101010101" pitchFamily="2" charset="-122"/>
            </a:endParaRPr>
          </a:p>
          <a:p>
            <a:pPr marL="167005" marR="125730" algn="just">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2 </a:t>
            </a:r>
            <a:r>
              <a:rPr lang="en-US" sz="1800" dirty="0">
                <a:solidFill>
                  <a:srgbClr val="00ADEE"/>
                </a:solidFill>
                <a:effectLst/>
                <a:latin typeface="Times New Roman" panose="02020603050405020304" pitchFamily="18" charset="0"/>
                <a:ea typeface="Times New Roman" panose="02020603050405020304" pitchFamily="18" charset="0"/>
              </a:rPr>
              <a:t>Can we sing a song now? No, you can’t.</a:t>
            </a:r>
            <a:endParaRPr lang="en-US" sz="1800" dirty="0">
              <a:effectLst/>
              <a:latin typeface="Times New Roman" panose="02020603050405020304" pitchFamily="18" charset="0"/>
              <a:ea typeface="SimSun" panose="02010600030101010101" pitchFamily="2" charset="-122"/>
            </a:endParaRPr>
          </a:p>
          <a:p>
            <a:pPr marL="167005" marR="125730" algn="just">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3 </a:t>
            </a:r>
            <a:r>
              <a:rPr lang="en-US" sz="1800" dirty="0">
                <a:solidFill>
                  <a:srgbClr val="00ADEE"/>
                </a:solidFill>
                <a:effectLst/>
                <a:latin typeface="Times New Roman" panose="02020603050405020304" pitchFamily="18" charset="0"/>
                <a:ea typeface="Times New Roman" panose="02020603050405020304" pitchFamily="18" charset="0"/>
              </a:rPr>
              <a:t>Can I play soccer? Yes, you can.</a:t>
            </a:r>
            <a:endParaRPr lang="en-US" sz="1800" dirty="0">
              <a:effectLst/>
              <a:latin typeface="Times New Roman" panose="02020603050405020304" pitchFamily="18" charset="0"/>
              <a:ea typeface="SimSun" panose="02010600030101010101" pitchFamily="2" charset="-122"/>
            </a:endParaRPr>
          </a:p>
          <a:p>
            <a:pPr marL="167005" marR="125730" algn="just">
              <a:spcBef>
                <a:spcPts val="600"/>
              </a:spcBef>
              <a:spcAft>
                <a:spcPts val="600"/>
              </a:spcAft>
            </a:pPr>
            <a:r>
              <a:rPr lang="en-US" sz="1800" b="1" dirty="0">
                <a:solidFill>
                  <a:srgbClr val="16C0F2"/>
                </a:solidFill>
                <a:effectLst/>
                <a:latin typeface="Times New Roman" panose="02020603050405020304" pitchFamily="18" charset="0"/>
                <a:ea typeface="Times New Roman" panose="02020603050405020304" pitchFamily="18" charset="0"/>
              </a:rPr>
              <a:t>4 </a:t>
            </a:r>
            <a:r>
              <a:rPr lang="en-US" sz="1800" dirty="0">
                <a:solidFill>
                  <a:srgbClr val="00ADEE"/>
                </a:solidFill>
                <a:effectLst/>
                <a:latin typeface="Times New Roman" panose="02020603050405020304" pitchFamily="18" charset="0"/>
                <a:ea typeface="Times New Roman" panose="02020603050405020304" pitchFamily="18" charset="0"/>
              </a:rPr>
              <a:t>Can I take photos, please? No, you can’t.</a:t>
            </a:r>
            <a:r>
              <a:rPr lang="en-U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SimSun" panose="02010600030101010101" pitchFamily="2" charset="-122"/>
            </a:endParaRPr>
          </a:p>
          <a:p>
            <a:pPr marL="342900" marR="125730" lvl="0" indent="-342900" algn="just">
              <a:spcBef>
                <a:spcPts val="600"/>
              </a:spcBef>
              <a:spcAft>
                <a:spcPts val="600"/>
              </a:spcAft>
              <a:buFont typeface="Times New Roman" panose="02020603050405020304" pitchFamily="18" charset="0"/>
              <a:buChar char="-"/>
            </a:pPr>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14</a:t>
            </a:fld>
            <a:endParaRPr lang="en-US"/>
          </a:p>
        </p:txBody>
      </p:sp>
    </p:spTree>
    <p:extLst>
      <p:ext uri="{BB962C8B-B14F-4D97-AF65-F5344CB8AC3E}">
        <p14:creationId xmlns:p14="http://schemas.microsoft.com/office/powerpoint/2010/main" val="2830681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Passing the ball</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children to listen to music, pass the two balls (yellow and red) to each other.  </a:t>
            </a:r>
          </a:p>
          <a:p>
            <a:pPr lvl="0"/>
            <a:r>
              <a:rPr lang="en-US" sz="1200" kern="1200" dirty="0">
                <a:solidFill>
                  <a:schemeClr val="tx1"/>
                </a:solidFill>
                <a:effectLst/>
                <a:latin typeface="+mn-lt"/>
                <a:ea typeface="+mn-ea"/>
                <a:cs typeface="+mn-cs"/>
              </a:rPr>
              <a:t>Stop music, ask students with the two balls to ask for and give permission.  </a:t>
            </a:r>
          </a:p>
          <a:p>
            <a:pPr lvl="0"/>
            <a:r>
              <a:rPr lang="en-US" sz="1200" kern="1200" dirty="0">
                <a:solidFill>
                  <a:schemeClr val="tx1"/>
                </a:solidFill>
                <a:effectLst/>
                <a:latin typeface="+mn-lt"/>
                <a:ea typeface="+mn-ea"/>
                <a:cs typeface="+mn-cs"/>
              </a:rPr>
              <a:t>Repeat the activity for more practice. </a:t>
            </a:r>
          </a:p>
        </p:txBody>
      </p:sp>
      <p:sp>
        <p:nvSpPr>
          <p:cNvPr id="4" name="Slide Number Placeholder 3"/>
          <p:cNvSpPr>
            <a:spLocks noGrp="1"/>
          </p:cNvSpPr>
          <p:nvPr>
            <p:ph type="sldNum" sz="quarter" idx="10"/>
          </p:nvPr>
        </p:nvSpPr>
        <p:spPr/>
        <p:txBody>
          <a:bodyPr/>
          <a:lstStyle/>
          <a:p>
            <a:fld id="{EA7F774B-2D99-4A84-BE05-FB7CB2702A11}" type="slidenum">
              <a:rPr lang="en-US" smtClean="0"/>
              <a:t>15</a:t>
            </a:fld>
            <a:endParaRPr lang="en-US"/>
          </a:p>
        </p:txBody>
      </p:sp>
    </p:spTree>
    <p:extLst>
      <p:ext uri="{BB962C8B-B14F-4D97-AF65-F5344CB8AC3E}">
        <p14:creationId xmlns:p14="http://schemas.microsoft.com/office/powerpoint/2010/main" val="2935343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photos and names with your students’ information. </a:t>
            </a:r>
          </a:p>
        </p:txBody>
      </p:sp>
      <p:sp>
        <p:nvSpPr>
          <p:cNvPr id="4" name="Slide Number Placeholder 3"/>
          <p:cNvSpPr>
            <a:spLocks noGrp="1"/>
          </p:cNvSpPr>
          <p:nvPr>
            <p:ph type="sldNum" sz="quarter" idx="5"/>
          </p:nvPr>
        </p:nvSpPr>
        <p:spPr/>
        <p:txBody>
          <a:bodyPr/>
          <a:lstStyle/>
          <a:p>
            <a:fld id="{EA7F774B-2D99-4A84-BE05-FB7CB2702A11}" type="slidenum">
              <a:rPr lang="en-US" smtClean="0"/>
              <a:t>18</a:t>
            </a:fld>
            <a:endParaRPr lang="en-US"/>
          </a:p>
        </p:txBody>
      </p:sp>
    </p:spTree>
    <p:extLst>
      <p:ext uri="{BB962C8B-B14F-4D97-AF65-F5344CB8AC3E}">
        <p14:creationId xmlns:p14="http://schemas.microsoft.com/office/powerpoint/2010/main" val="2839643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https://www.youtube.com/watch?v=SRyFiVeNjWs</a:t>
            </a:r>
          </a:p>
        </p:txBody>
      </p:sp>
      <p:sp>
        <p:nvSpPr>
          <p:cNvPr id="4" name="Slide Number Placeholder 3"/>
          <p:cNvSpPr>
            <a:spLocks noGrp="1"/>
          </p:cNvSpPr>
          <p:nvPr>
            <p:ph type="sldNum" sz="quarter" idx="5"/>
          </p:nvPr>
        </p:nvSpPr>
        <p:spPr/>
        <p:txBody>
          <a:bodyPr/>
          <a:lstStyle/>
          <a:p>
            <a:fld id="{EA7F774B-2D99-4A84-BE05-FB7CB2702A11}" type="slidenum">
              <a:rPr lang="en-US" smtClean="0"/>
              <a:t>19</a:t>
            </a:fld>
            <a:endParaRPr lang="en-US"/>
          </a:p>
        </p:txBody>
      </p:sp>
    </p:spTree>
    <p:extLst>
      <p:ext uri="{BB962C8B-B14F-4D97-AF65-F5344CB8AC3E}">
        <p14:creationId xmlns:p14="http://schemas.microsoft.com/office/powerpoint/2010/main" val="159220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Game:</a:t>
            </a:r>
            <a:r>
              <a:rPr lang="en-US" sz="1200" b="0" i="0"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“Interview”</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Display the flashcards from the vocabulary set on the board.</a:t>
            </a:r>
          </a:p>
          <a:p>
            <a:pPr lvl="0"/>
            <a:r>
              <a:rPr lang="en-US" sz="1200" kern="1200" dirty="0">
                <a:solidFill>
                  <a:schemeClr val="tx1"/>
                </a:solidFill>
                <a:effectLst/>
                <a:latin typeface="+mn-lt"/>
                <a:ea typeface="+mn-ea"/>
                <a:cs typeface="+mn-cs"/>
              </a:rPr>
              <a:t>Point to each one, one at a time, for children to say the words. Give the class a few seconds to look at them all.</a:t>
            </a:r>
          </a:p>
          <a:p>
            <a:pPr lvl="0"/>
            <a:r>
              <a:rPr lang="en-US" sz="1200" kern="1200" dirty="0">
                <a:solidFill>
                  <a:schemeClr val="tx1"/>
                </a:solidFill>
                <a:effectLst/>
                <a:latin typeface="+mn-lt"/>
                <a:ea typeface="+mn-ea"/>
                <a:cs typeface="+mn-cs"/>
              </a:rPr>
              <a:t>Ask children to listen to music, move around with their schedule, ask questions about what subjects they have on different days of the week. </a:t>
            </a:r>
          </a:p>
          <a:p>
            <a:pPr lvl="0"/>
            <a:r>
              <a:rPr lang="en-US" sz="1200" kern="1200" dirty="0">
                <a:solidFill>
                  <a:schemeClr val="tx1"/>
                </a:solidFill>
                <a:effectLst/>
                <a:latin typeface="+mn-lt"/>
                <a:ea typeface="+mn-ea"/>
                <a:cs typeface="+mn-cs"/>
              </a:rPr>
              <a:t>Stop music, ask students to sit down immediately. </a:t>
            </a:r>
          </a:p>
          <a:p>
            <a:pPr lvl="0"/>
            <a:r>
              <a:rPr lang="en-US" sz="1200" kern="1200" dirty="0">
                <a:solidFill>
                  <a:schemeClr val="tx1"/>
                </a:solidFill>
                <a:effectLst/>
                <a:latin typeface="+mn-lt"/>
                <a:ea typeface="+mn-ea"/>
                <a:cs typeface="+mn-cs"/>
              </a:rPr>
              <a:t>Repeat the activity for more practice. </a:t>
            </a:r>
          </a:p>
        </p:txBody>
      </p:sp>
      <p:sp>
        <p:nvSpPr>
          <p:cNvPr id="4" name="Slide Number Placeholder 3"/>
          <p:cNvSpPr>
            <a:spLocks noGrp="1"/>
          </p:cNvSpPr>
          <p:nvPr>
            <p:ph type="sldNum" sz="quarter" idx="10"/>
          </p:nvPr>
        </p:nvSpPr>
        <p:spPr/>
        <p:txBody>
          <a:bodyPr/>
          <a:lstStyle/>
          <a:p>
            <a:fld id="{EA7F774B-2D99-4A84-BE05-FB7CB2702A11}" type="slidenum">
              <a:rPr lang="en-US" smtClean="0"/>
              <a:t>5</a:t>
            </a:fld>
            <a:endParaRPr lang="en-US"/>
          </a:p>
        </p:txBody>
      </p:sp>
    </p:spTree>
    <p:extLst>
      <p:ext uri="{BB962C8B-B14F-4D97-AF65-F5344CB8AC3E}">
        <p14:creationId xmlns:p14="http://schemas.microsoft.com/office/powerpoint/2010/main" val="309621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Lead-in:</a:t>
            </a:r>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children what happened in the story in the previous lesson. Hold up your book briefly on page 32 to encourage ideas. Then close your book and ask which subjects were mentioned in the story. </a:t>
            </a:r>
          </a:p>
        </p:txBody>
      </p:sp>
      <p:sp>
        <p:nvSpPr>
          <p:cNvPr id="4" name="Slide Number Placeholder 3"/>
          <p:cNvSpPr>
            <a:spLocks noGrp="1"/>
          </p:cNvSpPr>
          <p:nvPr>
            <p:ph type="sldNum" sz="quarter" idx="10"/>
          </p:nvPr>
        </p:nvSpPr>
        <p:spPr/>
        <p:txBody>
          <a:bodyPr/>
          <a:lstStyle/>
          <a:p>
            <a:fld id="{EA7F774B-2D99-4A84-BE05-FB7CB2702A11}" type="slidenum">
              <a:rPr lang="en-US" smtClean="0"/>
              <a:t>7</a:t>
            </a:fld>
            <a:endParaRPr lang="en-US"/>
          </a:p>
        </p:txBody>
      </p:sp>
    </p:spTree>
    <p:extLst>
      <p:ext uri="{BB962C8B-B14F-4D97-AF65-F5344CB8AC3E}">
        <p14:creationId xmlns:p14="http://schemas.microsoft.com/office/powerpoint/2010/main" val="3811371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Listen and say. </a:t>
            </a:r>
            <a:r>
              <a:rPr lang="en-US" sz="1200" b="1" i="0" kern="1200" dirty="0">
                <a:solidFill>
                  <a:schemeClr val="tx1"/>
                </a:solidFill>
                <a:effectLst/>
                <a:latin typeface="+mn-lt"/>
                <a:ea typeface="+mn-ea"/>
                <a:cs typeface="+mn-cs"/>
              </a:rPr>
              <a:t>(Track 50)</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children to look at the pictures in the </a:t>
            </a:r>
            <a:r>
              <a:rPr lang="en-US" sz="1200" i="1" kern="1200" dirty="0">
                <a:solidFill>
                  <a:schemeClr val="tx1"/>
                </a:solidFill>
                <a:effectLst/>
                <a:latin typeface="+mn-lt"/>
                <a:ea typeface="+mn-ea"/>
                <a:cs typeface="+mn-cs"/>
              </a:rPr>
              <a:t>Let’s learn! </a:t>
            </a:r>
            <a:r>
              <a:rPr lang="en-US" sz="1200" kern="1200" dirty="0">
                <a:solidFill>
                  <a:schemeClr val="tx1"/>
                </a:solidFill>
                <a:effectLst/>
                <a:latin typeface="+mn-lt"/>
                <a:ea typeface="+mn-ea"/>
                <a:cs typeface="+mn-cs"/>
              </a:rPr>
              <a:t>box.</a:t>
            </a:r>
          </a:p>
          <a:p>
            <a:pPr lvl="0"/>
            <a:r>
              <a:rPr lang="en-US" sz="1200" kern="1200" dirty="0">
                <a:solidFill>
                  <a:schemeClr val="tx1"/>
                </a:solidFill>
                <a:effectLst/>
                <a:latin typeface="+mn-lt"/>
                <a:ea typeface="+mn-ea"/>
                <a:cs typeface="+mn-cs"/>
              </a:rPr>
              <a:t>Ask </a:t>
            </a:r>
            <a:r>
              <a:rPr lang="en-US" sz="1200" i="1" kern="1200" dirty="0">
                <a:solidFill>
                  <a:schemeClr val="tx1"/>
                </a:solidFill>
                <a:effectLst/>
                <a:latin typeface="+mn-lt"/>
                <a:ea typeface="+mn-ea"/>
                <a:cs typeface="+mn-cs"/>
              </a:rPr>
              <a:t>What can you see?</a:t>
            </a:r>
            <a:r>
              <a:rPr lang="en-US" sz="1200" i="0"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Can we take these bags? Yes, you can. / No, you can’t.”</a:t>
            </a:r>
            <a:endParaRPr lang="en-US" dirty="0"/>
          </a:p>
        </p:txBody>
      </p:sp>
      <p:sp>
        <p:nvSpPr>
          <p:cNvPr id="4" name="Slide Number Placeholder 3"/>
          <p:cNvSpPr>
            <a:spLocks noGrp="1"/>
          </p:cNvSpPr>
          <p:nvPr>
            <p:ph type="sldNum" sz="quarter" idx="10"/>
          </p:nvPr>
        </p:nvSpPr>
        <p:spPr/>
        <p:txBody>
          <a:bodyPr/>
          <a:lstStyle/>
          <a:p>
            <a:fld id="{EA7F774B-2D99-4A84-BE05-FB7CB2702A11}" type="slidenum">
              <a:rPr lang="en-US" smtClean="0"/>
              <a:t>8</a:t>
            </a:fld>
            <a:endParaRPr lang="en-US"/>
          </a:p>
        </p:txBody>
      </p:sp>
    </p:spTree>
    <p:extLst>
      <p:ext uri="{BB962C8B-B14F-4D97-AF65-F5344CB8AC3E}">
        <p14:creationId xmlns:p14="http://schemas.microsoft.com/office/powerpoint/2010/main" val="3134713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Listen and say. </a:t>
            </a:r>
            <a:r>
              <a:rPr lang="en-US" sz="1200" b="1" i="0" kern="1200" dirty="0">
                <a:solidFill>
                  <a:schemeClr val="tx1"/>
                </a:solidFill>
                <a:effectLst/>
                <a:latin typeface="+mn-lt"/>
                <a:ea typeface="+mn-ea"/>
                <a:cs typeface="+mn-cs"/>
              </a:rPr>
              <a:t>(Track 50)</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children to look at the pictures in the </a:t>
            </a:r>
            <a:r>
              <a:rPr lang="en-US" sz="1200" i="1" kern="1200" dirty="0">
                <a:solidFill>
                  <a:schemeClr val="tx1"/>
                </a:solidFill>
                <a:effectLst/>
                <a:latin typeface="+mn-lt"/>
                <a:ea typeface="+mn-ea"/>
                <a:cs typeface="+mn-cs"/>
              </a:rPr>
              <a:t>Let’s learn! </a:t>
            </a:r>
            <a:r>
              <a:rPr lang="en-US" sz="1200" kern="1200" dirty="0">
                <a:solidFill>
                  <a:schemeClr val="tx1"/>
                </a:solidFill>
                <a:effectLst/>
                <a:latin typeface="+mn-lt"/>
                <a:ea typeface="+mn-ea"/>
                <a:cs typeface="+mn-cs"/>
              </a:rPr>
              <a:t>box.</a:t>
            </a:r>
          </a:p>
          <a:p>
            <a:pPr lvl="0"/>
            <a:r>
              <a:rPr lang="en-US" sz="1200" kern="1200" dirty="0">
                <a:solidFill>
                  <a:schemeClr val="tx1"/>
                </a:solidFill>
                <a:effectLst/>
                <a:latin typeface="+mn-lt"/>
                <a:ea typeface="+mn-ea"/>
                <a:cs typeface="+mn-cs"/>
              </a:rPr>
              <a:t>Ask </a:t>
            </a:r>
            <a:r>
              <a:rPr lang="en-US" sz="1200" i="1" kern="1200" dirty="0">
                <a:solidFill>
                  <a:schemeClr val="tx1"/>
                </a:solidFill>
                <a:effectLst/>
                <a:latin typeface="+mn-lt"/>
                <a:ea typeface="+mn-ea"/>
                <a:cs typeface="+mn-cs"/>
              </a:rPr>
              <a:t>What can you see?</a:t>
            </a:r>
            <a:r>
              <a:rPr lang="en-US" sz="1200" i="0"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Can we take these bags? Yes, you can. / No, you can’t.”</a:t>
            </a:r>
            <a:endParaRPr lang="en-US" dirty="0"/>
          </a:p>
        </p:txBody>
      </p:sp>
      <p:sp>
        <p:nvSpPr>
          <p:cNvPr id="4" name="Slide Number Placeholder 3"/>
          <p:cNvSpPr>
            <a:spLocks noGrp="1"/>
          </p:cNvSpPr>
          <p:nvPr>
            <p:ph type="sldNum" sz="quarter" idx="10"/>
          </p:nvPr>
        </p:nvSpPr>
        <p:spPr/>
        <p:txBody>
          <a:bodyPr/>
          <a:lstStyle/>
          <a:p>
            <a:fld id="{EA7F774B-2D99-4A84-BE05-FB7CB2702A11}" type="slidenum">
              <a:rPr lang="en-US" smtClean="0"/>
              <a:t>9</a:t>
            </a:fld>
            <a:endParaRPr lang="en-US"/>
          </a:p>
        </p:txBody>
      </p:sp>
    </p:spTree>
    <p:extLst>
      <p:ext uri="{BB962C8B-B14F-4D97-AF65-F5344CB8AC3E}">
        <p14:creationId xmlns:p14="http://schemas.microsoft.com/office/powerpoint/2010/main" val="1725991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Listen and say. </a:t>
            </a:r>
            <a:r>
              <a:rPr lang="en-US" sz="1200" b="1" i="0" kern="1200" dirty="0">
                <a:solidFill>
                  <a:schemeClr val="tx1"/>
                </a:solidFill>
                <a:effectLst/>
                <a:latin typeface="+mn-lt"/>
                <a:ea typeface="+mn-ea"/>
                <a:cs typeface="+mn-cs"/>
              </a:rPr>
              <a:t>(Track 50)</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Children point to the picture and repeat.</a:t>
            </a:r>
          </a:p>
          <a:p>
            <a:pPr lvl="0"/>
            <a:r>
              <a:rPr lang="en-US" sz="1200" kern="1200" dirty="0">
                <a:solidFill>
                  <a:schemeClr val="tx1"/>
                </a:solidFill>
                <a:effectLst/>
                <a:latin typeface="+mn-lt"/>
                <a:ea typeface="+mn-ea"/>
                <a:cs typeface="+mn-cs"/>
              </a:rPr>
              <a:t>Write the sentences and questions on the board. Play the recording again, miming the actions in the pictures to reinforce meaning. Children repeat.</a:t>
            </a:r>
          </a:p>
          <a:p>
            <a:pPr lvl="0"/>
            <a:r>
              <a:rPr lang="en-US" sz="1200" kern="1200" dirty="0">
                <a:solidFill>
                  <a:schemeClr val="tx1"/>
                </a:solidFill>
                <a:effectLst/>
                <a:latin typeface="+mn-lt"/>
                <a:ea typeface="+mn-ea"/>
                <a:cs typeface="+mn-cs"/>
              </a:rPr>
              <a:t>Erase the last word in each sentence. Children suggest other words, e.g., </a:t>
            </a:r>
            <a:r>
              <a:rPr lang="en-US" sz="1200" i="1" kern="1200" dirty="0">
                <a:solidFill>
                  <a:schemeClr val="tx1"/>
                </a:solidFill>
                <a:effectLst/>
                <a:latin typeface="+mn-lt"/>
                <a:ea typeface="+mn-ea"/>
                <a:cs typeface="+mn-cs"/>
              </a:rPr>
              <a:t>Can we </a:t>
            </a:r>
            <a:r>
              <a:rPr lang="en-US" sz="1200" b="1" i="1" kern="1200" dirty="0">
                <a:solidFill>
                  <a:schemeClr val="tx1"/>
                </a:solidFill>
                <a:effectLst/>
                <a:latin typeface="+mn-lt"/>
                <a:ea typeface="+mn-ea"/>
                <a:cs typeface="+mn-cs"/>
              </a:rPr>
              <a:t>take these bags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Say the sentences for children to repeat. </a:t>
            </a:r>
          </a:p>
          <a:p>
            <a:endParaRPr lang="en-US" dirty="0"/>
          </a:p>
        </p:txBody>
      </p:sp>
      <p:sp>
        <p:nvSpPr>
          <p:cNvPr id="4" name="Slide Number Placeholder 3"/>
          <p:cNvSpPr>
            <a:spLocks noGrp="1"/>
          </p:cNvSpPr>
          <p:nvPr>
            <p:ph type="sldNum" sz="quarter" idx="10"/>
          </p:nvPr>
        </p:nvSpPr>
        <p:spPr/>
        <p:txBody>
          <a:bodyPr/>
          <a:lstStyle/>
          <a:p>
            <a:fld id="{EA7F774B-2D99-4A84-BE05-FB7CB2702A11}" type="slidenum">
              <a:rPr lang="en-US" smtClean="0"/>
              <a:t>10</a:t>
            </a:fld>
            <a:endParaRPr lang="en-US"/>
          </a:p>
        </p:txBody>
      </p:sp>
    </p:spTree>
    <p:extLst>
      <p:ext uri="{BB962C8B-B14F-4D97-AF65-F5344CB8AC3E}">
        <p14:creationId xmlns:p14="http://schemas.microsoft.com/office/powerpoint/2010/main" val="2186618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25730" algn="just">
              <a:spcBef>
                <a:spcPts val="600"/>
              </a:spcBef>
              <a:spcAft>
                <a:spcPts val="600"/>
              </a:spcAft>
            </a:pPr>
            <a:r>
              <a:rPr lang="en-US" sz="1800" b="1" kern="1200" dirty="0">
                <a:solidFill>
                  <a:srgbClr val="000000"/>
                </a:solidFill>
                <a:effectLst/>
                <a:latin typeface="Times New Roman" panose="02020603050405020304" pitchFamily="18" charset="0"/>
                <a:ea typeface="mn-ea"/>
              </a:rPr>
              <a:t> * </a:t>
            </a:r>
            <a:r>
              <a:rPr lang="en-US" sz="1800" b="1" dirty="0">
                <a:solidFill>
                  <a:srgbClr val="242021"/>
                </a:solidFill>
                <a:effectLst/>
                <a:latin typeface="Times New Roman" panose="02020603050405020304" pitchFamily="18" charset="0"/>
                <a:ea typeface="SimSun" panose="02010600030101010101" pitchFamily="2" charset="-122"/>
              </a:rPr>
              <a:t>Look and write.</a:t>
            </a:r>
            <a:r>
              <a:rPr lang="en-US" sz="1800" dirty="0">
                <a:effectLst/>
                <a:latin typeface="Times New Roman" panose="02020603050405020304" pitchFamily="18" charset="0"/>
                <a:ea typeface="SimSun" panose="02010600030101010101" pitchFamily="2" charset="-122"/>
              </a:rPr>
              <a:t> </a:t>
            </a:r>
          </a:p>
          <a:p>
            <a:pPr marL="342900" marR="12573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children to look at the pictures, the words, and the checks and crosses.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11</a:t>
            </a:fld>
            <a:endParaRPr lang="en-US"/>
          </a:p>
        </p:txBody>
      </p:sp>
    </p:spTree>
    <p:extLst>
      <p:ext uri="{BB962C8B-B14F-4D97-AF65-F5344CB8AC3E}">
        <p14:creationId xmlns:p14="http://schemas.microsoft.com/office/powerpoint/2010/main" val="185861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2573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Show the first picture, the words, and the check. Ask </a:t>
            </a:r>
            <a:r>
              <a:rPr lang="en-US" sz="1800" i="1" dirty="0">
                <a:solidFill>
                  <a:srgbClr val="242021"/>
                </a:solidFill>
                <a:effectLst/>
                <a:latin typeface="Times New Roman" panose="02020603050405020304" pitchFamily="18" charset="0"/>
                <a:ea typeface="Times New Roman" panose="02020603050405020304" pitchFamily="18" charset="0"/>
              </a:rPr>
              <a:t>Yes or no? </a:t>
            </a:r>
            <a:r>
              <a:rPr lang="en-US" sz="1800" dirty="0">
                <a:solidFill>
                  <a:srgbClr val="242021"/>
                </a:solidFill>
                <a:effectLst/>
                <a:latin typeface="Times New Roman" panose="02020603050405020304" pitchFamily="18" charset="0"/>
                <a:ea typeface="Times New Roman" panose="02020603050405020304" pitchFamily="18" charset="0"/>
              </a:rPr>
              <a:t>(</a:t>
            </a:r>
            <a:r>
              <a:rPr lang="en-US" sz="1800" i="1" dirty="0">
                <a:solidFill>
                  <a:srgbClr val="242021"/>
                </a:solidFill>
                <a:effectLst/>
                <a:latin typeface="Times New Roman" panose="02020603050405020304" pitchFamily="18" charset="0"/>
                <a:ea typeface="Times New Roman" panose="02020603050405020304" pitchFamily="18" charset="0"/>
              </a:rPr>
              <a:t>Yes</a:t>
            </a:r>
            <a:r>
              <a:rPr lang="en-US" sz="1800" dirty="0">
                <a:solidFill>
                  <a:srgbClr val="242021"/>
                </a:solidFill>
                <a:effectLst/>
                <a:latin typeface="Times New Roman" panose="02020603050405020304" pitchFamily="18" charset="0"/>
                <a:ea typeface="Times New Roman" panose="02020603050405020304" pitchFamily="18" charset="0"/>
              </a:rPr>
              <a:t>). Show the example and ask two children to read the dialogue out loud.</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12</a:t>
            </a:fld>
            <a:endParaRPr lang="en-US"/>
          </a:p>
        </p:txBody>
      </p:sp>
    </p:spTree>
    <p:extLst>
      <p:ext uri="{BB962C8B-B14F-4D97-AF65-F5344CB8AC3E}">
        <p14:creationId xmlns:p14="http://schemas.microsoft.com/office/powerpoint/2010/main" val="1554290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25730"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the children to write 1 to 4 in their notebooks and write the questions and answers.</a:t>
            </a:r>
            <a:endParaRPr lang="en-US" sz="1800" dirty="0"/>
          </a:p>
        </p:txBody>
      </p:sp>
      <p:sp>
        <p:nvSpPr>
          <p:cNvPr id="4" name="Slide Number Placeholder 3"/>
          <p:cNvSpPr>
            <a:spLocks noGrp="1"/>
          </p:cNvSpPr>
          <p:nvPr>
            <p:ph type="sldNum" sz="quarter" idx="5"/>
          </p:nvPr>
        </p:nvSpPr>
        <p:spPr/>
        <p:txBody>
          <a:bodyPr/>
          <a:lstStyle/>
          <a:p>
            <a:fld id="{EA7F774B-2D99-4A84-BE05-FB7CB2702A11}" type="slidenum">
              <a:rPr lang="en-US" smtClean="0"/>
              <a:t>13</a:t>
            </a:fld>
            <a:endParaRPr lang="en-US"/>
          </a:p>
        </p:txBody>
      </p:sp>
    </p:spTree>
    <p:extLst>
      <p:ext uri="{BB962C8B-B14F-4D97-AF65-F5344CB8AC3E}">
        <p14:creationId xmlns:p14="http://schemas.microsoft.com/office/powerpoint/2010/main" val="718524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406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27.png"/><Relationship Id="rId5" Type="http://schemas.openxmlformats.org/officeDocument/2006/relationships/image" Target="../media/image5.png"/><Relationship Id="rId10" Type="http://schemas.openxmlformats.org/officeDocument/2006/relationships/image" Target="../media/image28.png"/><Relationship Id="rId4" Type="http://schemas.openxmlformats.org/officeDocument/2006/relationships/notesSlide" Target="../notesSlides/notesSlide6.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32.png"/><Relationship Id="rId5" Type="http://schemas.openxmlformats.org/officeDocument/2006/relationships/image" Target="../media/image5.png"/><Relationship Id="rId10" Type="http://schemas.openxmlformats.org/officeDocument/2006/relationships/image" Target="../media/image31.png"/><Relationship Id="rId4" Type="http://schemas.openxmlformats.org/officeDocument/2006/relationships/notesSlide" Target="../notesSlides/notesSlide11.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audio" Target="../media/audio1.wav"/><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39.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8.png"/><Relationship Id="rId5" Type="http://schemas.openxmlformats.org/officeDocument/2006/relationships/image" Target="../media/image7.png"/><Relationship Id="rId10" Type="http://schemas.openxmlformats.org/officeDocument/2006/relationships/image" Target="../media/image37.jpeg"/><Relationship Id="rId4" Type="http://schemas.openxmlformats.org/officeDocument/2006/relationships/image" Target="../media/image6.png"/><Relationship Id="rId9" Type="http://schemas.openxmlformats.org/officeDocument/2006/relationships/image" Target="../media/image36.jpeg"/><Relationship Id="rId14" Type="http://schemas.openxmlformats.org/officeDocument/2006/relationships/image" Target="../media/image41.svg"/></Relationships>
</file>

<file path=ppt/slides/_rels/slide19.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56.png"/><Relationship Id="rId3" Type="http://schemas.openxmlformats.org/officeDocument/2006/relationships/image" Target="../media/image42.png"/><Relationship Id="rId21" Type="http://schemas.openxmlformats.org/officeDocument/2006/relationships/image" Target="../media/image6.pn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2.jpeg"/><Relationship Id="rId2" Type="http://schemas.openxmlformats.org/officeDocument/2006/relationships/notesSlide" Target="../notesSlides/notesSlide13.xml"/><Relationship Id="rId16" Type="http://schemas.openxmlformats.org/officeDocument/2006/relationships/image" Target="../media/image55.sv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50.png"/><Relationship Id="rId24" Type="http://schemas.openxmlformats.org/officeDocument/2006/relationships/image" Target="../media/image8.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58.png"/><Relationship Id="rId10" Type="http://schemas.openxmlformats.org/officeDocument/2006/relationships/image" Target="../media/image49.svg"/><Relationship Id="rId19" Type="http://schemas.openxmlformats.org/officeDocument/2006/relationships/image" Target="../media/image57.pn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 Id="rId22"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5.png"/><Relationship Id="rId12" Type="http://schemas.openxmlformats.org/officeDocument/2006/relationships/image" Target="../media/image20.gi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9.svg"/><Relationship Id="rId5" Type="http://schemas.openxmlformats.org/officeDocument/2006/relationships/image" Target="../media/image8.png"/><Relationship Id="rId10"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17.gif"/><Relationship Id="rId1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5.gif"/></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15627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DD4AF08C-B174-0300-2B8E-F586907BA8F5}"/>
              </a:ext>
            </a:extLst>
          </p:cNvPr>
          <p:cNvSpPr/>
          <p:nvPr/>
        </p:nvSpPr>
        <p:spPr>
          <a:xfrm>
            <a:off x="538819" y="161981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5"/>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6"/>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pic>
        <p:nvPicPr>
          <p:cNvPr id="3" name="Track 050">
            <a:hlinkClick r:id="" action="ppaction://media"/>
          </p:cNvPr>
          <p:cNvPicPr>
            <a:picLocks noChangeAspect="1"/>
          </p:cNvPicPr>
          <p:nvPr>
            <a:audioFile r:link="rId1"/>
            <p:extLst>
              <p:ext uri="{DAA4B4D4-6D71-4841-9C94-3DE7FCFB9230}">
                <p14:media xmlns:p14="http://schemas.microsoft.com/office/powerpoint/2010/main" r:embed="rId2">
                  <p14:trim st="14289" end="2373.2812"/>
                </p14:media>
              </p:ext>
            </p:extLst>
          </p:nvPr>
        </p:nvPicPr>
        <p:blipFill>
          <a:blip r:embed="rId10"/>
          <a:stretch>
            <a:fillRect/>
          </a:stretch>
        </p:blipFill>
        <p:spPr>
          <a:xfrm>
            <a:off x="3529634" y="6407544"/>
            <a:ext cx="2413966" cy="2413966"/>
          </a:xfrm>
          <a:prstGeom prst="rect">
            <a:avLst/>
          </a:prstGeom>
        </p:spPr>
      </p:pic>
      <p:pic>
        <p:nvPicPr>
          <p:cNvPr id="5" name="Picture 4"/>
          <p:cNvPicPr>
            <a:picLocks noChangeAspect="1"/>
          </p:cNvPicPr>
          <p:nvPr/>
        </p:nvPicPr>
        <p:blipFill>
          <a:blip r:embed="rId11"/>
          <a:stretch>
            <a:fillRect/>
          </a:stretch>
        </p:blipFill>
        <p:spPr>
          <a:xfrm>
            <a:off x="9152962" y="1739043"/>
            <a:ext cx="8317968" cy="7859333"/>
          </a:xfrm>
          <a:prstGeom prst="rect">
            <a:avLst/>
          </a:prstGeom>
        </p:spPr>
      </p:pic>
      <p:sp>
        <p:nvSpPr>
          <p:cNvPr id="21" name="TextBox 6">
            <a:extLst>
              <a:ext uri="{FF2B5EF4-FFF2-40B4-BE49-F238E27FC236}">
                <a16:creationId xmlns:a16="http://schemas.microsoft.com/office/drawing/2014/main" id="{B0452A37-DBF6-3328-459D-E4303689424C}"/>
              </a:ext>
            </a:extLst>
          </p:cNvPr>
          <p:cNvSpPr txBox="1"/>
          <p:nvPr/>
        </p:nvSpPr>
        <p:spPr>
          <a:xfrm>
            <a:off x="-1113866" y="3086100"/>
            <a:ext cx="11545000"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 </a:t>
            </a:r>
            <a:r>
              <a:rPr lang="en-US" sz="8000" b="1" dirty="0">
                <a:solidFill>
                  <a:srgbClr val="C00000"/>
                </a:solidFill>
                <a:latin typeface="KG Primary Penmanship Bold"/>
              </a:rPr>
              <a:t>Point and Repeat.</a:t>
            </a:r>
          </a:p>
        </p:txBody>
      </p:sp>
    </p:spTree>
    <p:extLst>
      <p:ext uri="{BB962C8B-B14F-4D97-AF65-F5344CB8AC3E}">
        <p14:creationId xmlns:p14="http://schemas.microsoft.com/office/powerpoint/2010/main" val="253378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40D30693-2B49-AB91-DA56-6566CE1CB513}"/>
              </a:ext>
            </a:extLst>
          </p:cNvPr>
          <p:cNvSpPr/>
          <p:nvPr/>
        </p:nvSpPr>
        <p:spPr>
          <a:xfrm>
            <a:off x="538819" y="161981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21" name="TextBox 6">
            <a:extLst>
              <a:ext uri="{FF2B5EF4-FFF2-40B4-BE49-F238E27FC236}">
                <a16:creationId xmlns:a16="http://schemas.microsoft.com/office/drawing/2014/main" id="{B0452A37-DBF6-3328-459D-E4303689424C}"/>
              </a:ext>
            </a:extLst>
          </p:cNvPr>
          <p:cNvSpPr txBox="1"/>
          <p:nvPr/>
        </p:nvSpPr>
        <p:spPr>
          <a:xfrm>
            <a:off x="779706" y="827021"/>
            <a:ext cx="6373091" cy="1984582"/>
          </a:xfrm>
          <a:prstGeom prst="rect">
            <a:avLst/>
          </a:prstGeom>
        </p:spPr>
        <p:txBody>
          <a:bodyPr wrap="square" lIns="0" tIns="0" rIns="0" bIns="0" rtlCol="0" anchor="t">
            <a:spAutoFit/>
          </a:bodyPr>
          <a:lstStyle/>
          <a:p>
            <a:pPr algn="ctr">
              <a:lnSpc>
                <a:spcPts val="18096"/>
              </a:lnSpc>
              <a:spcBef>
                <a:spcPct val="0"/>
              </a:spcBef>
            </a:pPr>
            <a:r>
              <a:rPr lang="en-US" sz="7200" b="1" dirty="0">
                <a:solidFill>
                  <a:srgbClr val="C00000"/>
                </a:solidFill>
                <a:latin typeface="KG Primary Penmanship Bold"/>
              </a:rPr>
              <a:t>Look and Write</a:t>
            </a:r>
            <a:r>
              <a:rPr lang="en-US" sz="6000" b="1" dirty="0">
                <a:solidFill>
                  <a:srgbClr val="C00000"/>
                </a:solidFill>
                <a:latin typeface="KG Primary Penmanship Bold"/>
              </a:rPr>
              <a:t>.</a:t>
            </a:r>
          </a:p>
        </p:txBody>
      </p:sp>
      <p:pic>
        <p:nvPicPr>
          <p:cNvPr id="2" name="Picture 1"/>
          <p:cNvPicPr>
            <a:picLocks noChangeAspect="1"/>
          </p:cNvPicPr>
          <p:nvPr/>
        </p:nvPicPr>
        <p:blipFill rotWithShape="1">
          <a:blip r:embed="rId8"/>
          <a:srcRect l="2158" t="27385" r="2947" b="12015"/>
          <a:stretch/>
        </p:blipFill>
        <p:spPr>
          <a:xfrm>
            <a:off x="2921218" y="3304884"/>
            <a:ext cx="12267216" cy="1022268"/>
          </a:xfrm>
          <a:prstGeom prst="rect">
            <a:avLst/>
          </a:prstGeom>
          <a:ln>
            <a:solidFill>
              <a:schemeClr val="tx1"/>
            </a:solidFill>
          </a:ln>
          <a:effectLst>
            <a:outerShdw blurRad="292100" dist="139700" dir="2700000" algn="tl" rotWithShape="0">
              <a:srgbClr val="333333">
                <a:alpha val="65000"/>
              </a:srgbClr>
            </a:outerShdw>
          </a:effectLst>
        </p:spPr>
      </p:pic>
      <p:grpSp>
        <p:nvGrpSpPr>
          <p:cNvPr id="7" name="Group 6"/>
          <p:cNvGrpSpPr/>
          <p:nvPr/>
        </p:nvGrpSpPr>
        <p:grpSpPr>
          <a:xfrm>
            <a:off x="1190061" y="4922856"/>
            <a:ext cx="15925801" cy="4463749"/>
            <a:chOff x="1214710" y="4339857"/>
            <a:chExt cx="14921683" cy="3046265"/>
          </a:xfrm>
        </p:grpSpPr>
        <p:grpSp>
          <p:nvGrpSpPr>
            <p:cNvPr id="5" name="Group 4"/>
            <p:cNvGrpSpPr/>
            <p:nvPr/>
          </p:nvGrpSpPr>
          <p:grpSpPr>
            <a:xfrm>
              <a:off x="8763000" y="4339857"/>
              <a:ext cx="7373393" cy="3039346"/>
              <a:chOff x="9880956" y="4152900"/>
              <a:chExt cx="6206480" cy="2940695"/>
            </a:xfrm>
          </p:grpSpPr>
          <p:pic>
            <p:nvPicPr>
              <p:cNvPr id="3" name="Picture 2"/>
              <p:cNvPicPr>
                <a:picLocks noChangeAspect="1"/>
              </p:cNvPicPr>
              <p:nvPr/>
            </p:nvPicPr>
            <p:blipFill rotWithShape="1">
              <a:blip r:embed="rId9"/>
              <a:srcRect l="51955" t="50927" b="2937"/>
              <a:stretch/>
            </p:blipFill>
            <p:spPr>
              <a:xfrm>
                <a:off x="13062407" y="4152900"/>
                <a:ext cx="3025029" cy="2914702"/>
              </a:xfrm>
              <a:prstGeom prst="rect">
                <a:avLst/>
              </a:prstGeom>
              <a:ln>
                <a:solidFill>
                  <a:schemeClr val="tx1"/>
                </a:solidFill>
              </a:ln>
              <a:effectLst>
                <a:outerShdw blurRad="292100" dist="139700" dir="2700000" algn="tl" rotWithShape="0">
                  <a:srgbClr val="333333">
                    <a:alpha val="65000"/>
                  </a:srgbClr>
                </a:outerShdw>
              </a:effectLst>
            </p:spPr>
          </p:pic>
          <p:pic>
            <p:nvPicPr>
              <p:cNvPr id="23" name="Picture 22"/>
              <p:cNvPicPr>
                <a:picLocks noChangeAspect="1"/>
              </p:cNvPicPr>
              <p:nvPr/>
            </p:nvPicPr>
            <p:blipFill rotWithShape="1">
              <a:blip r:embed="rId9"/>
              <a:srcRect l="53631" b="52749"/>
              <a:stretch/>
            </p:blipFill>
            <p:spPr>
              <a:xfrm>
                <a:off x="9880956" y="4154648"/>
                <a:ext cx="3021364" cy="2938947"/>
              </a:xfrm>
              <a:prstGeom prst="rect">
                <a:avLst/>
              </a:prstGeom>
              <a:ln>
                <a:solidFill>
                  <a:schemeClr val="tx1"/>
                </a:solidFill>
              </a:ln>
              <a:effectLst>
                <a:outerShdw blurRad="292100" dist="139700" dir="2700000" algn="tl" rotWithShape="0">
                  <a:srgbClr val="333333">
                    <a:alpha val="65000"/>
                  </a:srgbClr>
                </a:outerShdw>
              </a:effectLst>
            </p:spPr>
          </p:pic>
        </p:grpSp>
        <p:grpSp>
          <p:nvGrpSpPr>
            <p:cNvPr id="27" name="Group 26"/>
            <p:cNvGrpSpPr/>
            <p:nvPr/>
          </p:nvGrpSpPr>
          <p:grpSpPr>
            <a:xfrm>
              <a:off x="1214710" y="4348583"/>
              <a:ext cx="7368893" cy="3037539"/>
              <a:chOff x="670122" y="1996053"/>
              <a:chExt cx="6202693" cy="2938947"/>
            </a:xfrm>
          </p:grpSpPr>
          <p:pic>
            <p:nvPicPr>
              <p:cNvPr id="28" name="Picture 27"/>
              <p:cNvPicPr>
                <a:picLocks noChangeAspect="1"/>
              </p:cNvPicPr>
              <p:nvPr/>
            </p:nvPicPr>
            <p:blipFill rotWithShape="1">
              <a:blip r:embed="rId9"/>
              <a:srcRect t="50927" r="58943" b="2937"/>
              <a:stretch/>
            </p:blipFill>
            <p:spPr>
              <a:xfrm>
                <a:off x="3825392" y="2000198"/>
                <a:ext cx="3047423" cy="2914702"/>
              </a:xfrm>
              <a:prstGeom prst="rect">
                <a:avLst/>
              </a:prstGeom>
              <a:ln>
                <a:solidFill>
                  <a:schemeClr val="tx1"/>
                </a:solidFill>
              </a:ln>
              <a:effectLst>
                <a:outerShdw blurRad="292100" dist="139700" dir="2700000" algn="tl" rotWithShape="0">
                  <a:srgbClr val="333333">
                    <a:alpha val="65000"/>
                  </a:srgbClr>
                </a:outerShdw>
              </a:effectLst>
            </p:spPr>
          </p:pic>
          <p:pic>
            <p:nvPicPr>
              <p:cNvPr id="29" name="Picture 28"/>
              <p:cNvPicPr>
                <a:picLocks noChangeAspect="1"/>
              </p:cNvPicPr>
              <p:nvPr/>
            </p:nvPicPr>
            <p:blipFill rotWithShape="1">
              <a:blip r:embed="rId9"/>
              <a:srcRect r="63128" b="52749"/>
              <a:stretch/>
            </p:blipFill>
            <p:spPr>
              <a:xfrm>
                <a:off x="670122" y="1996053"/>
                <a:ext cx="2960936" cy="2938947"/>
              </a:xfrm>
              <a:prstGeom prst="rect">
                <a:avLst/>
              </a:prstGeom>
              <a:ln>
                <a:solidFill>
                  <a:schemeClr val="tx1"/>
                </a:solid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4023711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20F2BD5A-94A0-0555-26AC-16DEF1EEA485}"/>
              </a:ext>
            </a:extLst>
          </p:cNvPr>
          <p:cNvSpPr/>
          <p:nvPr/>
        </p:nvSpPr>
        <p:spPr>
          <a:xfrm>
            <a:off x="538819" y="161981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21" name="TextBox 6">
            <a:extLst>
              <a:ext uri="{FF2B5EF4-FFF2-40B4-BE49-F238E27FC236}">
                <a16:creationId xmlns:a16="http://schemas.microsoft.com/office/drawing/2014/main" id="{B0452A37-DBF6-3328-459D-E4303689424C}"/>
              </a:ext>
            </a:extLst>
          </p:cNvPr>
          <p:cNvSpPr txBox="1"/>
          <p:nvPr/>
        </p:nvSpPr>
        <p:spPr>
          <a:xfrm>
            <a:off x="1002259" y="864354"/>
            <a:ext cx="6373091" cy="1984582"/>
          </a:xfrm>
          <a:prstGeom prst="rect">
            <a:avLst/>
          </a:prstGeom>
        </p:spPr>
        <p:txBody>
          <a:bodyPr wrap="square" lIns="0" tIns="0" rIns="0" bIns="0" rtlCol="0" anchor="t">
            <a:spAutoFit/>
          </a:bodyPr>
          <a:lstStyle/>
          <a:p>
            <a:pPr algn="ctr">
              <a:lnSpc>
                <a:spcPts val="18096"/>
              </a:lnSpc>
              <a:spcBef>
                <a:spcPct val="0"/>
              </a:spcBef>
            </a:pPr>
            <a:r>
              <a:rPr lang="en-US" sz="7200" b="1" dirty="0">
                <a:solidFill>
                  <a:srgbClr val="C00000"/>
                </a:solidFill>
                <a:latin typeface="KG Primary Penmanship Bold"/>
              </a:rPr>
              <a:t>Look and Write.</a:t>
            </a:r>
          </a:p>
        </p:txBody>
      </p:sp>
      <p:pic>
        <p:nvPicPr>
          <p:cNvPr id="2" name="Picture 1"/>
          <p:cNvPicPr>
            <a:picLocks noChangeAspect="1"/>
          </p:cNvPicPr>
          <p:nvPr/>
        </p:nvPicPr>
        <p:blipFill rotWithShape="1">
          <a:blip r:embed="rId8"/>
          <a:srcRect l="2158" t="27385" r="2947" b="12015"/>
          <a:stretch/>
        </p:blipFill>
        <p:spPr>
          <a:xfrm>
            <a:off x="2152441" y="3245938"/>
            <a:ext cx="14187708" cy="1182309"/>
          </a:xfrm>
          <a:prstGeom prst="rect">
            <a:avLst/>
          </a:prstGeom>
          <a:ln>
            <a:solidFill>
              <a:schemeClr val="tx1"/>
            </a:solidFill>
          </a:ln>
          <a:effectLst>
            <a:outerShdw blurRad="292100" dist="139700" dir="2700000" algn="tl" rotWithShape="0">
              <a:srgbClr val="333333">
                <a:alpha val="65000"/>
              </a:srgbClr>
            </a:outerShdw>
          </a:effectLst>
        </p:spPr>
      </p:pic>
      <p:pic>
        <p:nvPicPr>
          <p:cNvPr id="29" name="Picture 28"/>
          <p:cNvPicPr>
            <a:picLocks noChangeAspect="1"/>
          </p:cNvPicPr>
          <p:nvPr/>
        </p:nvPicPr>
        <p:blipFill rotWithShape="1">
          <a:blip r:embed="rId9"/>
          <a:srcRect r="63128" b="52749"/>
          <a:stretch/>
        </p:blipFill>
        <p:spPr>
          <a:xfrm>
            <a:off x="7177137" y="4753182"/>
            <a:ext cx="4138316" cy="4906176"/>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2419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1A5245F-7053-94E0-81E1-FA259952D737}"/>
              </a:ext>
            </a:extLst>
          </p:cNvPr>
          <p:cNvSpPr/>
          <p:nvPr/>
        </p:nvSpPr>
        <p:spPr>
          <a:xfrm>
            <a:off x="538819" y="161981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21" name="TextBox 6">
            <a:extLst>
              <a:ext uri="{FF2B5EF4-FFF2-40B4-BE49-F238E27FC236}">
                <a16:creationId xmlns:a16="http://schemas.microsoft.com/office/drawing/2014/main" id="{B0452A37-DBF6-3328-459D-E4303689424C}"/>
              </a:ext>
            </a:extLst>
          </p:cNvPr>
          <p:cNvSpPr txBox="1"/>
          <p:nvPr/>
        </p:nvSpPr>
        <p:spPr>
          <a:xfrm>
            <a:off x="725975" y="930835"/>
            <a:ext cx="7241968"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Write.</a:t>
            </a:r>
          </a:p>
        </p:txBody>
      </p:sp>
      <p:pic>
        <p:nvPicPr>
          <p:cNvPr id="2" name="Picture 1"/>
          <p:cNvPicPr>
            <a:picLocks noChangeAspect="1"/>
          </p:cNvPicPr>
          <p:nvPr/>
        </p:nvPicPr>
        <p:blipFill rotWithShape="1">
          <a:blip r:embed="rId8"/>
          <a:srcRect l="2158" t="27385" r="2947" b="12015"/>
          <a:stretch/>
        </p:blipFill>
        <p:spPr>
          <a:xfrm>
            <a:off x="2921218" y="3304884"/>
            <a:ext cx="12267216" cy="1022268"/>
          </a:xfrm>
          <a:prstGeom prst="rect">
            <a:avLst/>
          </a:prstGeom>
          <a:ln>
            <a:noFill/>
          </a:ln>
          <a:effectLst>
            <a:outerShdw blurRad="292100" dist="139700" dir="2700000" algn="tl" rotWithShape="0">
              <a:srgbClr val="333333">
                <a:alpha val="65000"/>
              </a:srgbClr>
            </a:outerShdw>
          </a:effectLst>
        </p:spPr>
      </p:pic>
      <p:grpSp>
        <p:nvGrpSpPr>
          <p:cNvPr id="7" name="Group 6"/>
          <p:cNvGrpSpPr/>
          <p:nvPr/>
        </p:nvGrpSpPr>
        <p:grpSpPr>
          <a:xfrm>
            <a:off x="1190061" y="4922856"/>
            <a:ext cx="15925801" cy="4463749"/>
            <a:chOff x="1214710" y="4339857"/>
            <a:chExt cx="14921683" cy="3046265"/>
          </a:xfrm>
        </p:grpSpPr>
        <p:grpSp>
          <p:nvGrpSpPr>
            <p:cNvPr id="5" name="Group 4"/>
            <p:cNvGrpSpPr/>
            <p:nvPr/>
          </p:nvGrpSpPr>
          <p:grpSpPr>
            <a:xfrm>
              <a:off x="8763000" y="4339857"/>
              <a:ext cx="7373393" cy="3039346"/>
              <a:chOff x="9880956" y="4152900"/>
              <a:chExt cx="6206480" cy="2940695"/>
            </a:xfrm>
          </p:grpSpPr>
          <p:pic>
            <p:nvPicPr>
              <p:cNvPr id="3" name="Picture 2"/>
              <p:cNvPicPr>
                <a:picLocks noChangeAspect="1"/>
              </p:cNvPicPr>
              <p:nvPr/>
            </p:nvPicPr>
            <p:blipFill rotWithShape="1">
              <a:blip r:embed="rId9"/>
              <a:srcRect l="51955" t="50927" b="2937"/>
              <a:stretch/>
            </p:blipFill>
            <p:spPr>
              <a:xfrm>
                <a:off x="13062407" y="4152900"/>
                <a:ext cx="3025029" cy="2914702"/>
              </a:xfrm>
              <a:prstGeom prst="rect">
                <a:avLst/>
              </a:prstGeom>
              <a:ln>
                <a:solidFill>
                  <a:schemeClr val="tx1"/>
                </a:solidFill>
              </a:ln>
              <a:effectLst>
                <a:outerShdw blurRad="292100" dist="139700" dir="2700000" algn="tl" rotWithShape="0">
                  <a:srgbClr val="333333">
                    <a:alpha val="65000"/>
                  </a:srgbClr>
                </a:outerShdw>
              </a:effectLst>
            </p:spPr>
          </p:pic>
          <p:pic>
            <p:nvPicPr>
              <p:cNvPr id="23" name="Picture 22"/>
              <p:cNvPicPr>
                <a:picLocks noChangeAspect="1"/>
              </p:cNvPicPr>
              <p:nvPr/>
            </p:nvPicPr>
            <p:blipFill rotWithShape="1">
              <a:blip r:embed="rId9"/>
              <a:srcRect l="53631" b="52749"/>
              <a:stretch/>
            </p:blipFill>
            <p:spPr>
              <a:xfrm>
                <a:off x="9880956" y="4154648"/>
                <a:ext cx="3021364" cy="2938947"/>
              </a:xfrm>
              <a:prstGeom prst="rect">
                <a:avLst/>
              </a:prstGeom>
              <a:ln>
                <a:solidFill>
                  <a:schemeClr val="tx1"/>
                </a:solidFill>
              </a:ln>
              <a:effectLst>
                <a:outerShdw blurRad="292100" dist="139700" dir="2700000" algn="tl" rotWithShape="0">
                  <a:srgbClr val="333333">
                    <a:alpha val="65000"/>
                  </a:srgbClr>
                </a:outerShdw>
              </a:effectLst>
            </p:spPr>
          </p:pic>
        </p:grpSp>
        <p:grpSp>
          <p:nvGrpSpPr>
            <p:cNvPr id="27" name="Group 26"/>
            <p:cNvGrpSpPr/>
            <p:nvPr/>
          </p:nvGrpSpPr>
          <p:grpSpPr>
            <a:xfrm>
              <a:off x="1214710" y="4348583"/>
              <a:ext cx="7368893" cy="3037539"/>
              <a:chOff x="670122" y="1996053"/>
              <a:chExt cx="6202693" cy="2938947"/>
            </a:xfrm>
          </p:grpSpPr>
          <p:pic>
            <p:nvPicPr>
              <p:cNvPr id="28" name="Picture 27"/>
              <p:cNvPicPr>
                <a:picLocks noChangeAspect="1"/>
              </p:cNvPicPr>
              <p:nvPr/>
            </p:nvPicPr>
            <p:blipFill rotWithShape="1">
              <a:blip r:embed="rId9"/>
              <a:srcRect t="50927" r="58943" b="2937"/>
              <a:stretch/>
            </p:blipFill>
            <p:spPr>
              <a:xfrm>
                <a:off x="3825392" y="2000198"/>
                <a:ext cx="3047423" cy="2914702"/>
              </a:xfrm>
              <a:prstGeom prst="rect">
                <a:avLst/>
              </a:prstGeom>
              <a:ln>
                <a:solidFill>
                  <a:schemeClr val="tx1"/>
                </a:solidFill>
              </a:ln>
              <a:effectLst>
                <a:outerShdw blurRad="292100" dist="139700" dir="2700000" algn="tl" rotWithShape="0">
                  <a:srgbClr val="333333">
                    <a:alpha val="65000"/>
                  </a:srgbClr>
                </a:outerShdw>
              </a:effectLst>
            </p:spPr>
          </p:pic>
          <p:pic>
            <p:nvPicPr>
              <p:cNvPr id="29" name="Picture 28"/>
              <p:cNvPicPr>
                <a:picLocks noChangeAspect="1"/>
              </p:cNvPicPr>
              <p:nvPr/>
            </p:nvPicPr>
            <p:blipFill rotWithShape="1">
              <a:blip r:embed="rId9"/>
              <a:srcRect r="63128" b="52749"/>
              <a:stretch/>
            </p:blipFill>
            <p:spPr>
              <a:xfrm>
                <a:off x="670122" y="1996053"/>
                <a:ext cx="2960936" cy="2938947"/>
              </a:xfrm>
              <a:prstGeom prst="rect">
                <a:avLst/>
              </a:prstGeom>
              <a:ln>
                <a:solidFill>
                  <a:schemeClr val="tx1"/>
                </a:solid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230066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1417A724-E84E-7032-5D96-ED7F1DE1593B}"/>
              </a:ext>
            </a:extLst>
          </p:cNvPr>
          <p:cNvSpPr/>
          <p:nvPr/>
        </p:nvSpPr>
        <p:spPr>
          <a:xfrm>
            <a:off x="538819" y="161981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21" name="TextBox 6">
            <a:extLst>
              <a:ext uri="{FF2B5EF4-FFF2-40B4-BE49-F238E27FC236}">
                <a16:creationId xmlns:a16="http://schemas.microsoft.com/office/drawing/2014/main" id="{B0452A37-DBF6-3328-459D-E4303689424C}"/>
              </a:ext>
            </a:extLst>
          </p:cNvPr>
          <p:cNvSpPr txBox="1"/>
          <p:nvPr/>
        </p:nvSpPr>
        <p:spPr>
          <a:xfrm>
            <a:off x="-348452" y="1025264"/>
            <a:ext cx="6373091" cy="2038828"/>
          </a:xfrm>
          <a:prstGeom prst="rect">
            <a:avLst/>
          </a:prstGeom>
        </p:spPr>
        <p:txBody>
          <a:bodyPr wrap="square" lIns="0" tIns="0" rIns="0" bIns="0" rtlCol="0" anchor="t">
            <a:spAutoFit/>
          </a:bodyPr>
          <a:lstStyle/>
          <a:p>
            <a:pPr algn="ctr">
              <a:lnSpc>
                <a:spcPts val="18096"/>
              </a:lnSpc>
              <a:spcBef>
                <a:spcPct val="0"/>
              </a:spcBef>
            </a:pPr>
            <a:r>
              <a:rPr lang="en-US" sz="8800" b="1" dirty="0">
                <a:solidFill>
                  <a:srgbClr val="C00000"/>
                </a:solidFill>
                <a:latin typeface="KG Primary Penmanship Bold"/>
              </a:rPr>
              <a:t>Let’s see!</a:t>
            </a:r>
          </a:p>
        </p:txBody>
      </p:sp>
      <p:pic>
        <p:nvPicPr>
          <p:cNvPr id="2" name="Picture 1"/>
          <p:cNvPicPr>
            <a:picLocks noChangeAspect="1"/>
          </p:cNvPicPr>
          <p:nvPr/>
        </p:nvPicPr>
        <p:blipFill rotWithShape="1">
          <a:blip r:embed="rId8"/>
          <a:srcRect l="2158" t="27385" r="2947" b="12015"/>
          <a:stretch/>
        </p:blipFill>
        <p:spPr>
          <a:xfrm>
            <a:off x="2921218" y="3304884"/>
            <a:ext cx="12267216" cy="1022268"/>
          </a:xfrm>
          <a:prstGeom prst="rect">
            <a:avLst/>
          </a:prstGeom>
          <a:ln>
            <a:solidFill>
              <a:schemeClr val="tx1"/>
            </a:solidFill>
          </a:ln>
          <a:effectLst>
            <a:outerShdw blurRad="292100" dist="139700" dir="2700000" algn="tl" rotWithShape="0">
              <a:srgbClr val="333333">
                <a:alpha val="65000"/>
              </a:srgbClr>
            </a:outerShdw>
          </a:effectLst>
        </p:spPr>
      </p:pic>
      <p:grpSp>
        <p:nvGrpSpPr>
          <p:cNvPr id="7" name="Group 6"/>
          <p:cNvGrpSpPr/>
          <p:nvPr/>
        </p:nvGrpSpPr>
        <p:grpSpPr>
          <a:xfrm>
            <a:off x="1190061" y="4922856"/>
            <a:ext cx="15925801" cy="4463749"/>
            <a:chOff x="1214710" y="4339857"/>
            <a:chExt cx="14921683" cy="3046265"/>
          </a:xfrm>
        </p:grpSpPr>
        <p:grpSp>
          <p:nvGrpSpPr>
            <p:cNvPr id="5" name="Group 4"/>
            <p:cNvGrpSpPr/>
            <p:nvPr/>
          </p:nvGrpSpPr>
          <p:grpSpPr>
            <a:xfrm>
              <a:off x="8763000" y="4339857"/>
              <a:ext cx="7373393" cy="3039346"/>
              <a:chOff x="9880956" y="4152900"/>
              <a:chExt cx="6206480" cy="2940695"/>
            </a:xfrm>
          </p:grpSpPr>
          <p:pic>
            <p:nvPicPr>
              <p:cNvPr id="3" name="Picture 2"/>
              <p:cNvPicPr>
                <a:picLocks noChangeAspect="1"/>
              </p:cNvPicPr>
              <p:nvPr/>
            </p:nvPicPr>
            <p:blipFill rotWithShape="1">
              <a:blip r:embed="rId9"/>
              <a:srcRect l="51955" t="50927" b="2937"/>
              <a:stretch/>
            </p:blipFill>
            <p:spPr>
              <a:xfrm>
                <a:off x="13062407" y="4152900"/>
                <a:ext cx="3025029" cy="2914702"/>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rotWithShape="1">
              <a:blip r:embed="rId9"/>
              <a:srcRect l="53631" b="52749"/>
              <a:stretch/>
            </p:blipFill>
            <p:spPr>
              <a:xfrm>
                <a:off x="9880956" y="4154648"/>
                <a:ext cx="3021364" cy="2938947"/>
              </a:xfrm>
              <a:prstGeom prst="rect">
                <a:avLst/>
              </a:prstGeom>
              <a:ln>
                <a:noFill/>
              </a:ln>
              <a:effectLst>
                <a:outerShdw blurRad="292100" dist="139700" dir="2700000" algn="tl" rotWithShape="0">
                  <a:srgbClr val="333333">
                    <a:alpha val="65000"/>
                  </a:srgbClr>
                </a:outerShdw>
              </a:effectLst>
            </p:spPr>
          </p:pic>
        </p:grpSp>
        <p:grpSp>
          <p:nvGrpSpPr>
            <p:cNvPr id="27" name="Group 26"/>
            <p:cNvGrpSpPr/>
            <p:nvPr/>
          </p:nvGrpSpPr>
          <p:grpSpPr>
            <a:xfrm>
              <a:off x="1214710" y="4348583"/>
              <a:ext cx="7368894" cy="3037539"/>
              <a:chOff x="670122" y="1996053"/>
              <a:chExt cx="6202693" cy="2938947"/>
            </a:xfrm>
          </p:grpSpPr>
          <p:pic>
            <p:nvPicPr>
              <p:cNvPr id="28" name="Picture 27"/>
              <p:cNvPicPr>
                <a:picLocks noChangeAspect="1"/>
              </p:cNvPicPr>
              <p:nvPr/>
            </p:nvPicPr>
            <p:blipFill rotWithShape="1">
              <a:blip r:embed="rId9"/>
              <a:srcRect t="50927" r="58943" b="2937"/>
              <a:stretch/>
            </p:blipFill>
            <p:spPr>
              <a:xfrm>
                <a:off x="3825392" y="2000198"/>
                <a:ext cx="3047423" cy="2914702"/>
              </a:xfrm>
              <a:prstGeom prst="rect">
                <a:avLst/>
              </a:prstGeom>
              <a:ln>
                <a:noFill/>
              </a:ln>
              <a:effectLst>
                <a:outerShdw blurRad="292100" dist="139700" dir="2700000" algn="tl" rotWithShape="0">
                  <a:srgbClr val="333333">
                    <a:alpha val="65000"/>
                  </a:srgbClr>
                </a:outerShdw>
              </a:effectLst>
            </p:spPr>
          </p:pic>
          <p:pic>
            <p:nvPicPr>
              <p:cNvPr id="29" name="Picture 28"/>
              <p:cNvPicPr>
                <a:picLocks noChangeAspect="1"/>
              </p:cNvPicPr>
              <p:nvPr/>
            </p:nvPicPr>
            <p:blipFill rotWithShape="1">
              <a:blip r:embed="rId9"/>
              <a:srcRect r="63128" b="52749"/>
              <a:stretch/>
            </p:blipFill>
            <p:spPr>
              <a:xfrm>
                <a:off x="670122" y="1996053"/>
                <a:ext cx="2960936" cy="2938947"/>
              </a:xfrm>
              <a:prstGeom prst="rect">
                <a:avLst/>
              </a:prstGeom>
              <a:ln>
                <a:noFill/>
              </a:ln>
              <a:effectLst>
                <a:outerShdw blurRad="292100" dist="139700" dir="2700000" algn="tl" rotWithShape="0">
                  <a:srgbClr val="333333">
                    <a:alpha val="65000"/>
                  </a:srgbClr>
                </a:outerShdw>
              </a:effectLst>
            </p:spPr>
          </p:pic>
        </p:grpSp>
      </p:grpSp>
      <p:sp>
        <p:nvSpPr>
          <p:cNvPr id="30" name="TextBox 6">
            <a:extLst>
              <a:ext uri="{FF2B5EF4-FFF2-40B4-BE49-F238E27FC236}">
                <a16:creationId xmlns:a16="http://schemas.microsoft.com/office/drawing/2014/main" id="{B0452A37-DBF6-3328-459D-E4303689424C}"/>
              </a:ext>
            </a:extLst>
          </p:cNvPr>
          <p:cNvSpPr txBox="1"/>
          <p:nvPr/>
        </p:nvSpPr>
        <p:spPr>
          <a:xfrm>
            <a:off x="6399968" y="7129978"/>
            <a:ext cx="1815777" cy="553998"/>
          </a:xfrm>
          <a:prstGeom prst="rect">
            <a:avLst/>
          </a:prstGeom>
        </p:spPr>
        <p:txBody>
          <a:bodyPr wrap="square" lIns="0" tIns="0" rIns="0" bIns="0" rtlCol="0" anchor="t">
            <a:spAutoFit/>
          </a:bodyPr>
          <a:lstStyle/>
          <a:p>
            <a:pPr algn="ctr">
              <a:spcBef>
                <a:spcPct val="0"/>
              </a:spcBef>
            </a:pPr>
            <a:r>
              <a:rPr lang="en-US" sz="3600" b="1" dirty="0">
                <a:solidFill>
                  <a:srgbClr val="FF0000"/>
                </a:solidFill>
                <a:latin typeface="KG Primary Penmanship Bold"/>
              </a:rPr>
              <a:t>we</a:t>
            </a:r>
          </a:p>
        </p:txBody>
      </p:sp>
      <p:sp>
        <p:nvSpPr>
          <p:cNvPr id="31" name="TextBox 6">
            <a:extLst>
              <a:ext uri="{FF2B5EF4-FFF2-40B4-BE49-F238E27FC236}">
                <a16:creationId xmlns:a16="http://schemas.microsoft.com/office/drawing/2014/main" id="{B0452A37-DBF6-3328-459D-E4303689424C}"/>
              </a:ext>
            </a:extLst>
          </p:cNvPr>
          <p:cNvSpPr txBox="1"/>
          <p:nvPr/>
        </p:nvSpPr>
        <p:spPr>
          <a:xfrm>
            <a:off x="6934200" y="8572500"/>
            <a:ext cx="1815777" cy="553998"/>
          </a:xfrm>
          <a:prstGeom prst="rect">
            <a:avLst/>
          </a:prstGeom>
        </p:spPr>
        <p:txBody>
          <a:bodyPr wrap="square" lIns="0" tIns="0" rIns="0" bIns="0" rtlCol="0" anchor="t">
            <a:spAutoFit/>
          </a:bodyPr>
          <a:lstStyle/>
          <a:p>
            <a:pPr algn="ctr">
              <a:spcBef>
                <a:spcPct val="0"/>
              </a:spcBef>
            </a:pPr>
            <a:r>
              <a:rPr lang="en-US" sz="3600" b="1" dirty="0">
                <a:solidFill>
                  <a:srgbClr val="FF0000"/>
                </a:solidFill>
                <a:latin typeface="KG Primary Penmanship Bold"/>
              </a:rPr>
              <a:t>can’t</a:t>
            </a:r>
          </a:p>
        </p:txBody>
      </p:sp>
      <p:sp>
        <p:nvSpPr>
          <p:cNvPr id="32" name="TextBox 6">
            <a:extLst>
              <a:ext uri="{FF2B5EF4-FFF2-40B4-BE49-F238E27FC236}">
                <a16:creationId xmlns:a16="http://schemas.microsoft.com/office/drawing/2014/main" id="{B0452A37-DBF6-3328-459D-E4303689424C}"/>
              </a:ext>
            </a:extLst>
          </p:cNvPr>
          <p:cNvSpPr txBox="1"/>
          <p:nvPr/>
        </p:nvSpPr>
        <p:spPr>
          <a:xfrm>
            <a:off x="9257811" y="7277099"/>
            <a:ext cx="1811972" cy="553998"/>
          </a:xfrm>
          <a:prstGeom prst="rect">
            <a:avLst/>
          </a:prstGeom>
        </p:spPr>
        <p:txBody>
          <a:bodyPr wrap="square" lIns="0" tIns="0" rIns="0" bIns="0" rtlCol="0" anchor="t">
            <a:spAutoFit/>
          </a:bodyPr>
          <a:lstStyle/>
          <a:p>
            <a:pPr algn="ctr">
              <a:spcBef>
                <a:spcPct val="0"/>
              </a:spcBef>
            </a:pPr>
            <a:r>
              <a:rPr lang="en-US" sz="3600" b="1" dirty="0">
                <a:solidFill>
                  <a:srgbClr val="FF0000"/>
                </a:solidFill>
                <a:latin typeface="KG Primary Penmanship Bold"/>
              </a:rPr>
              <a:t>Can</a:t>
            </a:r>
          </a:p>
        </p:txBody>
      </p:sp>
      <p:sp>
        <p:nvSpPr>
          <p:cNvPr id="33" name="TextBox 6">
            <a:extLst>
              <a:ext uri="{FF2B5EF4-FFF2-40B4-BE49-F238E27FC236}">
                <a16:creationId xmlns:a16="http://schemas.microsoft.com/office/drawing/2014/main" id="{B0452A37-DBF6-3328-459D-E4303689424C}"/>
              </a:ext>
            </a:extLst>
          </p:cNvPr>
          <p:cNvSpPr txBox="1"/>
          <p:nvPr/>
        </p:nvSpPr>
        <p:spPr>
          <a:xfrm>
            <a:off x="9736777" y="7963228"/>
            <a:ext cx="1811972" cy="553998"/>
          </a:xfrm>
          <a:prstGeom prst="rect">
            <a:avLst/>
          </a:prstGeom>
        </p:spPr>
        <p:txBody>
          <a:bodyPr wrap="square" lIns="0" tIns="0" rIns="0" bIns="0" rtlCol="0" anchor="t">
            <a:spAutoFit/>
          </a:bodyPr>
          <a:lstStyle/>
          <a:p>
            <a:pPr algn="ctr">
              <a:spcBef>
                <a:spcPct val="0"/>
              </a:spcBef>
            </a:pPr>
            <a:r>
              <a:rPr lang="en-US" sz="3600" b="1" dirty="0">
                <a:solidFill>
                  <a:srgbClr val="FF0000"/>
                </a:solidFill>
                <a:latin typeface="KG Primary Penmanship Bold"/>
              </a:rPr>
              <a:t>you</a:t>
            </a:r>
          </a:p>
        </p:txBody>
      </p:sp>
      <p:sp>
        <p:nvSpPr>
          <p:cNvPr id="34" name="TextBox 6">
            <a:extLst>
              <a:ext uri="{FF2B5EF4-FFF2-40B4-BE49-F238E27FC236}">
                <a16:creationId xmlns:a16="http://schemas.microsoft.com/office/drawing/2014/main" id="{B0452A37-DBF6-3328-459D-E4303689424C}"/>
              </a:ext>
            </a:extLst>
          </p:cNvPr>
          <p:cNvSpPr txBox="1"/>
          <p:nvPr/>
        </p:nvSpPr>
        <p:spPr>
          <a:xfrm>
            <a:off x="13868400" y="7149042"/>
            <a:ext cx="1811972" cy="553998"/>
          </a:xfrm>
          <a:prstGeom prst="rect">
            <a:avLst/>
          </a:prstGeom>
        </p:spPr>
        <p:txBody>
          <a:bodyPr wrap="square" lIns="0" tIns="0" rIns="0" bIns="0" rtlCol="0" anchor="t">
            <a:spAutoFit/>
          </a:bodyPr>
          <a:lstStyle/>
          <a:p>
            <a:pPr algn="ctr">
              <a:spcBef>
                <a:spcPct val="0"/>
              </a:spcBef>
            </a:pPr>
            <a:r>
              <a:rPr lang="en-US" sz="3600" b="1" dirty="0">
                <a:solidFill>
                  <a:srgbClr val="FF0000"/>
                </a:solidFill>
                <a:latin typeface="KG Primary Penmanship Bold"/>
              </a:rPr>
              <a:t>I</a:t>
            </a:r>
          </a:p>
        </p:txBody>
      </p:sp>
      <p:sp>
        <p:nvSpPr>
          <p:cNvPr id="35" name="TextBox 6">
            <a:extLst>
              <a:ext uri="{FF2B5EF4-FFF2-40B4-BE49-F238E27FC236}">
                <a16:creationId xmlns:a16="http://schemas.microsoft.com/office/drawing/2014/main" id="{B0452A37-DBF6-3328-459D-E4303689424C}"/>
              </a:ext>
            </a:extLst>
          </p:cNvPr>
          <p:cNvSpPr txBox="1"/>
          <p:nvPr/>
        </p:nvSpPr>
        <p:spPr>
          <a:xfrm>
            <a:off x="14020800" y="8576621"/>
            <a:ext cx="1811972" cy="553998"/>
          </a:xfrm>
          <a:prstGeom prst="rect">
            <a:avLst/>
          </a:prstGeom>
        </p:spPr>
        <p:txBody>
          <a:bodyPr wrap="square" lIns="0" tIns="0" rIns="0" bIns="0" rtlCol="0" anchor="t">
            <a:spAutoFit/>
          </a:bodyPr>
          <a:lstStyle/>
          <a:p>
            <a:pPr algn="ctr">
              <a:spcBef>
                <a:spcPct val="0"/>
              </a:spcBef>
            </a:pPr>
            <a:r>
              <a:rPr lang="en-US" sz="3600" b="1" dirty="0">
                <a:solidFill>
                  <a:srgbClr val="FF0000"/>
                </a:solidFill>
                <a:latin typeface="KG Primary Penmanship Bold"/>
              </a:rPr>
              <a:t>you</a:t>
            </a:r>
          </a:p>
        </p:txBody>
      </p:sp>
    </p:spTree>
    <p:extLst>
      <p:ext uri="{BB962C8B-B14F-4D97-AF65-F5344CB8AC3E}">
        <p14:creationId xmlns:p14="http://schemas.microsoft.com/office/powerpoint/2010/main" val="1876754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2946A203-A3DD-9087-A412-D8B7D6776A28}"/>
              </a:ext>
            </a:extLst>
          </p:cNvPr>
          <p:cNvSpPr/>
          <p:nvPr/>
        </p:nvSpPr>
        <p:spPr>
          <a:xfrm>
            <a:off x="538819" y="161981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5"/>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6"/>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21" name="TextBox 6">
            <a:extLst>
              <a:ext uri="{FF2B5EF4-FFF2-40B4-BE49-F238E27FC236}">
                <a16:creationId xmlns:a16="http://schemas.microsoft.com/office/drawing/2014/main" id="{B0452A37-DBF6-3328-459D-E4303689424C}"/>
              </a:ext>
            </a:extLst>
          </p:cNvPr>
          <p:cNvSpPr txBox="1"/>
          <p:nvPr/>
        </p:nvSpPr>
        <p:spPr>
          <a:xfrm>
            <a:off x="3352800" y="1342465"/>
            <a:ext cx="10179516" cy="2011705"/>
          </a:xfrm>
          <a:prstGeom prst="rect">
            <a:avLst/>
          </a:prstGeom>
        </p:spPr>
        <p:txBody>
          <a:bodyPr wrap="square" lIns="0" tIns="0" rIns="0" bIns="0" rtlCol="0" anchor="t">
            <a:spAutoFit/>
          </a:bodyPr>
          <a:lstStyle/>
          <a:p>
            <a:pPr algn="ctr">
              <a:lnSpc>
                <a:spcPts val="18096"/>
              </a:lnSpc>
              <a:spcBef>
                <a:spcPct val="0"/>
              </a:spcBef>
            </a:pPr>
            <a:r>
              <a:rPr lang="en-US" sz="8000" b="1" dirty="0">
                <a:latin typeface="KG Primary Penmanship Bold"/>
              </a:rPr>
              <a:t> </a:t>
            </a:r>
            <a:r>
              <a:rPr lang="en-US" sz="8000" dirty="0">
                <a:latin typeface="KG Primary Penmanship Bold"/>
              </a:rPr>
              <a:t>Game: </a:t>
            </a:r>
            <a:r>
              <a:rPr lang="en-US" sz="8000" b="1" dirty="0">
                <a:solidFill>
                  <a:srgbClr val="C00000"/>
                </a:solidFill>
                <a:latin typeface="KG Primary Penmanship Bold"/>
              </a:rPr>
              <a:t>PASS THE BALL</a:t>
            </a: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8200" y="3924300"/>
            <a:ext cx="4618319" cy="4850290"/>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77400" y="3915424"/>
            <a:ext cx="4957967" cy="4887741"/>
          </a:xfrm>
          <a:prstGeom prst="rect">
            <a:avLst/>
          </a:prstGeom>
        </p:spPr>
      </p:pic>
      <p:pic>
        <p:nvPicPr>
          <p:cNvPr id="5" name="IfYouReHappyAndYouKnowIt-JuiceMusic-46206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796352" y="1790700"/>
            <a:ext cx="1847105" cy="1847105"/>
          </a:xfrm>
          <a:prstGeom prst="rect">
            <a:avLst/>
          </a:prstGeom>
        </p:spPr>
      </p:pic>
    </p:spTree>
    <p:extLst>
      <p:ext uri="{BB962C8B-B14F-4D97-AF65-F5344CB8AC3E}">
        <p14:creationId xmlns:p14="http://schemas.microsoft.com/office/powerpoint/2010/main" val="513631856"/>
      </p:ext>
    </p:extLst>
  </p:cSld>
  <p:clrMapOvr>
    <a:masterClrMapping/>
  </p:clrMapOvr>
  <mc:AlternateContent xmlns:mc="http://schemas.openxmlformats.org/markup-compatibility/2006" xmlns:p14="http://schemas.microsoft.com/office/powerpoint/2010/main">
    <mc:Choice Requires="p14">
      <p:transition spd="slow" p14:dur="1500">
        <p:newsflash/>
      </p:transition>
    </mc:Choice>
    <mc:Fallback xmlns="">
      <p:transition spd="slow">
        <p:newsflash/>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6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65A658B0-1955-06C8-E64C-12E4C01925A3}"/>
              </a:ext>
            </a:extLst>
          </p:cNvPr>
          <p:cNvSpPr/>
          <p:nvPr/>
        </p:nvSpPr>
        <p:spPr>
          <a:xfrm>
            <a:off x="538819" y="161981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22"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2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25" name="Picture 2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8"/>
          <a:stretch>
            <a:fillRect/>
          </a:stretch>
        </p:blipFill>
        <p:spPr>
          <a:xfrm>
            <a:off x="1676400" y="1783889"/>
            <a:ext cx="7924800" cy="7924800"/>
          </a:xfrm>
          <a:prstGeom prst="rect">
            <a:avLst/>
          </a:prstGeom>
        </p:spPr>
      </p:pic>
    </p:spTree>
    <p:extLst>
      <p:ext uri="{BB962C8B-B14F-4D97-AF65-F5344CB8AC3E}">
        <p14:creationId xmlns:p14="http://schemas.microsoft.com/office/powerpoint/2010/main" val="2388664931"/>
      </p:ext>
    </p:extLst>
  </p:cSld>
  <p:clrMapOvr>
    <a:masterClrMapping/>
  </p:clrMapOvr>
  <mc:AlternateContent xmlns:mc="http://schemas.openxmlformats.org/markup-compatibility/2006" xmlns:p14="http://schemas.microsoft.com/office/powerpoint/2010/main">
    <mc:Choice Requires="p14">
      <p:transition spd="slow" p14:dur="1500">
        <p:newsflash/>
        <p:sndAc>
          <p:stSnd>
            <p:snd r:embed="rId2" name="applause.wav"/>
          </p:stSnd>
        </p:sndAc>
      </p:transition>
    </mc:Choice>
    <mc:Fallback xmlns="">
      <p:transition spd="slow">
        <p:newsflash/>
        <p:sndAc>
          <p:stSnd>
            <p:snd r:embed="rId10"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EDC11BA7-12A6-D0D5-4D1E-51613BBFBAEE}"/>
              </a:ext>
            </a:extLst>
          </p:cNvPr>
          <p:cNvSpPr/>
          <p:nvPr/>
        </p:nvSpPr>
        <p:spPr>
          <a:xfrm>
            <a:off x="538819" y="161981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2"/>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3"/>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15" name="TextBox 6"/>
          <p:cNvSpPr txBox="1"/>
          <p:nvPr/>
        </p:nvSpPr>
        <p:spPr>
          <a:xfrm>
            <a:off x="1956555" y="1994647"/>
            <a:ext cx="5790402" cy="1231106"/>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HOMEWORK</a:t>
            </a:r>
          </a:p>
        </p:txBody>
      </p:sp>
      <p:pic>
        <p:nvPicPr>
          <p:cNvPr id="23" name="Picture 2" descr="Student doing homework Vectors &amp; Illustrations for Free Download | Freepik">
            <a:extLst>
              <a:ext uri="{FF2B5EF4-FFF2-40B4-BE49-F238E27FC236}">
                <a16:creationId xmlns:a16="http://schemas.microsoft.com/office/drawing/2014/main" id="{7261A57E-9E9D-5422-CD22-F5966DF63BE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06200" y="2933700"/>
            <a:ext cx="5796944" cy="546945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816208" y="3826781"/>
            <a:ext cx="10786429" cy="3323987"/>
          </a:xfrm>
          <a:prstGeom prst="rect">
            <a:avLst/>
          </a:prstGeom>
        </p:spPr>
        <p:txBody>
          <a:bodyPr wrap="square">
            <a:spAutoFit/>
          </a:bodyPr>
          <a:lstStyle/>
          <a:p>
            <a:pPr marL="685800" marR="0" lvl="0" indent="-685800" algn="just">
              <a:spcBef>
                <a:spcPts val="600"/>
              </a:spcBef>
              <a:spcAft>
                <a:spcPts val="600"/>
              </a:spcAft>
              <a:buClr>
                <a:schemeClr val="accent6">
                  <a:lumMod val="50000"/>
                </a:schemeClr>
              </a:buClr>
              <a:buFont typeface="Wingdings" panose="05000000000000000000" pitchFamily="2" charset="2"/>
              <a:buChar char="Ø"/>
            </a:pPr>
            <a:r>
              <a:rPr lang="en-US" sz="4500" dirty="0">
                <a:solidFill>
                  <a:schemeClr val="accent6">
                    <a:lumMod val="50000"/>
                  </a:schemeClr>
                </a:solidFill>
                <a:latin typeface="Tenorite" panose="00000500000000000000" pitchFamily="2" charset="0"/>
                <a:ea typeface="Calibri" panose="020F0502020204030204" pitchFamily="34" charset="0"/>
              </a:rPr>
              <a:t>Learn the patterns by heart. </a:t>
            </a:r>
          </a:p>
          <a:p>
            <a:pPr marL="685800" marR="0" lvl="0" indent="-685800" algn="just">
              <a:spcBef>
                <a:spcPts val="600"/>
              </a:spcBef>
              <a:spcAft>
                <a:spcPts val="600"/>
              </a:spcAft>
              <a:buClr>
                <a:schemeClr val="accent6">
                  <a:lumMod val="50000"/>
                </a:schemeClr>
              </a:buClr>
              <a:buFont typeface="Wingdings" panose="05000000000000000000" pitchFamily="2" charset="2"/>
              <a:buChar char="Ø"/>
            </a:pPr>
            <a:r>
              <a:rPr lang="en-US" sz="4500" dirty="0">
                <a:solidFill>
                  <a:schemeClr val="accent6">
                    <a:lumMod val="50000"/>
                  </a:schemeClr>
                </a:solidFill>
                <a:latin typeface="Tenorite" panose="00000500000000000000" pitchFamily="2" charset="0"/>
                <a:ea typeface="Calibri" panose="020F0502020204030204" pitchFamily="34" charset="0"/>
              </a:rPr>
              <a:t>Do the exercises in Workbook page 33.</a:t>
            </a:r>
          </a:p>
          <a:p>
            <a:pPr marL="685800" marR="0" lvl="0" indent="-685800" algn="just">
              <a:spcBef>
                <a:spcPts val="600"/>
              </a:spcBef>
              <a:spcAft>
                <a:spcPts val="600"/>
              </a:spcAft>
              <a:buClr>
                <a:schemeClr val="accent6">
                  <a:lumMod val="50000"/>
                </a:schemeClr>
              </a:buClr>
              <a:buFont typeface="Wingdings" panose="05000000000000000000" pitchFamily="2" charset="2"/>
              <a:buChar char="Ø"/>
            </a:pPr>
            <a:r>
              <a:rPr lang="en-US" sz="4500" dirty="0">
                <a:solidFill>
                  <a:schemeClr val="accent6">
                    <a:lumMod val="50000"/>
                  </a:schemeClr>
                </a:solidFill>
                <a:latin typeface="Tenorite" panose="00000500000000000000" pitchFamily="2" charset="0"/>
                <a:ea typeface="SimSun" panose="02010600030101010101" pitchFamily="2" charset="-122"/>
              </a:rPr>
              <a:t>Prepare for the next lesson </a:t>
            </a:r>
          </a:p>
          <a:p>
            <a:pPr marR="0" lvl="0" algn="just">
              <a:spcBef>
                <a:spcPts val="600"/>
              </a:spcBef>
              <a:spcAft>
                <a:spcPts val="600"/>
              </a:spcAft>
              <a:buClr>
                <a:schemeClr val="accent6">
                  <a:lumMod val="50000"/>
                </a:schemeClr>
              </a:buClr>
            </a:pPr>
            <a:r>
              <a:rPr lang="en-US" sz="4500" dirty="0">
                <a:solidFill>
                  <a:schemeClr val="accent6">
                    <a:lumMod val="50000"/>
                  </a:schemeClr>
                </a:solidFill>
                <a:latin typeface="Tenorite" panose="00000500000000000000" pitchFamily="2" charset="0"/>
                <a:ea typeface="SimSun" panose="02010600030101010101" pitchFamily="2" charset="-122"/>
              </a:rPr>
              <a:t>     (Unit 4 - Lesson 3).</a:t>
            </a:r>
            <a:endParaRPr lang="en-US" sz="4500" dirty="0">
              <a:solidFill>
                <a:schemeClr val="accent6">
                  <a:lumMod val="50000"/>
                </a:schemeClr>
              </a:solidFill>
              <a:latin typeface="Tenorite" panose="00000500000000000000" pitchFamily="2" charset="0"/>
            </a:endParaRPr>
          </a:p>
        </p:txBody>
      </p:sp>
    </p:spTree>
    <p:extLst>
      <p:ext uri="{BB962C8B-B14F-4D97-AF65-F5344CB8AC3E}">
        <p14:creationId xmlns:p14="http://schemas.microsoft.com/office/powerpoint/2010/main" val="3212738562"/>
      </p:ext>
    </p:extLst>
  </p:cSld>
  <p:clrMapOvr>
    <a:masterClrMapping/>
  </p:clrMapOvr>
  <mc:AlternateContent xmlns:mc="http://schemas.openxmlformats.org/markup-compatibility/2006" xmlns:p14="http://schemas.microsoft.com/office/powerpoint/2010/main">
    <mc:Choice Requires="p14">
      <p:transition spd="slow" p14:dur="1500">
        <p:newsflash/>
      </p:transition>
    </mc:Choice>
    <mc:Fallback xmlns="">
      <p:transition spd="slow">
        <p:newsflash/>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53329"/>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5">
                <a:lumMod val="40000"/>
                <a:lumOff val="60000"/>
              </a:scheme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5" name="TextBox 11">
            <a:extLst>
              <a:ext uri="{FF2B5EF4-FFF2-40B4-BE49-F238E27FC236}">
                <a16:creationId xmlns:a16="http://schemas.microsoft.com/office/drawing/2014/main" id="{A9B19134-F88B-54D5-68C1-95F6CEB0D599}"/>
              </a:ext>
            </a:extLst>
          </p:cNvPr>
          <p:cNvSpPr txBox="1"/>
          <p:nvPr/>
        </p:nvSpPr>
        <p:spPr>
          <a:xfrm>
            <a:off x="2663241" y="2014547"/>
            <a:ext cx="13181135" cy="1467094"/>
          </a:xfrm>
          <a:prstGeom prst="rect">
            <a:avLst/>
          </a:prstGeom>
        </p:spPr>
        <p:txBody>
          <a:bodyPr lIns="0" tIns="0" rIns="0" bIns="0" rtlCol="0" anchor="t">
            <a:spAutoFit/>
          </a:bodyPr>
          <a:lstStyle/>
          <a:p>
            <a:pPr algn="ctr">
              <a:lnSpc>
                <a:spcPts val="12061"/>
              </a:lnSpc>
              <a:spcBef>
                <a:spcPct val="0"/>
              </a:spcBef>
            </a:pPr>
            <a:r>
              <a:rPr lang="en-US" sz="8615" dirty="0">
                <a:solidFill>
                  <a:srgbClr val="C00000"/>
                </a:solidFill>
                <a:latin typeface="Fredoka One"/>
              </a:rPr>
              <a:t>Our Winners!</a:t>
            </a:r>
          </a:p>
        </p:txBody>
      </p:sp>
      <p:grpSp>
        <p:nvGrpSpPr>
          <p:cNvPr id="14" name="Group 4">
            <a:extLst>
              <a:ext uri="{FF2B5EF4-FFF2-40B4-BE49-F238E27FC236}">
                <a16:creationId xmlns:a16="http://schemas.microsoft.com/office/drawing/2014/main" id="{B6A1540B-741D-6FDE-778A-10B956DFAD89}"/>
              </a:ext>
            </a:extLst>
          </p:cNvPr>
          <p:cNvGrpSpPr>
            <a:grpSpLocks noChangeAspect="1"/>
          </p:cNvGrpSpPr>
          <p:nvPr/>
        </p:nvGrpSpPr>
        <p:grpSpPr>
          <a:xfrm>
            <a:off x="1877764" y="4402880"/>
            <a:ext cx="3608636" cy="3608622"/>
            <a:chOff x="0" y="0"/>
            <a:chExt cx="6350000" cy="6349975"/>
          </a:xfrm>
        </p:grpSpPr>
        <p:sp>
          <p:nvSpPr>
            <p:cNvPr id="15" name="Freeform 5">
              <a:extLst>
                <a:ext uri="{FF2B5EF4-FFF2-40B4-BE49-F238E27FC236}">
                  <a16:creationId xmlns:a16="http://schemas.microsoft.com/office/drawing/2014/main" id="{B0DF7270-BD72-DF9F-C5A1-62561B46FEA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3920" b="-60014"/>
              </a:stretch>
            </a:blipFill>
            <a:ln>
              <a:solidFill>
                <a:schemeClr val="accent1"/>
              </a:solidFill>
            </a:ln>
          </p:spPr>
        </p:sp>
      </p:grpSp>
      <p:grpSp>
        <p:nvGrpSpPr>
          <p:cNvPr id="16" name="Group 6">
            <a:extLst>
              <a:ext uri="{FF2B5EF4-FFF2-40B4-BE49-F238E27FC236}">
                <a16:creationId xmlns:a16="http://schemas.microsoft.com/office/drawing/2014/main" id="{502B52D5-5AC6-8CA2-56BC-C360D3685523}"/>
              </a:ext>
            </a:extLst>
          </p:cNvPr>
          <p:cNvGrpSpPr>
            <a:grpSpLocks noChangeAspect="1"/>
          </p:cNvGrpSpPr>
          <p:nvPr/>
        </p:nvGrpSpPr>
        <p:grpSpPr>
          <a:xfrm>
            <a:off x="7104373" y="4295490"/>
            <a:ext cx="3716027" cy="3716012"/>
            <a:chOff x="0" y="0"/>
            <a:chExt cx="6350000" cy="6349975"/>
          </a:xfrm>
        </p:grpSpPr>
        <p:sp>
          <p:nvSpPr>
            <p:cNvPr id="18" name="Freeform 7">
              <a:extLst>
                <a:ext uri="{FF2B5EF4-FFF2-40B4-BE49-F238E27FC236}">
                  <a16:creationId xmlns:a16="http://schemas.microsoft.com/office/drawing/2014/main" id="{215B7223-D8EB-3525-EC96-DBA4F56AB4EF}"/>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2342" b="-47752"/>
              </a:stretch>
            </a:blipFill>
            <a:ln>
              <a:solidFill>
                <a:schemeClr val="accent1"/>
              </a:solidFill>
            </a:ln>
          </p:spPr>
        </p:sp>
      </p:grpSp>
      <p:grpSp>
        <p:nvGrpSpPr>
          <p:cNvPr id="19" name="Group 8">
            <a:extLst>
              <a:ext uri="{FF2B5EF4-FFF2-40B4-BE49-F238E27FC236}">
                <a16:creationId xmlns:a16="http://schemas.microsoft.com/office/drawing/2014/main" id="{FEC27949-4E7A-8D57-76BD-C49C5F743BE9}"/>
              </a:ext>
            </a:extLst>
          </p:cNvPr>
          <p:cNvGrpSpPr>
            <a:grpSpLocks noChangeAspect="1"/>
          </p:cNvGrpSpPr>
          <p:nvPr/>
        </p:nvGrpSpPr>
        <p:grpSpPr>
          <a:xfrm>
            <a:off x="12660856" y="4295490"/>
            <a:ext cx="3716027" cy="3716012"/>
            <a:chOff x="0" y="0"/>
            <a:chExt cx="6350000" cy="6349975"/>
          </a:xfrm>
        </p:grpSpPr>
        <p:sp>
          <p:nvSpPr>
            <p:cNvPr id="20" name="Freeform 9">
              <a:extLst>
                <a:ext uri="{FF2B5EF4-FFF2-40B4-BE49-F238E27FC236}">
                  <a16:creationId xmlns:a16="http://schemas.microsoft.com/office/drawing/2014/main" id="{D8AB7930-5B80-DE6A-7084-74EF3157608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4906" r="-24906"/>
              </a:stretch>
            </a:blipFill>
            <a:ln>
              <a:solidFill>
                <a:schemeClr val="accent1"/>
              </a:solidFill>
            </a:ln>
          </p:spPr>
        </p:sp>
      </p:grpSp>
      <p:pic>
        <p:nvPicPr>
          <p:cNvPr id="21" name="Picture 10">
            <a:extLst>
              <a:ext uri="{FF2B5EF4-FFF2-40B4-BE49-F238E27FC236}">
                <a16:creationId xmlns:a16="http://schemas.microsoft.com/office/drawing/2014/main" id="{B86DF469-1A5C-ECB0-344C-319B0D2583E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9823">
            <a:off x="2728539" y="1631990"/>
            <a:ext cx="2964086" cy="2592228"/>
          </a:xfrm>
          <a:prstGeom prst="rect">
            <a:avLst/>
          </a:prstGeom>
        </p:spPr>
      </p:pic>
      <p:pic>
        <p:nvPicPr>
          <p:cNvPr id="22" name="Picture 11">
            <a:extLst>
              <a:ext uri="{FF2B5EF4-FFF2-40B4-BE49-F238E27FC236}">
                <a16:creationId xmlns:a16="http://schemas.microsoft.com/office/drawing/2014/main" id="{274B2BBC-8C67-6606-A031-E540E21331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2947887" y="1095237"/>
            <a:ext cx="2676872" cy="2676872"/>
          </a:xfrm>
          <a:prstGeom prst="rect">
            <a:avLst/>
          </a:prstGeom>
        </p:spPr>
      </p:pic>
      <p:sp>
        <p:nvSpPr>
          <p:cNvPr id="23" name="TextBox 13">
            <a:extLst>
              <a:ext uri="{FF2B5EF4-FFF2-40B4-BE49-F238E27FC236}">
                <a16:creationId xmlns:a16="http://schemas.microsoft.com/office/drawing/2014/main" id="{08B11F03-4B30-DA90-AF02-3C75B29FBF61}"/>
              </a:ext>
            </a:extLst>
          </p:cNvPr>
          <p:cNvSpPr txBox="1"/>
          <p:nvPr/>
        </p:nvSpPr>
        <p:spPr>
          <a:xfrm>
            <a:off x="1371600" y="8146604"/>
            <a:ext cx="4489113" cy="887095"/>
          </a:xfrm>
          <a:prstGeom prst="rect">
            <a:avLst/>
          </a:prstGeom>
        </p:spPr>
        <p:txBody>
          <a:bodyPr lIns="0" tIns="0" rIns="0" bIns="0" rtlCol="0" anchor="t">
            <a:spAutoFit/>
          </a:bodyPr>
          <a:lstStyle/>
          <a:p>
            <a:pPr algn="ctr">
              <a:lnSpc>
                <a:spcPts val="7279"/>
              </a:lnSpc>
            </a:pPr>
            <a:r>
              <a:rPr lang="en-US" sz="5199" b="1" dirty="0">
                <a:solidFill>
                  <a:srgbClr val="0070C0"/>
                </a:solidFill>
                <a:latin typeface="Sniglet"/>
              </a:rPr>
              <a:t>Peter</a:t>
            </a:r>
          </a:p>
        </p:txBody>
      </p:sp>
      <p:sp>
        <p:nvSpPr>
          <p:cNvPr id="24" name="TextBox 14">
            <a:extLst>
              <a:ext uri="{FF2B5EF4-FFF2-40B4-BE49-F238E27FC236}">
                <a16:creationId xmlns:a16="http://schemas.microsoft.com/office/drawing/2014/main" id="{59820D04-66CB-3A95-E262-D33551A83D46}"/>
              </a:ext>
            </a:extLst>
          </p:cNvPr>
          <p:cNvSpPr txBox="1"/>
          <p:nvPr/>
        </p:nvSpPr>
        <p:spPr>
          <a:xfrm>
            <a:off x="6629400" y="8198845"/>
            <a:ext cx="4489113" cy="887095"/>
          </a:xfrm>
          <a:prstGeom prst="rect">
            <a:avLst/>
          </a:prstGeom>
        </p:spPr>
        <p:txBody>
          <a:bodyPr lIns="0" tIns="0" rIns="0" bIns="0" rtlCol="0" anchor="t">
            <a:spAutoFit/>
          </a:bodyPr>
          <a:lstStyle/>
          <a:p>
            <a:pPr algn="ctr">
              <a:lnSpc>
                <a:spcPts val="7279"/>
              </a:lnSpc>
            </a:pPr>
            <a:r>
              <a:rPr lang="en-US" sz="5199" b="1" dirty="0">
                <a:solidFill>
                  <a:srgbClr val="0070C0"/>
                </a:solidFill>
                <a:latin typeface="Sniglet"/>
              </a:rPr>
              <a:t>Eric</a:t>
            </a:r>
          </a:p>
        </p:txBody>
      </p:sp>
      <p:sp>
        <p:nvSpPr>
          <p:cNvPr id="25" name="TextBox 15">
            <a:extLst>
              <a:ext uri="{FF2B5EF4-FFF2-40B4-BE49-F238E27FC236}">
                <a16:creationId xmlns:a16="http://schemas.microsoft.com/office/drawing/2014/main" id="{F916C72C-9537-9D34-7929-650BA12285D6}"/>
              </a:ext>
            </a:extLst>
          </p:cNvPr>
          <p:cNvSpPr txBox="1"/>
          <p:nvPr/>
        </p:nvSpPr>
        <p:spPr>
          <a:xfrm>
            <a:off x="12274312" y="8272453"/>
            <a:ext cx="4489113" cy="887095"/>
          </a:xfrm>
          <a:prstGeom prst="rect">
            <a:avLst/>
          </a:prstGeom>
        </p:spPr>
        <p:txBody>
          <a:bodyPr lIns="0" tIns="0" rIns="0" bIns="0" rtlCol="0" anchor="t">
            <a:spAutoFit/>
          </a:bodyPr>
          <a:lstStyle/>
          <a:p>
            <a:pPr algn="ctr">
              <a:lnSpc>
                <a:spcPts val="7279"/>
              </a:lnSpc>
            </a:pPr>
            <a:r>
              <a:rPr lang="en-US" sz="5199" b="1" dirty="0">
                <a:solidFill>
                  <a:srgbClr val="0070C0"/>
                </a:solidFill>
                <a:latin typeface="Sniglet"/>
              </a:rPr>
              <a:t>Julie</a:t>
            </a:r>
          </a:p>
        </p:txBody>
      </p:sp>
    </p:spTree>
    <p:extLst>
      <p:ext uri="{BB962C8B-B14F-4D97-AF65-F5344CB8AC3E}">
        <p14:creationId xmlns:p14="http://schemas.microsoft.com/office/powerpoint/2010/main" val="2682958653"/>
      </p:ext>
    </p:extLst>
  </p:cSld>
  <p:clrMapOvr>
    <a:masterClrMapping/>
  </p:clrMapOvr>
  <mc:AlternateContent xmlns:mc="http://schemas.openxmlformats.org/markup-compatibility/2006" xmlns:p14="http://schemas.microsoft.com/office/powerpoint/2010/main">
    <mc:Choice Requires="p14">
      <p:transition spd="slow" p14:dur="1500">
        <p:newsflash/>
      </p:transition>
    </mc:Choice>
    <mc:Fallback xmlns="">
      <p:transition spd="slow">
        <p:newsflash/>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ED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94403" flipV="1">
            <a:off x="14158085" y="7354708"/>
            <a:ext cx="3992630" cy="3044381"/>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61271">
            <a:off x="509235" y="4942283"/>
            <a:ext cx="2968161" cy="4017815"/>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63836" flipH="1">
            <a:off x="-29980" y="7305873"/>
            <a:ext cx="2684556" cy="3633917"/>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9655" flipH="1">
            <a:off x="16192188" y="4103355"/>
            <a:ext cx="3308589" cy="3300318"/>
          </a:xfrm>
          <a:prstGeom prst="rect">
            <a:avLst/>
          </a:prstGeom>
        </p:spPr>
      </p:pic>
      <p:grpSp>
        <p:nvGrpSpPr>
          <p:cNvPr id="7" name="Group 7"/>
          <p:cNvGrpSpPr/>
          <p:nvPr/>
        </p:nvGrpSpPr>
        <p:grpSpPr>
          <a:xfrm>
            <a:off x="1713958" y="2831768"/>
            <a:ext cx="10556366" cy="3106472"/>
            <a:chOff x="0" y="0"/>
            <a:chExt cx="6503752" cy="1913890"/>
          </a:xfrm>
        </p:grpSpPr>
        <p:sp>
          <p:nvSpPr>
            <p:cNvPr id="8" name="Freeform 8"/>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FFC07A"/>
            </a:solidFill>
          </p:spPr>
        </p:sp>
      </p:grpSp>
      <p:sp>
        <p:nvSpPr>
          <p:cNvPr id="9" name="TextBox 9"/>
          <p:cNvSpPr txBox="1"/>
          <p:nvPr/>
        </p:nvSpPr>
        <p:spPr>
          <a:xfrm>
            <a:off x="2633721" y="3377603"/>
            <a:ext cx="8783442" cy="1339844"/>
          </a:xfrm>
          <a:prstGeom prst="rect">
            <a:avLst/>
          </a:prstGeom>
        </p:spPr>
        <p:txBody>
          <a:bodyPr lIns="0" tIns="0" rIns="0" bIns="0" rtlCol="0" anchor="t">
            <a:spAutoFit/>
          </a:bodyPr>
          <a:lstStyle/>
          <a:p>
            <a:pPr algn="ctr">
              <a:lnSpc>
                <a:spcPts val="9999"/>
              </a:lnSpc>
            </a:pPr>
            <a:r>
              <a:rPr lang="en-US" sz="9999" dirty="0">
                <a:solidFill>
                  <a:srgbClr val="000000"/>
                </a:solidFill>
                <a:latin typeface="Tenor Sans"/>
              </a:rPr>
              <a:t>Thank You!</a:t>
            </a:r>
          </a:p>
        </p:txBody>
      </p:sp>
      <p:sp>
        <p:nvSpPr>
          <p:cNvPr id="10" name="TextBox 10"/>
          <p:cNvSpPr txBox="1"/>
          <p:nvPr/>
        </p:nvSpPr>
        <p:spPr>
          <a:xfrm>
            <a:off x="3643601" y="4977649"/>
            <a:ext cx="7277469" cy="679673"/>
          </a:xfrm>
          <a:prstGeom prst="rect">
            <a:avLst/>
          </a:prstGeom>
        </p:spPr>
        <p:txBody>
          <a:bodyPr lIns="0" tIns="0" rIns="0" bIns="0" rtlCol="0" anchor="t">
            <a:spAutoFit/>
          </a:bodyPr>
          <a:lstStyle/>
          <a:p>
            <a:pPr algn="ctr">
              <a:lnSpc>
                <a:spcPts val="5279"/>
              </a:lnSpc>
            </a:pPr>
            <a:r>
              <a:rPr lang="en-US" sz="4399" b="1" spc="219" dirty="0">
                <a:solidFill>
                  <a:srgbClr val="000000"/>
                </a:solidFill>
                <a:latin typeface="Nunito Sans Regular"/>
              </a:rPr>
              <a:t>See You Next Time.</a:t>
            </a:r>
          </a:p>
        </p:txBody>
      </p:sp>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791010">
            <a:off x="885625" y="6411669"/>
            <a:ext cx="3657261" cy="3373824"/>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94612">
            <a:off x="13575560" y="7821299"/>
            <a:ext cx="897554" cy="1550849"/>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229043" y="1100980"/>
            <a:ext cx="4923286" cy="4377249"/>
          </a:xfrm>
          <a:prstGeom prst="rect">
            <a:avLst/>
          </a:prstGeom>
        </p:spPr>
      </p:pic>
      <p:pic>
        <p:nvPicPr>
          <p:cNvPr id="14" name="Picture 14"/>
          <p:cNvPicPr>
            <a:picLocks noChangeAspect="1"/>
          </p:cNvPicPr>
          <p:nvPr/>
        </p:nvPicPr>
        <p:blipFill>
          <a:blip r:embed="rId17"/>
          <a:srcRect/>
          <a:stretch>
            <a:fillRect/>
          </a:stretch>
        </p:blipFill>
        <p:spPr>
          <a:xfrm>
            <a:off x="286021" y="1093451"/>
            <a:ext cx="1485358" cy="1990380"/>
          </a:xfrm>
          <a:prstGeom prst="rect">
            <a:avLst/>
          </a:prstGeom>
        </p:spPr>
      </p:pic>
      <p:grpSp>
        <p:nvGrpSpPr>
          <p:cNvPr id="15" name="Group 15"/>
          <p:cNvGrpSpPr/>
          <p:nvPr/>
        </p:nvGrpSpPr>
        <p:grpSpPr>
          <a:xfrm>
            <a:off x="4321725" y="7277100"/>
            <a:ext cx="4314025" cy="2639247"/>
            <a:chOff x="0" y="0"/>
            <a:chExt cx="5507640" cy="3144349"/>
          </a:xfrm>
        </p:grpSpPr>
        <p:pic>
          <p:nvPicPr>
            <p:cNvPr id="16" name="Picture 16"/>
            <p:cNvPicPr>
              <a:picLocks noChangeAspect="1"/>
            </p:cNvPicPr>
            <p:nvPr/>
          </p:nvPicPr>
          <p:blipFill>
            <a:blip r:embed="rId18"/>
            <a:srcRect/>
            <a:stretch>
              <a:fillRect/>
            </a:stretch>
          </p:blipFill>
          <p:spPr>
            <a:xfrm>
              <a:off x="0" y="0"/>
              <a:ext cx="5240582" cy="3144349"/>
            </a:xfrm>
            <a:prstGeom prst="rect">
              <a:avLst/>
            </a:prstGeom>
          </p:spPr>
        </p:pic>
        <p:pic>
          <p:nvPicPr>
            <p:cNvPr id="17" name="Picture 17"/>
            <p:cNvPicPr>
              <a:picLocks noChangeAspect="1"/>
            </p:cNvPicPr>
            <p:nvPr/>
          </p:nvPicPr>
          <p:blipFill>
            <a:blip r:embed="rId19"/>
            <a:srcRect t="773" b="773"/>
            <a:stretch>
              <a:fillRect/>
            </a:stretch>
          </p:blipFill>
          <p:spPr>
            <a:xfrm>
              <a:off x="3043557" y="0"/>
              <a:ext cx="2464083" cy="2949904"/>
            </a:xfrm>
            <a:prstGeom prst="rect">
              <a:avLst/>
            </a:prstGeom>
          </p:spPr>
        </p:pic>
      </p:grpSp>
      <p:grpSp>
        <p:nvGrpSpPr>
          <p:cNvPr id="25" name="Group 24">
            <a:extLst>
              <a:ext uri="{FF2B5EF4-FFF2-40B4-BE49-F238E27FC236}">
                <a16:creationId xmlns:a16="http://schemas.microsoft.com/office/drawing/2014/main" id="{44D9E217-2DDE-BBC8-9FC5-C702B69BD1AA}"/>
              </a:ext>
            </a:extLst>
          </p:cNvPr>
          <p:cNvGrpSpPr/>
          <p:nvPr/>
        </p:nvGrpSpPr>
        <p:grpSpPr>
          <a:xfrm>
            <a:off x="-42836" y="-56804"/>
            <a:ext cx="18424684" cy="2415143"/>
            <a:chOff x="-42836" y="-56804"/>
            <a:chExt cx="18288000" cy="2415143"/>
          </a:xfrm>
        </p:grpSpPr>
        <p:pic>
          <p:nvPicPr>
            <p:cNvPr id="26" name="Picture 25">
              <a:extLst>
                <a:ext uri="{FF2B5EF4-FFF2-40B4-BE49-F238E27FC236}">
                  <a16:creationId xmlns:a16="http://schemas.microsoft.com/office/drawing/2014/main" id="{77CE0C83-1AF3-C878-ACF6-5433E0486224}"/>
                </a:ext>
              </a:extLst>
            </p:cNvPr>
            <p:cNvPicPr>
              <a:picLocks noChangeAspect="1"/>
            </p:cNvPicPr>
            <p:nvPr/>
          </p:nvPicPr>
          <p:blipFill>
            <a:blip r:embed="rId20"/>
            <a:stretch>
              <a:fillRect/>
            </a:stretch>
          </p:blipFill>
          <p:spPr>
            <a:xfrm>
              <a:off x="-42836" y="-56804"/>
              <a:ext cx="18288000" cy="934064"/>
            </a:xfrm>
            <a:prstGeom prst="rect">
              <a:avLst/>
            </a:prstGeom>
          </p:spPr>
        </p:pic>
        <p:grpSp>
          <p:nvGrpSpPr>
            <p:cNvPr id="27" name="Group 26">
              <a:extLst>
                <a:ext uri="{FF2B5EF4-FFF2-40B4-BE49-F238E27FC236}">
                  <a16:creationId xmlns:a16="http://schemas.microsoft.com/office/drawing/2014/main" id="{0FC9235C-DD8C-28F0-D626-4B1E4B3A8220}"/>
                </a:ext>
              </a:extLst>
            </p:cNvPr>
            <p:cNvGrpSpPr/>
            <p:nvPr/>
          </p:nvGrpSpPr>
          <p:grpSpPr>
            <a:xfrm>
              <a:off x="-32657" y="-23999"/>
              <a:ext cx="5181600" cy="2382338"/>
              <a:chOff x="0" y="-1"/>
              <a:chExt cx="3460862" cy="1520972"/>
            </a:xfrm>
          </p:grpSpPr>
          <p:pic>
            <p:nvPicPr>
              <p:cNvPr id="28" name="Picture 27">
                <a:extLst>
                  <a:ext uri="{FF2B5EF4-FFF2-40B4-BE49-F238E27FC236}">
                    <a16:creationId xmlns:a16="http://schemas.microsoft.com/office/drawing/2014/main" id="{B523D0EF-1F91-127B-AFD9-D7DEF88361BF}"/>
                  </a:ext>
                </a:extLst>
              </p:cNvPr>
              <p:cNvPicPr>
                <a:picLocks noChangeAspect="1"/>
              </p:cNvPicPr>
              <p:nvPr userDrawn="1"/>
            </p:nvPicPr>
            <p:blipFill rotWithShape="1">
              <a:blip r:embed="rId21"/>
              <a:srcRect b="53414"/>
              <a:stretch/>
            </p:blipFill>
            <p:spPr>
              <a:xfrm>
                <a:off x="0" y="-1"/>
                <a:ext cx="3185160" cy="604521"/>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B6FB035E-AE45-AEDA-9381-6E6A56F8F4E8}"/>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30" name="Picture 29" descr="A red circle with a yellow symbol&#10;&#10;Description automatically generated with low confidence">
                <a:extLst>
                  <a:ext uri="{FF2B5EF4-FFF2-40B4-BE49-F238E27FC236}">
                    <a16:creationId xmlns:a16="http://schemas.microsoft.com/office/drawing/2014/main" id="{52064838-0DFF-04AA-0C51-95530877B27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31" name="Picture 30" descr="Text&#10;&#10;Description automatically generated">
                <a:extLst>
                  <a:ext uri="{FF2B5EF4-FFF2-40B4-BE49-F238E27FC236}">
                    <a16:creationId xmlns:a16="http://schemas.microsoft.com/office/drawing/2014/main" id="{4B31EB93-1BC7-603D-82E6-6BBED683A7E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slow" p14:dur="1500">
        <p:newsflash/>
      </p:transition>
    </mc:Choice>
    <mc:Fallback xmlns="">
      <p:transition spd="slow">
        <p:newsflash/>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5E71CEB-FE15-9BB6-27E0-68080FCD8C30}"/>
              </a:ext>
            </a:extLst>
          </p:cNvPr>
          <p:cNvSpPr/>
          <p:nvPr/>
        </p:nvSpPr>
        <p:spPr>
          <a:xfrm>
            <a:off x="649098" y="1545156"/>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pic>
        <p:nvPicPr>
          <p:cNvPr id="3" name="Picture 9"/>
          <p:cNvPicPr>
            <a:picLocks noChangeAspect="1"/>
          </p:cNvPicPr>
          <p:nvPr/>
        </p:nvPicPr>
        <p:blipFill>
          <a:blip r:embed="rId2"/>
          <a:srcRect/>
          <a:stretch>
            <a:fillRect/>
          </a:stretch>
        </p:blipFill>
        <p:spPr>
          <a:xfrm>
            <a:off x="914400" y="1734025"/>
            <a:ext cx="1860023" cy="2492429"/>
          </a:xfrm>
          <a:prstGeom prst="rect">
            <a:avLst/>
          </a:prstGeom>
        </p:spPr>
      </p:pic>
      <p:grpSp>
        <p:nvGrpSpPr>
          <p:cNvPr id="4" name="Group 10"/>
          <p:cNvGrpSpPr/>
          <p:nvPr/>
        </p:nvGrpSpPr>
        <p:grpSpPr>
          <a:xfrm>
            <a:off x="15358407" y="1511176"/>
            <a:ext cx="2813981" cy="1624070"/>
            <a:chOff x="0" y="0"/>
            <a:chExt cx="5507640" cy="3144349"/>
          </a:xfrm>
        </p:grpSpPr>
        <p:pic>
          <p:nvPicPr>
            <p:cNvPr id="5" name="Picture 1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a:xfrm>
              <a:off x="0" y="0"/>
              <a:ext cx="5240582" cy="3144349"/>
            </a:xfrm>
            <a:prstGeom prst="rect">
              <a:avLst/>
            </a:prstGeom>
          </p:spPr>
        </p:pic>
        <p:pic>
          <p:nvPicPr>
            <p:cNvPr id="6" name="Picture 1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t="773" b="773"/>
            <a:stretch>
              <a:fillRect/>
            </a:stretch>
          </p:blipFill>
          <p:spPr>
            <a:xfrm>
              <a:off x="3043557" y="0"/>
              <a:ext cx="2464083" cy="2949904"/>
            </a:xfrm>
            <a:prstGeom prst="rect">
              <a:avLst/>
            </a:prstGeom>
          </p:spPr>
        </p:pic>
      </p:grpSp>
      <p:sp>
        <p:nvSpPr>
          <p:cNvPr id="7" name="TextBox 13"/>
          <p:cNvSpPr txBox="1"/>
          <p:nvPr/>
        </p:nvSpPr>
        <p:spPr>
          <a:xfrm>
            <a:off x="1539061" y="2597496"/>
            <a:ext cx="16078200" cy="1844672"/>
          </a:xfrm>
          <a:prstGeom prst="rect">
            <a:avLst/>
          </a:prstGeom>
        </p:spPr>
        <p:txBody>
          <a:bodyPr wrap="square" lIns="0" tIns="0" rIns="0" bIns="0" rtlCol="0" anchor="t">
            <a:spAutoFit/>
          </a:bodyPr>
          <a:lstStyle/>
          <a:p>
            <a:pPr algn="ctr">
              <a:lnSpc>
                <a:spcPts val="15786"/>
              </a:lnSpc>
              <a:spcBef>
                <a:spcPct val="0"/>
              </a:spcBef>
            </a:pPr>
            <a:r>
              <a:rPr lang="en-US" sz="9600" b="1" dirty="0">
                <a:solidFill>
                  <a:srgbClr val="C00000"/>
                </a:solidFill>
                <a:latin typeface="KG Primary Penmanship Bold"/>
              </a:rPr>
              <a:t>We have English!</a:t>
            </a:r>
          </a:p>
        </p:txBody>
      </p:sp>
      <p:sp>
        <p:nvSpPr>
          <p:cNvPr id="8" name="TextBox 14"/>
          <p:cNvSpPr txBox="1"/>
          <p:nvPr/>
        </p:nvSpPr>
        <p:spPr>
          <a:xfrm>
            <a:off x="7489827" y="1596281"/>
            <a:ext cx="4041396" cy="1453860"/>
          </a:xfrm>
          <a:prstGeom prst="rect">
            <a:avLst/>
          </a:prstGeom>
        </p:spPr>
        <p:txBody>
          <a:bodyPr wrap="square" lIns="0" tIns="0" rIns="0" bIns="0" rtlCol="0" anchor="t">
            <a:spAutoFit/>
          </a:bodyPr>
          <a:lstStyle/>
          <a:p>
            <a:pPr algn="ctr">
              <a:lnSpc>
                <a:spcPts val="12287"/>
              </a:lnSpc>
              <a:spcBef>
                <a:spcPct val="0"/>
              </a:spcBef>
            </a:pPr>
            <a:r>
              <a:rPr lang="en-US" sz="8000" dirty="0">
                <a:latin typeface="KG Primary Penmanship Bold"/>
              </a:rPr>
              <a:t>Unit 4 </a:t>
            </a:r>
          </a:p>
        </p:txBody>
      </p:sp>
      <p:sp>
        <p:nvSpPr>
          <p:cNvPr id="9" name="TextBox 15"/>
          <p:cNvSpPr txBox="1"/>
          <p:nvPr/>
        </p:nvSpPr>
        <p:spPr>
          <a:xfrm>
            <a:off x="4247479" y="4372496"/>
            <a:ext cx="10176837" cy="1106137"/>
          </a:xfrm>
          <a:prstGeom prst="rect">
            <a:avLst/>
          </a:prstGeom>
        </p:spPr>
        <p:txBody>
          <a:bodyPr wrap="square" lIns="0" tIns="0" rIns="0" bIns="0" rtlCol="0" anchor="t">
            <a:spAutoFit/>
          </a:bodyPr>
          <a:lstStyle/>
          <a:p>
            <a:pPr algn="ctr">
              <a:lnSpc>
                <a:spcPts val="9628"/>
              </a:lnSpc>
              <a:spcBef>
                <a:spcPct val="0"/>
              </a:spcBef>
            </a:pPr>
            <a:r>
              <a:rPr lang="en-US" sz="5400" b="1" dirty="0">
                <a:solidFill>
                  <a:srgbClr val="0070C0"/>
                </a:solidFill>
                <a:latin typeface="KG Primary Penmanship Bold"/>
              </a:rPr>
              <a:t>Lesson 2 – Grammar - Period 2</a:t>
            </a:r>
          </a:p>
        </p:txBody>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7"/>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8"/>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09604" y="6406046"/>
            <a:ext cx="3805167" cy="2565985"/>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14056" y="6515100"/>
            <a:ext cx="3760127" cy="2632719"/>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612288" y="6301652"/>
            <a:ext cx="2745414" cy="2664188"/>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32088" y="6102670"/>
            <a:ext cx="3315478" cy="3172738"/>
          </a:xfrm>
          <a:prstGeom prst="rect">
            <a:avLst/>
          </a:prstGeom>
        </p:spPr>
      </p:pic>
    </p:spTree>
    <p:extLst>
      <p:ext uri="{BB962C8B-B14F-4D97-AF65-F5344CB8AC3E}">
        <p14:creationId xmlns:p14="http://schemas.microsoft.com/office/powerpoint/2010/main" val="3176175439"/>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68695EC-AE8F-6C78-A9ED-F19ADFEE6EC3}"/>
              </a:ext>
            </a:extLst>
          </p:cNvPr>
          <p:cNvSpPr/>
          <p:nvPr/>
        </p:nvSpPr>
        <p:spPr>
          <a:xfrm>
            <a:off x="466163" y="1512900"/>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22" name="TextBox 6"/>
          <p:cNvSpPr txBox="1"/>
          <p:nvPr/>
        </p:nvSpPr>
        <p:spPr>
          <a:xfrm>
            <a:off x="2075572" y="1228913"/>
            <a:ext cx="13198198" cy="2228367"/>
          </a:xfrm>
          <a:prstGeom prst="rect">
            <a:avLst/>
          </a:prstGeom>
        </p:spPr>
        <p:txBody>
          <a:bodyPr wrap="square" lIns="0" tIns="0" rIns="0" bIns="0" rtlCol="0" anchor="t">
            <a:spAutoFit/>
          </a:bodyPr>
          <a:lstStyle/>
          <a:p>
            <a:pPr algn="ctr">
              <a:lnSpc>
                <a:spcPts val="18096"/>
              </a:lnSpc>
              <a:spcBef>
                <a:spcPct val="0"/>
              </a:spcBef>
            </a:pPr>
            <a:r>
              <a:rPr lang="en-US" sz="12926" dirty="0">
                <a:solidFill>
                  <a:srgbClr val="FFFF00"/>
                </a:solidFill>
                <a:latin typeface="KG Primary Penmanship Bold"/>
              </a:rPr>
              <a:t> </a:t>
            </a:r>
            <a:r>
              <a:rPr lang="en-US" sz="12000" b="1" dirty="0">
                <a:solidFill>
                  <a:srgbClr val="C00000"/>
                </a:solidFill>
                <a:latin typeface="KG Primary Penmanship Bold"/>
              </a:rPr>
              <a:t>HELLO SONG</a:t>
            </a:r>
          </a:p>
        </p:txBody>
      </p:sp>
      <p:pic>
        <p:nvPicPr>
          <p:cNvPr id="23" name="Picture 22">
            <a:extLst>
              <a:ext uri="{FF2B5EF4-FFF2-40B4-BE49-F238E27FC236}">
                <a16:creationId xmlns:a16="http://schemas.microsoft.com/office/drawing/2014/main" id="{FF1CF97A-21D8-95D1-9127-35AC63BDFEF6}"/>
              </a:ext>
            </a:extLst>
          </p:cNvPr>
          <p:cNvPicPr>
            <a:picLocks noChangeAspect="1"/>
          </p:cNvPicPr>
          <p:nvPr/>
        </p:nvPicPr>
        <p:blipFill>
          <a:blip r:embed="rId8"/>
          <a:stretch>
            <a:fillRect/>
          </a:stretch>
        </p:blipFill>
        <p:spPr>
          <a:xfrm>
            <a:off x="3272105" y="3671168"/>
            <a:ext cx="11432397" cy="5840968"/>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4055908"/>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EAF4223-D37E-99F7-D700-19BF493C5E56}"/>
              </a:ext>
            </a:extLst>
          </p:cNvPr>
          <p:cNvSpPr/>
          <p:nvPr/>
        </p:nvSpPr>
        <p:spPr>
          <a:xfrm>
            <a:off x="538819" y="161981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2"/>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3"/>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pic>
        <p:nvPicPr>
          <p:cNvPr id="21"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2229" y="4287805"/>
            <a:ext cx="3107859" cy="4826916"/>
          </a:xfrm>
          <a:prstGeom prst="rect">
            <a:avLst/>
          </a:prstGeom>
        </p:spPr>
      </p:pic>
      <p:pic>
        <p:nvPicPr>
          <p:cNvPr id="24" name="Picture 7"/>
          <p:cNvPicPr>
            <a:picLocks noChangeAspect="1"/>
          </p:cNvPicPr>
          <p:nvPr/>
        </p:nvPicPr>
        <p:blipFill>
          <a:blip r:embed="rId9"/>
          <a:srcRect/>
          <a:stretch>
            <a:fillRect/>
          </a:stretch>
        </p:blipFill>
        <p:spPr>
          <a:xfrm>
            <a:off x="4706777" y="4287805"/>
            <a:ext cx="2402868" cy="1838194"/>
          </a:xfrm>
          <a:prstGeom prst="rect">
            <a:avLst/>
          </a:prstGeom>
        </p:spPr>
      </p:pic>
      <p:pic>
        <p:nvPicPr>
          <p:cNvPr id="25"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382000" y="2171813"/>
            <a:ext cx="1809055" cy="1906093"/>
          </a:xfrm>
          <a:prstGeom prst="rect">
            <a:avLst/>
          </a:prstGeom>
        </p:spPr>
      </p:pic>
      <p:pic>
        <p:nvPicPr>
          <p:cNvPr id="26" name="Picture 9"/>
          <p:cNvPicPr>
            <a:picLocks noChangeAspect="1"/>
          </p:cNvPicPr>
          <p:nvPr/>
        </p:nvPicPr>
        <p:blipFill>
          <a:blip r:embed="rId12"/>
          <a:srcRect/>
          <a:stretch>
            <a:fillRect/>
          </a:stretch>
        </p:blipFill>
        <p:spPr>
          <a:xfrm>
            <a:off x="11742672" y="3848100"/>
            <a:ext cx="2153256" cy="2405873"/>
          </a:xfrm>
          <a:prstGeom prst="rect">
            <a:avLst/>
          </a:prstGeom>
        </p:spPr>
      </p:pic>
      <p:pic>
        <p:nvPicPr>
          <p:cNvPr id="27"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72341">
            <a:off x="464898" y="6847785"/>
            <a:ext cx="4147285" cy="2986045"/>
          </a:xfrm>
          <a:prstGeom prst="rect">
            <a:avLst/>
          </a:prstGeom>
        </p:spPr>
      </p:pic>
    </p:spTree>
    <p:extLst>
      <p:ext uri="{BB962C8B-B14F-4D97-AF65-F5344CB8AC3E}">
        <p14:creationId xmlns:p14="http://schemas.microsoft.com/office/powerpoint/2010/main" val="82026173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614DEFE-53F7-A50D-C860-44768376B002}"/>
              </a:ext>
            </a:extLst>
          </p:cNvPr>
          <p:cNvSpPr/>
          <p:nvPr/>
        </p:nvSpPr>
        <p:spPr>
          <a:xfrm>
            <a:off x="538819" y="161981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25" name="TextBox 6">
            <a:extLst>
              <a:ext uri="{FF2B5EF4-FFF2-40B4-BE49-F238E27FC236}">
                <a16:creationId xmlns:a16="http://schemas.microsoft.com/office/drawing/2014/main" id="{F65B7FDB-C707-7308-BEA8-AAC0027A07E1}"/>
              </a:ext>
            </a:extLst>
          </p:cNvPr>
          <p:cNvSpPr txBox="1"/>
          <p:nvPr/>
        </p:nvSpPr>
        <p:spPr>
          <a:xfrm>
            <a:off x="2838094" y="1515602"/>
            <a:ext cx="13182600" cy="1655838"/>
          </a:xfrm>
          <a:prstGeom prst="rect">
            <a:avLst/>
          </a:prstGeom>
        </p:spPr>
        <p:txBody>
          <a:bodyPr wrap="square" lIns="0" tIns="0" rIns="0" bIns="0" rtlCol="0" anchor="t">
            <a:spAutoFit/>
          </a:bodyPr>
          <a:lstStyle/>
          <a:p>
            <a:pPr algn="ctr">
              <a:lnSpc>
                <a:spcPct val="150000"/>
              </a:lnSpc>
              <a:spcBef>
                <a:spcPct val="0"/>
              </a:spcBef>
            </a:pPr>
            <a:r>
              <a:rPr lang="en-US" sz="8000" dirty="0">
                <a:latin typeface="KG Primary Penmanship Bold"/>
              </a:rPr>
              <a:t>Game: </a:t>
            </a:r>
            <a:r>
              <a:rPr lang="en-US" sz="8000" b="1" dirty="0">
                <a:solidFill>
                  <a:srgbClr val="C00000"/>
                </a:solidFill>
                <a:latin typeface="KG Primary Penmanship Bold"/>
              </a:rPr>
              <a:t>INTERVIEW</a:t>
            </a:r>
          </a:p>
        </p:txBody>
      </p:sp>
      <p:grpSp>
        <p:nvGrpSpPr>
          <p:cNvPr id="4" name="Group 3"/>
          <p:cNvGrpSpPr/>
          <p:nvPr/>
        </p:nvGrpSpPr>
        <p:grpSpPr>
          <a:xfrm>
            <a:off x="914400" y="3576391"/>
            <a:ext cx="16459200" cy="6062910"/>
            <a:chOff x="1227348" y="3626021"/>
            <a:chExt cx="15851228" cy="5538598"/>
          </a:xfrm>
        </p:grpSpPr>
        <p:pic>
          <p:nvPicPr>
            <p:cNvPr id="26" name="Picture 25"/>
            <p:cNvPicPr>
              <a:picLocks noChangeAspect="1"/>
            </p:cNvPicPr>
            <p:nvPr/>
          </p:nvPicPr>
          <p:blipFill>
            <a:blip r:embed="rId8"/>
            <a:stretch>
              <a:fillRect/>
            </a:stretch>
          </p:blipFill>
          <p:spPr>
            <a:xfrm>
              <a:off x="1227348" y="3626021"/>
              <a:ext cx="15851228" cy="5538598"/>
            </a:xfrm>
            <a:prstGeom prst="rect">
              <a:avLst/>
            </a:prstGeom>
            <a:ln>
              <a:solidFill>
                <a:schemeClr val="tx1"/>
              </a:solidFill>
            </a:ln>
            <a:effectLst>
              <a:outerShdw blurRad="292100" dist="139700" dir="2700000" algn="tl" rotWithShape="0">
                <a:srgbClr val="333333">
                  <a:alpha val="65000"/>
                </a:srgbClr>
              </a:outerShdw>
            </a:effectLst>
          </p:spPr>
        </p:pic>
        <p:sp>
          <p:nvSpPr>
            <p:cNvPr id="3" name="Rectangle 2"/>
            <p:cNvSpPr/>
            <p:nvPr/>
          </p:nvSpPr>
          <p:spPr>
            <a:xfrm>
              <a:off x="1524000" y="3847820"/>
              <a:ext cx="3581400" cy="12956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8154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CB9EA60-2449-FC38-F661-967C3C279D6F}"/>
              </a:ext>
            </a:extLst>
          </p:cNvPr>
          <p:cNvSpPr/>
          <p:nvPr/>
        </p:nvSpPr>
        <p:spPr>
          <a:xfrm>
            <a:off x="538819" y="161981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pic>
        <p:nvPicPr>
          <p:cNvPr id="3074" name="Picture 2" descr="Well Done Good Job Sticker by SplashLearn for iOS &amp; Android | GIPHY"/>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752400" y="2247900"/>
            <a:ext cx="6858000" cy="685800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lapping GIFs | Teno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2954000" y="5829300"/>
            <a:ext cx="35814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lapping GIFs | Teno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1667618" y="5823629"/>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322747"/>
      </p:ext>
    </p:extLst>
  </p:cSld>
  <p:clrMapOvr>
    <a:masterClrMapping/>
  </p:clrMapOvr>
  <p:transition spd="slow">
    <p:strips dir="ld"/>
    <p:sndAc>
      <p:stSnd>
        <p:snd r:embed="rId2" name="applause.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0D79C714-F24D-2099-0BC9-F01509660B10}"/>
              </a:ext>
            </a:extLst>
          </p:cNvPr>
          <p:cNvSpPr/>
          <p:nvPr/>
        </p:nvSpPr>
        <p:spPr>
          <a:xfrm>
            <a:off x="538819" y="161981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pic>
        <p:nvPicPr>
          <p:cNvPr id="15" name="Picture 14"/>
          <p:cNvPicPr>
            <a:picLocks noChangeAspect="1"/>
          </p:cNvPicPr>
          <p:nvPr/>
        </p:nvPicPr>
        <p:blipFill>
          <a:blip r:embed="rId8"/>
          <a:stretch>
            <a:fillRect/>
          </a:stretch>
        </p:blipFill>
        <p:spPr>
          <a:xfrm>
            <a:off x="10134600" y="2044658"/>
            <a:ext cx="7239000" cy="7366042"/>
          </a:xfrm>
          <a:prstGeom prst="rect">
            <a:avLst/>
          </a:prstGeom>
        </p:spPr>
      </p:pic>
      <p:sp>
        <p:nvSpPr>
          <p:cNvPr id="22" name="TextBox 6">
            <a:extLst>
              <a:ext uri="{FF2B5EF4-FFF2-40B4-BE49-F238E27FC236}">
                <a16:creationId xmlns:a16="http://schemas.microsoft.com/office/drawing/2014/main" id="{F65B7FDB-C707-7308-BEA8-AAC0027A07E1}"/>
              </a:ext>
            </a:extLst>
          </p:cNvPr>
          <p:cNvSpPr txBox="1"/>
          <p:nvPr/>
        </p:nvSpPr>
        <p:spPr>
          <a:xfrm>
            <a:off x="990600" y="2491985"/>
            <a:ext cx="10439400" cy="6471387"/>
          </a:xfrm>
          <a:prstGeom prst="rect">
            <a:avLst/>
          </a:prstGeom>
        </p:spPr>
        <p:txBody>
          <a:bodyPr wrap="square" lIns="0" tIns="0" rIns="0" bIns="0" rtlCol="0" anchor="t">
            <a:spAutoFit/>
          </a:bodyPr>
          <a:lstStyle/>
          <a:p>
            <a:pPr marL="914400" indent="-914400">
              <a:lnSpc>
                <a:spcPct val="150000"/>
              </a:lnSpc>
              <a:spcBef>
                <a:spcPct val="0"/>
              </a:spcBef>
              <a:buAutoNum type="arabicPeriod"/>
            </a:pPr>
            <a:r>
              <a:rPr lang="en-US" sz="6000" dirty="0">
                <a:solidFill>
                  <a:schemeClr val="accent6">
                    <a:lumMod val="50000"/>
                  </a:schemeClr>
                </a:solidFill>
                <a:latin typeface="KG Primary Penmanship Bold"/>
              </a:rPr>
              <a:t>What happened </a:t>
            </a:r>
          </a:p>
          <a:p>
            <a:pPr>
              <a:lnSpc>
                <a:spcPct val="150000"/>
              </a:lnSpc>
              <a:spcBef>
                <a:spcPct val="0"/>
              </a:spcBef>
            </a:pPr>
            <a:r>
              <a:rPr lang="en-US" sz="6000" dirty="0">
                <a:solidFill>
                  <a:schemeClr val="accent6">
                    <a:lumMod val="50000"/>
                  </a:schemeClr>
                </a:solidFill>
                <a:latin typeface="KG Primary Penmanship Bold"/>
              </a:rPr>
              <a:t>in the story?</a:t>
            </a:r>
          </a:p>
          <a:p>
            <a:pPr>
              <a:lnSpc>
                <a:spcPct val="150000"/>
              </a:lnSpc>
              <a:spcBef>
                <a:spcPct val="0"/>
              </a:spcBef>
            </a:pPr>
            <a:r>
              <a:rPr lang="en-US" sz="6000" dirty="0">
                <a:solidFill>
                  <a:schemeClr val="accent6">
                    <a:lumMod val="50000"/>
                  </a:schemeClr>
                </a:solidFill>
                <a:latin typeface="KG Primary Penmanship Bold"/>
              </a:rPr>
              <a:t>2. Which subjects were mentioned in the story?</a:t>
            </a:r>
          </a:p>
          <a:p>
            <a:pPr algn="ctr">
              <a:lnSpc>
                <a:spcPct val="150000"/>
              </a:lnSpc>
              <a:spcBef>
                <a:spcPct val="0"/>
              </a:spcBef>
            </a:pPr>
            <a:endParaRPr lang="en-US" sz="4500" b="1" dirty="0">
              <a:solidFill>
                <a:srgbClr val="FFFF00"/>
              </a:solidFill>
              <a:latin typeface="KG Primary Penmanship Bold"/>
            </a:endParaRPr>
          </a:p>
        </p:txBody>
      </p:sp>
    </p:spTree>
    <p:extLst>
      <p:ext uri="{BB962C8B-B14F-4D97-AF65-F5344CB8AC3E}">
        <p14:creationId xmlns:p14="http://schemas.microsoft.com/office/powerpoint/2010/main" val="3184462592"/>
      </p:ext>
    </p:extLst>
  </p:cSld>
  <p:clrMapOvr>
    <a:masterClrMapping/>
  </p:clrMapOvr>
  <p:transition spd="slow">
    <p:strips dir="l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1AFE463C-A267-D0D9-5B59-CB3A849ED580}"/>
              </a:ext>
            </a:extLst>
          </p:cNvPr>
          <p:cNvSpPr/>
          <p:nvPr/>
        </p:nvSpPr>
        <p:spPr>
          <a:xfrm>
            <a:off x="538819" y="161981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grpSp>
        <p:nvGrpSpPr>
          <p:cNvPr id="7" name="Group 6"/>
          <p:cNvGrpSpPr/>
          <p:nvPr/>
        </p:nvGrpSpPr>
        <p:grpSpPr>
          <a:xfrm>
            <a:off x="10468675" y="2070927"/>
            <a:ext cx="6992730" cy="6893276"/>
            <a:chOff x="8991600" y="1921114"/>
            <a:chExt cx="8317968" cy="7859333"/>
          </a:xfrm>
        </p:grpSpPr>
        <p:pic>
          <p:nvPicPr>
            <p:cNvPr id="5" name="Picture 4"/>
            <p:cNvPicPr>
              <a:picLocks noChangeAspect="1"/>
            </p:cNvPicPr>
            <p:nvPr/>
          </p:nvPicPr>
          <p:blipFill>
            <a:blip r:embed="rId8"/>
            <a:stretch>
              <a:fillRect/>
            </a:stretch>
          </p:blipFill>
          <p:spPr>
            <a:xfrm>
              <a:off x="8991600" y="1921114"/>
              <a:ext cx="8317968" cy="7859333"/>
            </a:xfrm>
            <a:prstGeom prst="rect">
              <a:avLst/>
            </a:prstGeom>
          </p:spPr>
        </p:pic>
        <p:sp>
          <p:nvSpPr>
            <p:cNvPr id="6" name="Rounded Rectangle 5"/>
            <p:cNvSpPr/>
            <p:nvPr/>
          </p:nvSpPr>
          <p:spPr>
            <a:xfrm>
              <a:off x="9448800" y="6731000"/>
              <a:ext cx="7162800" cy="25273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6">
            <a:extLst>
              <a:ext uri="{FF2B5EF4-FFF2-40B4-BE49-F238E27FC236}">
                <a16:creationId xmlns:a16="http://schemas.microsoft.com/office/drawing/2014/main" id="{B0452A37-DBF6-3328-459D-E4303689424C}"/>
              </a:ext>
            </a:extLst>
          </p:cNvPr>
          <p:cNvSpPr txBox="1"/>
          <p:nvPr/>
        </p:nvSpPr>
        <p:spPr>
          <a:xfrm>
            <a:off x="990600" y="3543300"/>
            <a:ext cx="10163420" cy="5078313"/>
          </a:xfrm>
          <a:prstGeom prst="rect">
            <a:avLst/>
          </a:prstGeom>
        </p:spPr>
        <p:txBody>
          <a:bodyPr wrap="square" lIns="0" tIns="0" rIns="0" bIns="0" rtlCol="0" anchor="t">
            <a:spAutoFit/>
          </a:bodyPr>
          <a:lstStyle/>
          <a:p>
            <a:pPr marL="914400" indent="-914400">
              <a:lnSpc>
                <a:spcPct val="150000"/>
              </a:lnSpc>
              <a:spcBef>
                <a:spcPct val="0"/>
              </a:spcBef>
              <a:buAutoNum type="arabicPeriod"/>
            </a:pPr>
            <a:r>
              <a:rPr lang="en-US" sz="5500" b="1" dirty="0">
                <a:solidFill>
                  <a:schemeClr val="accent6">
                    <a:lumMod val="50000"/>
                  </a:schemeClr>
                </a:solidFill>
                <a:latin typeface="Times New Roman" panose="02020603050405020304" pitchFamily="18" charset="0"/>
                <a:cs typeface="Times New Roman" panose="02020603050405020304" pitchFamily="18" charset="0"/>
              </a:rPr>
              <a:t>What can you see?</a:t>
            </a:r>
          </a:p>
          <a:p>
            <a:pPr>
              <a:lnSpc>
                <a:spcPct val="150000"/>
              </a:lnSpc>
              <a:spcBef>
                <a:spcPct val="0"/>
              </a:spcBef>
            </a:pPr>
            <a:r>
              <a:rPr lang="en-US" sz="5500" b="1" dirty="0">
                <a:solidFill>
                  <a:schemeClr val="accent6">
                    <a:lumMod val="50000"/>
                  </a:schemeClr>
                </a:solidFill>
                <a:latin typeface="Times New Roman" panose="02020603050405020304" pitchFamily="18" charset="0"/>
                <a:cs typeface="Times New Roman" panose="02020603050405020304" pitchFamily="18" charset="0"/>
              </a:rPr>
              <a:t>=&gt; </a:t>
            </a:r>
            <a:r>
              <a:rPr lang="en-US" sz="5500" i="1" dirty="0">
                <a:solidFill>
                  <a:schemeClr val="accent6">
                    <a:lumMod val="50000"/>
                  </a:schemeClr>
                </a:solidFill>
                <a:latin typeface="Times New Roman" panose="02020603050405020304" pitchFamily="18" charset="0"/>
                <a:cs typeface="Times New Roman" panose="02020603050405020304" pitchFamily="18" charset="0"/>
              </a:rPr>
              <a:t>I can see……….</a:t>
            </a:r>
          </a:p>
          <a:p>
            <a:pPr>
              <a:lnSpc>
                <a:spcPct val="150000"/>
              </a:lnSpc>
              <a:spcBef>
                <a:spcPct val="0"/>
              </a:spcBef>
            </a:pPr>
            <a:r>
              <a:rPr lang="en-US" sz="5500" b="1" dirty="0">
                <a:solidFill>
                  <a:schemeClr val="accent6">
                    <a:lumMod val="50000"/>
                  </a:schemeClr>
                </a:solidFill>
                <a:latin typeface="Times New Roman" panose="02020603050405020304" pitchFamily="18" charset="0"/>
                <a:cs typeface="Times New Roman" panose="02020603050405020304" pitchFamily="18" charset="0"/>
              </a:rPr>
              <a:t>2. </a:t>
            </a:r>
            <a:r>
              <a:rPr lang="en-US" sz="5500" b="1" i="1" dirty="0">
                <a:solidFill>
                  <a:schemeClr val="accent6">
                    <a:lumMod val="50000"/>
                  </a:schemeClr>
                </a:solidFill>
                <a:latin typeface="Times New Roman" panose="02020603050405020304" pitchFamily="18" charset="0"/>
                <a:cs typeface="Times New Roman" panose="02020603050405020304" pitchFamily="18" charset="0"/>
              </a:rPr>
              <a:t>Can we take these bags? </a:t>
            </a:r>
          </a:p>
          <a:p>
            <a:pPr>
              <a:lnSpc>
                <a:spcPct val="150000"/>
              </a:lnSpc>
              <a:spcBef>
                <a:spcPct val="0"/>
              </a:spcBef>
            </a:pPr>
            <a:r>
              <a:rPr lang="en-US" sz="5500" b="1" i="1" dirty="0">
                <a:solidFill>
                  <a:schemeClr val="accent6">
                    <a:lumMod val="50000"/>
                  </a:schemeClr>
                </a:solidFill>
                <a:latin typeface="Times New Roman" panose="02020603050405020304" pitchFamily="18" charset="0"/>
                <a:cs typeface="Times New Roman" panose="02020603050405020304" pitchFamily="18" charset="0"/>
              </a:rPr>
              <a:t>=&gt; </a:t>
            </a:r>
            <a:r>
              <a:rPr lang="en-US" sz="5500" i="1" dirty="0">
                <a:solidFill>
                  <a:schemeClr val="accent6">
                    <a:lumMod val="50000"/>
                  </a:schemeClr>
                </a:solidFill>
                <a:latin typeface="Times New Roman" panose="02020603050405020304" pitchFamily="18" charset="0"/>
                <a:cs typeface="Times New Roman" panose="02020603050405020304" pitchFamily="18" charset="0"/>
              </a:rPr>
              <a:t>Yes, you can. </a:t>
            </a:r>
            <a:endParaRPr lang="en-US" sz="55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3" name="TextBox 6">
            <a:extLst>
              <a:ext uri="{FF2B5EF4-FFF2-40B4-BE49-F238E27FC236}">
                <a16:creationId xmlns:a16="http://schemas.microsoft.com/office/drawing/2014/main" id="{B0452A37-DBF6-3328-459D-E4303689424C}"/>
              </a:ext>
            </a:extLst>
          </p:cNvPr>
          <p:cNvSpPr txBox="1"/>
          <p:nvPr/>
        </p:nvSpPr>
        <p:spPr>
          <a:xfrm>
            <a:off x="-1066800" y="1322797"/>
            <a:ext cx="11545000"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 Look and Answer.</a:t>
            </a:r>
          </a:p>
        </p:txBody>
      </p:sp>
    </p:spTree>
    <p:extLst>
      <p:ext uri="{BB962C8B-B14F-4D97-AF65-F5344CB8AC3E}">
        <p14:creationId xmlns:p14="http://schemas.microsoft.com/office/powerpoint/2010/main" val="1535222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1000"/>
                                        <p:tgtEl>
                                          <p:spTgt spid="22">
                                            <p:txEl>
                                              <p:pRg st="0" end="0"/>
                                            </p:txEl>
                                          </p:spTgt>
                                        </p:tgtEl>
                                      </p:cBhvr>
                                    </p:animEffect>
                                    <p:anim calcmode="lin" valueType="num">
                                      <p:cBhvr>
                                        <p:cTn id="8"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Effect transition="in" filter="fade">
                                      <p:cBhvr>
                                        <p:cTn id="14" dur="1000"/>
                                        <p:tgtEl>
                                          <p:spTgt spid="22">
                                            <p:txEl>
                                              <p:pRg st="1" end="1"/>
                                            </p:txEl>
                                          </p:spTgt>
                                        </p:tgtEl>
                                      </p:cBhvr>
                                    </p:animEffect>
                                    <p:anim calcmode="lin" valueType="num">
                                      <p:cBhvr>
                                        <p:cTn id="15"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fade">
                                      <p:cBhvr>
                                        <p:cTn id="21" dur="1000"/>
                                        <p:tgtEl>
                                          <p:spTgt spid="22">
                                            <p:txEl>
                                              <p:pRg st="2" end="2"/>
                                            </p:txEl>
                                          </p:spTgt>
                                        </p:tgtEl>
                                      </p:cBhvr>
                                    </p:animEffect>
                                    <p:anim calcmode="lin" valueType="num">
                                      <p:cBhvr>
                                        <p:cTn id="22"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fade">
                                      <p:cBhvr>
                                        <p:cTn id="28" dur="1000"/>
                                        <p:tgtEl>
                                          <p:spTgt spid="22">
                                            <p:txEl>
                                              <p:pRg st="3" end="3"/>
                                            </p:txEl>
                                          </p:spTgt>
                                        </p:tgtEl>
                                      </p:cBhvr>
                                    </p:animEffect>
                                    <p:anim calcmode="lin" valueType="num">
                                      <p:cBhvr>
                                        <p:cTn id="29" dur="1000" fill="hold"/>
                                        <p:tgtEl>
                                          <p:spTgt spid="2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7962F9D0-CBD1-085C-1AEC-5836EA555790}"/>
              </a:ext>
            </a:extLst>
          </p:cNvPr>
          <p:cNvSpPr/>
          <p:nvPr/>
        </p:nvSpPr>
        <p:spPr>
          <a:xfrm>
            <a:off x="538819" y="161981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grpSp>
        <p:nvGrpSpPr>
          <p:cNvPr id="7" name="Group 6"/>
          <p:cNvGrpSpPr/>
          <p:nvPr/>
        </p:nvGrpSpPr>
        <p:grpSpPr>
          <a:xfrm>
            <a:off x="10468675" y="2070927"/>
            <a:ext cx="6992730" cy="6893276"/>
            <a:chOff x="8991600" y="1921114"/>
            <a:chExt cx="8317968" cy="7859333"/>
          </a:xfrm>
        </p:grpSpPr>
        <p:pic>
          <p:nvPicPr>
            <p:cNvPr id="5" name="Picture 4"/>
            <p:cNvPicPr>
              <a:picLocks noChangeAspect="1"/>
            </p:cNvPicPr>
            <p:nvPr/>
          </p:nvPicPr>
          <p:blipFill>
            <a:blip r:embed="rId8"/>
            <a:stretch>
              <a:fillRect/>
            </a:stretch>
          </p:blipFill>
          <p:spPr>
            <a:xfrm>
              <a:off x="8991600" y="1921114"/>
              <a:ext cx="8317968" cy="7859333"/>
            </a:xfrm>
            <a:prstGeom prst="rect">
              <a:avLst/>
            </a:prstGeom>
          </p:spPr>
        </p:pic>
        <p:sp>
          <p:nvSpPr>
            <p:cNvPr id="6" name="Rounded Rectangle 5"/>
            <p:cNvSpPr/>
            <p:nvPr/>
          </p:nvSpPr>
          <p:spPr>
            <a:xfrm>
              <a:off x="9448800" y="6731000"/>
              <a:ext cx="7162800" cy="25273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6">
            <a:extLst>
              <a:ext uri="{FF2B5EF4-FFF2-40B4-BE49-F238E27FC236}">
                <a16:creationId xmlns:a16="http://schemas.microsoft.com/office/drawing/2014/main" id="{B0452A37-DBF6-3328-459D-E4303689424C}"/>
              </a:ext>
            </a:extLst>
          </p:cNvPr>
          <p:cNvSpPr txBox="1"/>
          <p:nvPr/>
        </p:nvSpPr>
        <p:spPr>
          <a:xfrm>
            <a:off x="990600" y="3543300"/>
            <a:ext cx="10163420" cy="5078313"/>
          </a:xfrm>
          <a:prstGeom prst="rect">
            <a:avLst/>
          </a:prstGeom>
        </p:spPr>
        <p:txBody>
          <a:bodyPr wrap="square" lIns="0" tIns="0" rIns="0" bIns="0" rtlCol="0" anchor="t">
            <a:spAutoFit/>
          </a:bodyPr>
          <a:lstStyle/>
          <a:p>
            <a:pPr marL="914400" indent="-914400">
              <a:lnSpc>
                <a:spcPct val="150000"/>
              </a:lnSpc>
              <a:spcBef>
                <a:spcPct val="0"/>
              </a:spcBef>
              <a:buAutoNum type="arabicPeriod"/>
            </a:pPr>
            <a:r>
              <a:rPr lang="en-US" sz="5500" b="1" dirty="0">
                <a:solidFill>
                  <a:schemeClr val="accent6">
                    <a:lumMod val="50000"/>
                  </a:schemeClr>
                </a:solidFill>
                <a:latin typeface="Times New Roman" panose="02020603050405020304" pitchFamily="18" charset="0"/>
                <a:cs typeface="Times New Roman" panose="02020603050405020304" pitchFamily="18" charset="0"/>
              </a:rPr>
              <a:t>What can you see?</a:t>
            </a:r>
          </a:p>
          <a:p>
            <a:pPr>
              <a:lnSpc>
                <a:spcPct val="150000"/>
              </a:lnSpc>
              <a:spcBef>
                <a:spcPct val="0"/>
              </a:spcBef>
            </a:pPr>
            <a:r>
              <a:rPr lang="en-US" sz="5500" b="1" dirty="0">
                <a:solidFill>
                  <a:schemeClr val="accent6">
                    <a:lumMod val="50000"/>
                  </a:schemeClr>
                </a:solidFill>
                <a:latin typeface="Times New Roman" panose="02020603050405020304" pitchFamily="18" charset="0"/>
                <a:cs typeface="Times New Roman" panose="02020603050405020304" pitchFamily="18" charset="0"/>
              </a:rPr>
              <a:t>=&gt; </a:t>
            </a:r>
            <a:r>
              <a:rPr lang="en-US" sz="5500" i="1" dirty="0">
                <a:solidFill>
                  <a:schemeClr val="accent6">
                    <a:lumMod val="50000"/>
                  </a:schemeClr>
                </a:solidFill>
                <a:latin typeface="Times New Roman" panose="02020603050405020304" pitchFamily="18" charset="0"/>
                <a:cs typeface="Times New Roman" panose="02020603050405020304" pitchFamily="18" charset="0"/>
              </a:rPr>
              <a:t>I can see……….</a:t>
            </a:r>
          </a:p>
          <a:p>
            <a:pPr>
              <a:lnSpc>
                <a:spcPct val="150000"/>
              </a:lnSpc>
              <a:spcBef>
                <a:spcPct val="0"/>
              </a:spcBef>
            </a:pPr>
            <a:r>
              <a:rPr lang="en-US" sz="5500" b="1" dirty="0">
                <a:solidFill>
                  <a:schemeClr val="accent6">
                    <a:lumMod val="50000"/>
                  </a:schemeClr>
                </a:solidFill>
                <a:latin typeface="Times New Roman" panose="02020603050405020304" pitchFamily="18" charset="0"/>
                <a:cs typeface="Times New Roman" panose="02020603050405020304" pitchFamily="18" charset="0"/>
              </a:rPr>
              <a:t>2. </a:t>
            </a:r>
            <a:r>
              <a:rPr lang="en-US" sz="5500" b="1" i="1" dirty="0">
                <a:solidFill>
                  <a:schemeClr val="accent6">
                    <a:lumMod val="50000"/>
                  </a:schemeClr>
                </a:solidFill>
                <a:latin typeface="Times New Roman" panose="02020603050405020304" pitchFamily="18" charset="0"/>
                <a:cs typeface="Times New Roman" panose="02020603050405020304" pitchFamily="18" charset="0"/>
              </a:rPr>
              <a:t>Can we take these bags? </a:t>
            </a:r>
          </a:p>
          <a:p>
            <a:pPr>
              <a:lnSpc>
                <a:spcPct val="150000"/>
              </a:lnSpc>
              <a:spcBef>
                <a:spcPct val="0"/>
              </a:spcBef>
            </a:pPr>
            <a:r>
              <a:rPr lang="en-US" sz="5500" b="1" i="1" dirty="0">
                <a:solidFill>
                  <a:schemeClr val="accent6">
                    <a:lumMod val="50000"/>
                  </a:schemeClr>
                </a:solidFill>
                <a:latin typeface="Times New Roman" panose="02020603050405020304" pitchFamily="18" charset="0"/>
                <a:cs typeface="Times New Roman" panose="02020603050405020304" pitchFamily="18" charset="0"/>
              </a:rPr>
              <a:t>=&gt; </a:t>
            </a:r>
            <a:r>
              <a:rPr lang="en-US" sz="5500" i="1" dirty="0">
                <a:solidFill>
                  <a:schemeClr val="accent6">
                    <a:lumMod val="50000"/>
                  </a:schemeClr>
                </a:solidFill>
                <a:latin typeface="Times New Roman" panose="02020603050405020304" pitchFamily="18" charset="0"/>
                <a:cs typeface="Times New Roman" panose="02020603050405020304" pitchFamily="18" charset="0"/>
              </a:rPr>
              <a:t>No, you can’t</a:t>
            </a:r>
            <a:r>
              <a:rPr lang="en-US" sz="5500"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23" name="TextBox 6">
            <a:extLst>
              <a:ext uri="{FF2B5EF4-FFF2-40B4-BE49-F238E27FC236}">
                <a16:creationId xmlns:a16="http://schemas.microsoft.com/office/drawing/2014/main" id="{B0452A37-DBF6-3328-459D-E4303689424C}"/>
              </a:ext>
            </a:extLst>
          </p:cNvPr>
          <p:cNvSpPr txBox="1"/>
          <p:nvPr/>
        </p:nvSpPr>
        <p:spPr>
          <a:xfrm>
            <a:off x="-1066800" y="1322797"/>
            <a:ext cx="11545000"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 </a:t>
            </a:r>
            <a:r>
              <a:rPr lang="en-US" sz="8000" b="1" dirty="0">
                <a:solidFill>
                  <a:srgbClr val="C00000"/>
                </a:solidFill>
                <a:latin typeface="KG Primary Penmanship Bold"/>
              </a:rPr>
              <a:t>Look and Answer.</a:t>
            </a:r>
          </a:p>
        </p:txBody>
      </p:sp>
    </p:spTree>
    <p:extLst>
      <p:ext uri="{BB962C8B-B14F-4D97-AF65-F5344CB8AC3E}">
        <p14:creationId xmlns:p14="http://schemas.microsoft.com/office/powerpoint/2010/main" val="352072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1000"/>
                                        <p:tgtEl>
                                          <p:spTgt spid="22">
                                            <p:txEl>
                                              <p:pRg st="0" end="0"/>
                                            </p:txEl>
                                          </p:spTgt>
                                        </p:tgtEl>
                                      </p:cBhvr>
                                    </p:animEffect>
                                    <p:anim calcmode="lin" valueType="num">
                                      <p:cBhvr>
                                        <p:cTn id="8"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Effect transition="in" filter="fade">
                                      <p:cBhvr>
                                        <p:cTn id="14" dur="1000"/>
                                        <p:tgtEl>
                                          <p:spTgt spid="22">
                                            <p:txEl>
                                              <p:pRg st="1" end="1"/>
                                            </p:txEl>
                                          </p:spTgt>
                                        </p:tgtEl>
                                      </p:cBhvr>
                                    </p:animEffect>
                                    <p:anim calcmode="lin" valueType="num">
                                      <p:cBhvr>
                                        <p:cTn id="15"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fade">
                                      <p:cBhvr>
                                        <p:cTn id="21" dur="1000"/>
                                        <p:tgtEl>
                                          <p:spTgt spid="22">
                                            <p:txEl>
                                              <p:pRg st="2" end="2"/>
                                            </p:txEl>
                                          </p:spTgt>
                                        </p:tgtEl>
                                      </p:cBhvr>
                                    </p:animEffect>
                                    <p:anim calcmode="lin" valueType="num">
                                      <p:cBhvr>
                                        <p:cTn id="22"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fade">
                                      <p:cBhvr>
                                        <p:cTn id="28" dur="1000"/>
                                        <p:tgtEl>
                                          <p:spTgt spid="22">
                                            <p:txEl>
                                              <p:pRg st="3" end="3"/>
                                            </p:txEl>
                                          </p:spTgt>
                                        </p:tgtEl>
                                      </p:cBhvr>
                                    </p:animEffect>
                                    <p:anim calcmode="lin" valueType="num">
                                      <p:cBhvr>
                                        <p:cTn id="29" dur="1000" fill="hold"/>
                                        <p:tgtEl>
                                          <p:spTgt spid="2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1328</TotalTime>
  <Words>687</Words>
  <Application>Microsoft Office PowerPoint</Application>
  <PresentationFormat>Custom</PresentationFormat>
  <Paragraphs>89</Paragraphs>
  <Slides>19</Slides>
  <Notes>13</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Sniglet</vt:lpstr>
      <vt:lpstr>Arial</vt:lpstr>
      <vt:lpstr>Nunito Sans Regular</vt:lpstr>
      <vt:lpstr>Wingdings</vt:lpstr>
      <vt:lpstr>Times New Roman</vt:lpstr>
      <vt:lpstr>Calibri</vt:lpstr>
      <vt:lpstr>Jumble</vt:lpstr>
      <vt:lpstr>KG Primary Penmanship Bold</vt:lpstr>
      <vt:lpstr>Fredoka One</vt:lpstr>
      <vt:lpstr>Tenorite</vt:lpstr>
      <vt:lpstr>Tenor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White English Community Helpers Presentation</dc:title>
  <dc:creator>Trang Nguyen</dc:creator>
  <cp:lastModifiedBy>Huu.ngph</cp:lastModifiedBy>
  <cp:revision>60</cp:revision>
  <dcterms:created xsi:type="dcterms:W3CDTF">2006-08-16T00:00:00Z</dcterms:created>
  <dcterms:modified xsi:type="dcterms:W3CDTF">2023-08-08T10:24:06Z</dcterms:modified>
  <dc:identifier>DAFV1pFi9-g</dc:identifier>
</cp:coreProperties>
</file>