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274" r:id="rId2"/>
    <p:sldId id="371" r:id="rId3"/>
    <p:sldId id="372" r:id="rId4"/>
    <p:sldId id="373" r:id="rId5"/>
    <p:sldId id="374" r:id="rId6"/>
    <p:sldId id="410" r:id="rId7"/>
    <p:sldId id="375" r:id="rId8"/>
    <p:sldId id="409" r:id="rId9"/>
    <p:sldId id="382" r:id="rId10"/>
    <p:sldId id="399" r:id="rId11"/>
    <p:sldId id="411" r:id="rId12"/>
    <p:sldId id="404" r:id="rId13"/>
    <p:sldId id="407" r:id="rId14"/>
    <p:sldId id="400" r:id="rId15"/>
    <p:sldId id="397" r:id="rId16"/>
    <p:sldId id="398" r:id="rId17"/>
    <p:sldId id="280" r:id="rId18"/>
    <p:sldId id="272" r:id="rId19"/>
  </p:sldIdLst>
  <p:sldSz cx="18288000" cy="10287000"/>
  <p:notesSz cx="6858000" cy="9144000"/>
  <p:embeddedFontLst>
    <p:embeddedFont>
      <p:font typeface="Calibri" panose="020F0502020204030204" pitchFamily="34" charset="0"/>
      <p:regular r:id="rId21"/>
      <p:bold r:id="rId22"/>
      <p:italic r:id="rId23"/>
      <p:boldItalic r:id="rId24"/>
    </p:embeddedFont>
    <p:embeddedFont>
      <p:font typeface="Fredoka One" panose="02000000000000000000" pitchFamily="2" charset="0"/>
      <p:regular r:id="rId25"/>
    </p:embeddedFont>
    <p:embeddedFont>
      <p:font typeface="Jumble" panose="02000503000000020004" pitchFamily="2" charset="0"/>
      <p:regular r:id="rId26"/>
    </p:embeddedFont>
    <p:embeddedFont>
      <p:font typeface="Nunito Sans Regular" panose="020B0604020202020204" charset="0"/>
      <p:regular r:id="rId27"/>
    </p:embeddedFont>
    <p:embeddedFont>
      <p:font typeface="Open Sans Extra Bold" panose="020B0604020202020204" charset="0"/>
      <p:regular r:id="rId28"/>
    </p:embeddedFont>
    <p:embeddedFont>
      <p:font typeface="Sniglet" panose="020B0604020202020204" charset="0"/>
      <p:regular r:id="rId29"/>
    </p:embeddedFont>
    <p:embeddedFont>
      <p:font typeface="Tenor Sans" panose="020B0604020202020204" charset="0"/>
      <p:regular r:id="rId30"/>
    </p:embeddedFont>
    <p:embeddedFont>
      <p:font typeface="Tenorite" panose="00000500000000000000" pitchFamily="2" charset="0"/>
      <p:regular r:id="rId31"/>
      <p:bold r:id="rId32"/>
      <p:italic r:id="rId33"/>
      <p:boldItalic r:id="rId3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66FF66"/>
    <a:srgbClr val="66FF3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21" autoAdjust="0"/>
    <p:restoredTop sz="79450" autoAdjust="0"/>
  </p:normalViewPr>
  <p:slideViewPr>
    <p:cSldViewPr>
      <p:cViewPr varScale="1">
        <p:scale>
          <a:sx n="40" d="100"/>
          <a:sy n="40" d="100"/>
        </p:scale>
        <p:origin x="737" y="1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21" Type="http://schemas.openxmlformats.org/officeDocument/2006/relationships/font" Target="fonts/font1.fntdata"/><Relationship Id="rId34" Type="http://schemas.openxmlformats.org/officeDocument/2006/relationships/font" Target="fonts/font14.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33" Type="http://schemas.openxmlformats.org/officeDocument/2006/relationships/font" Target="fonts/font13.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font" Target="fonts/font9.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openxmlformats.org/officeDocument/2006/relationships/font" Target="fonts/font12.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font" Target="fonts/font8.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font" Target="fonts/font10.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79358E-2277-4146-9E67-D24BFF36385B}" type="datetimeFigureOut">
              <a:rPr lang="en-US" smtClean="0"/>
              <a:t>8/8/2023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7F774B-2D99-4A84-BE05-FB7CB2702A11}" type="slidenum">
              <a:rPr lang="en-US" smtClean="0"/>
              <a:t>‹#›</a:t>
            </a:fld>
            <a:endParaRPr lang="en-US"/>
          </a:p>
        </p:txBody>
      </p:sp>
    </p:spTree>
    <p:extLst>
      <p:ext uri="{BB962C8B-B14F-4D97-AF65-F5344CB8AC3E}">
        <p14:creationId xmlns:p14="http://schemas.microsoft.com/office/powerpoint/2010/main" val="2196466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a:solidFill>
                  <a:schemeClr val="tx1"/>
                </a:solidFill>
                <a:effectLst/>
                <a:latin typeface="+mn-lt"/>
                <a:ea typeface="+mn-ea"/>
                <a:cs typeface="+mn-cs"/>
              </a:rPr>
              <a:t>Point to each one, one at a time, for children to say the words. Give the class a few seconds to look at them all.</a:t>
            </a:r>
          </a:p>
          <a:p>
            <a:pPr lvl="0"/>
            <a:r>
              <a:rPr lang="en-US" sz="1200" kern="1200" dirty="0">
                <a:solidFill>
                  <a:schemeClr val="tx1"/>
                </a:solidFill>
                <a:effectLst/>
                <a:latin typeface="+mn-lt"/>
                <a:ea typeface="+mn-ea"/>
                <a:cs typeface="+mn-cs"/>
              </a:rPr>
              <a:t>Ask children to close their eyes and put their heads down.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Remove a card and rearrange the others. Ask </a:t>
            </a:r>
            <a:r>
              <a:rPr lang="en-US" sz="1200" i="1" kern="1200" dirty="0">
                <a:solidFill>
                  <a:schemeClr val="tx1"/>
                </a:solidFill>
                <a:effectLst/>
                <a:latin typeface="+mn-lt"/>
                <a:ea typeface="+mn-ea"/>
                <a:cs typeface="+mn-cs"/>
              </a:rPr>
              <a:t>What’s missing?</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a:t>
            </a:r>
            <a:r>
              <a:rPr lang="en-US" sz="1200" kern="1200" baseline="0" dirty="0">
                <a:solidFill>
                  <a:schemeClr val="tx1"/>
                </a:solidFill>
                <a:effectLst/>
                <a:latin typeface="+mn-lt"/>
                <a:ea typeface="+mn-ea"/>
                <a:cs typeface="+mn-cs"/>
              </a:rPr>
              <a:t> children to answer.</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Repeat the activity to review all the vocabulary. </a:t>
            </a:r>
          </a:p>
        </p:txBody>
      </p:sp>
      <p:sp>
        <p:nvSpPr>
          <p:cNvPr id="4" name="Slide Number Placeholder 3"/>
          <p:cNvSpPr>
            <a:spLocks noGrp="1"/>
          </p:cNvSpPr>
          <p:nvPr>
            <p:ph type="sldNum" sz="quarter" idx="10"/>
          </p:nvPr>
        </p:nvSpPr>
        <p:spPr/>
        <p:txBody>
          <a:bodyPr/>
          <a:lstStyle/>
          <a:p>
            <a:fld id="{EA7F774B-2D99-4A84-BE05-FB7CB2702A11}" type="slidenum">
              <a:rPr lang="en-US" smtClean="0"/>
              <a:t>5</a:t>
            </a:fld>
            <a:endParaRPr lang="en-US"/>
          </a:p>
        </p:txBody>
      </p:sp>
    </p:spTree>
    <p:extLst>
      <p:ext uri="{BB962C8B-B14F-4D97-AF65-F5344CB8AC3E}">
        <p14:creationId xmlns:p14="http://schemas.microsoft.com/office/powerpoint/2010/main" val="3096218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Replace photos and names with your students’ information. </a:t>
            </a:r>
          </a:p>
        </p:txBody>
      </p:sp>
      <p:sp>
        <p:nvSpPr>
          <p:cNvPr id="4" name="Slide Number Placeholder 3"/>
          <p:cNvSpPr>
            <a:spLocks noGrp="1"/>
          </p:cNvSpPr>
          <p:nvPr>
            <p:ph type="sldNum" sz="quarter" idx="5"/>
          </p:nvPr>
        </p:nvSpPr>
        <p:spPr/>
        <p:txBody>
          <a:bodyPr/>
          <a:lstStyle/>
          <a:p>
            <a:fld id="{EA7F774B-2D99-4A84-BE05-FB7CB2702A11}" type="slidenum">
              <a:rPr lang="en-US" smtClean="0"/>
              <a:t>17</a:t>
            </a:fld>
            <a:endParaRPr lang="en-US"/>
          </a:p>
        </p:txBody>
      </p:sp>
    </p:spTree>
    <p:extLst>
      <p:ext uri="{BB962C8B-B14F-4D97-AF65-F5344CB8AC3E}">
        <p14:creationId xmlns:p14="http://schemas.microsoft.com/office/powerpoint/2010/main" val="28396433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https://www.youtube.com/watch?v=SRyFiVeNjWs</a:t>
            </a:r>
          </a:p>
        </p:txBody>
      </p:sp>
      <p:sp>
        <p:nvSpPr>
          <p:cNvPr id="4" name="Slide Number Placeholder 3"/>
          <p:cNvSpPr>
            <a:spLocks noGrp="1"/>
          </p:cNvSpPr>
          <p:nvPr>
            <p:ph type="sldNum" sz="quarter" idx="5"/>
          </p:nvPr>
        </p:nvSpPr>
        <p:spPr/>
        <p:txBody>
          <a:bodyPr/>
          <a:lstStyle/>
          <a:p>
            <a:fld id="{EA7F774B-2D99-4A84-BE05-FB7CB2702A11}" type="slidenum">
              <a:rPr lang="en-US" smtClean="0"/>
              <a:t>18</a:t>
            </a:fld>
            <a:endParaRPr lang="en-US"/>
          </a:p>
        </p:txBody>
      </p:sp>
    </p:spTree>
    <p:extLst>
      <p:ext uri="{BB962C8B-B14F-4D97-AF65-F5344CB8AC3E}">
        <p14:creationId xmlns:p14="http://schemas.microsoft.com/office/powerpoint/2010/main" val="159220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A7F774B-2D99-4A84-BE05-FB7CB2702A11}" type="slidenum">
              <a:rPr lang="en-US" smtClean="0"/>
              <a:t>6</a:t>
            </a:fld>
            <a:endParaRPr lang="en-US"/>
          </a:p>
        </p:txBody>
      </p:sp>
    </p:spTree>
    <p:extLst>
      <p:ext uri="{BB962C8B-B14F-4D97-AF65-F5344CB8AC3E}">
        <p14:creationId xmlns:p14="http://schemas.microsoft.com/office/powerpoint/2010/main" val="148797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Lead-in:</a:t>
            </a:r>
            <a:r>
              <a:rPr lang="en-US" sz="1200" b="1" i="1"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what happened in the story in the previous lesson. Hold up your book briefly on page 32 to encourage ideas. Then close your book and ask which subjects were mentioned in the story. </a:t>
            </a:r>
          </a:p>
        </p:txBody>
      </p:sp>
      <p:sp>
        <p:nvSpPr>
          <p:cNvPr id="4" name="Slide Number Placeholder 3"/>
          <p:cNvSpPr>
            <a:spLocks noGrp="1"/>
          </p:cNvSpPr>
          <p:nvPr>
            <p:ph type="sldNum" sz="quarter" idx="10"/>
          </p:nvPr>
        </p:nvSpPr>
        <p:spPr/>
        <p:txBody>
          <a:bodyPr/>
          <a:lstStyle/>
          <a:p>
            <a:fld id="{EA7F774B-2D99-4A84-BE05-FB7CB2702A11}" type="slidenum">
              <a:rPr lang="en-US" smtClean="0"/>
              <a:t>8</a:t>
            </a:fld>
            <a:endParaRPr lang="en-US"/>
          </a:p>
        </p:txBody>
      </p:sp>
    </p:spTree>
    <p:extLst>
      <p:ext uri="{BB962C8B-B14F-4D97-AF65-F5344CB8AC3E}">
        <p14:creationId xmlns:p14="http://schemas.microsoft.com/office/powerpoint/2010/main" val="20620776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Listen to the story again. (Track 49)</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Children look at the story on page 32. Play Track 49, pausing for children to repeat.</a:t>
            </a:r>
          </a:p>
          <a:p>
            <a:pPr lvl="0"/>
            <a:r>
              <a:rPr lang="en-US" sz="1200" kern="1200" dirty="0">
                <a:solidFill>
                  <a:schemeClr val="tx1"/>
                </a:solidFill>
                <a:effectLst/>
                <a:latin typeface="+mn-lt"/>
                <a:ea typeface="+mn-ea"/>
                <a:cs typeface="+mn-cs"/>
              </a:rPr>
              <a:t>As a class, choose actions for the story (see ideas below). </a:t>
            </a:r>
          </a:p>
          <a:p>
            <a:pPr lvl="0"/>
            <a:r>
              <a:rPr lang="en-US" sz="1200" kern="1200" dirty="0">
                <a:solidFill>
                  <a:schemeClr val="tx1"/>
                </a:solidFill>
                <a:effectLst/>
                <a:latin typeface="+mn-lt"/>
                <a:ea typeface="+mn-ea"/>
                <a:cs typeface="+mn-cs"/>
              </a:rPr>
              <a:t>Play the recording again. Children mime the actions.</a:t>
            </a:r>
          </a:p>
          <a:p>
            <a:pPr lvl="0"/>
            <a:r>
              <a:rPr lang="en-US" sz="1200" kern="1200" dirty="0">
                <a:solidFill>
                  <a:schemeClr val="tx1"/>
                </a:solidFill>
                <a:effectLst/>
                <a:latin typeface="+mn-lt"/>
                <a:ea typeface="+mn-ea"/>
                <a:cs typeface="+mn-cs"/>
              </a:rPr>
              <a:t>Divide the class into groups to play the characters and practice acting out the story. </a:t>
            </a:r>
          </a:p>
        </p:txBody>
      </p:sp>
      <p:sp>
        <p:nvSpPr>
          <p:cNvPr id="4" name="Slide Number Placeholder 3"/>
          <p:cNvSpPr>
            <a:spLocks noGrp="1"/>
          </p:cNvSpPr>
          <p:nvPr>
            <p:ph type="sldNum" sz="quarter" idx="10"/>
          </p:nvPr>
        </p:nvSpPr>
        <p:spPr/>
        <p:txBody>
          <a:bodyPr/>
          <a:lstStyle/>
          <a:p>
            <a:fld id="{EA7F774B-2D99-4A84-BE05-FB7CB2702A11}" type="slidenum">
              <a:rPr lang="en-US" smtClean="0"/>
              <a:t>9</a:t>
            </a:fld>
            <a:endParaRPr lang="en-US"/>
          </a:p>
        </p:txBody>
      </p:sp>
    </p:spTree>
    <p:extLst>
      <p:ext uri="{BB962C8B-B14F-4D97-AF65-F5344CB8AC3E}">
        <p14:creationId xmlns:p14="http://schemas.microsoft.com/office/powerpoint/2010/main" val="273704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Listen and say. </a:t>
            </a:r>
            <a:r>
              <a:rPr lang="en-US" sz="1200" b="1" i="0" kern="1200" dirty="0">
                <a:solidFill>
                  <a:schemeClr val="tx1"/>
                </a:solidFill>
                <a:effectLst/>
                <a:latin typeface="+mn-lt"/>
                <a:ea typeface="+mn-ea"/>
                <a:cs typeface="+mn-cs"/>
              </a:rPr>
              <a:t>(Track 50)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children to look at the pictures in the </a:t>
            </a:r>
            <a:r>
              <a:rPr lang="en-US" sz="1200" i="1" kern="1200" dirty="0">
                <a:solidFill>
                  <a:schemeClr val="tx1"/>
                </a:solidFill>
                <a:effectLst/>
                <a:latin typeface="+mn-lt"/>
                <a:ea typeface="+mn-ea"/>
                <a:cs typeface="+mn-cs"/>
              </a:rPr>
              <a:t>Let’s learn! </a:t>
            </a:r>
            <a:r>
              <a:rPr lang="en-US" sz="1200" kern="1200" dirty="0">
                <a:solidFill>
                  <a:schemeClr val="tx1"/>
                </a:solidFill>
                <a:effectLst/>
                <a:latin typeface="+mn-lt"/>
                <a:ea typeface="+mn-ea"/>
                <a:cs typeface="+mn-cs"/>
              </a:rPr>
              <a:t>box.</a:t>
            </a:r>
          </a:p>
          <a:p>
            <a:pPr lvl="0"/>
            <a:r>
              <a:rPr lang="en-US" sz="1200" kern="1200" dirty="0">
                <a:solidFill>
                  <a:schemeClr val="tx1"/>
                </a:solidFill>
                <a:effectLst/>
                <a:latin typeface="+mn-lt"/>
                <a:ea typeface="+mn-ea"/>
                <a:cs typeface="+mn-cs"/>
              </a:rPr>
              <a:t>Ask </a:t>
            </a:r>
            <a:r>
              <a:rPr lang="en-US" sz="1200" i="1" kern="1200" dirty="0">
                <a:solidFill>
                  <a:schemeClr val="tx1"/>
                </a:solidFill>
                <a:effectLst/>
                <a:latin typeface="+mn-lt"/>
                <a:ea typeface="+mn-ea"/>
                <a:cs typeface="+mn-cs"/>
              </a:rPr>
              <a:t>What can you see?</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What do we have on Mondays? We have English on Mondays</a:t>
            </a:r>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10</a:t>
            </a:fld>
            <a:endParaRPr lang="en-US"/>
          </a:p>
        </p:txBody>
      </p:sp>
    </p:spTree>
    <p:extLst>
      <p:ext uri="{BB962C8B-B14F-4D97-AF65-F5344CB8AC3E}">
        <p14:creationId xmlns:p14="http://schemas.microsoft.com/office/powerpoint/2010/main" val="2118815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Listen and say. </a:t>
            </a:r>
            <a:r>
              <a:rPr lang="en-US" sz="1200" b="1" i="0" kern="1200" dirty="0">
                <a:solidFill>
                  <a:schemeClr val="tx1"/>
                </a:solidFill>
                <a:effectLst/>
                <a:latin typeface="+mn-lt"/>
                <a:ea typeface="+mn-ea"/>
                <a:cs typeface="+mn-cs"/>
              </a:rPr>
              <a:t>(Track 50)</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Play the recording, pausing after each sentence and question “</a:t>
            </a:r>
            <a:r>
              <a:rPr lang="en-US" sz="1200" i="1" kern="1200" dirty="0">
                <a:solidFill>
                  <a:schemeClr val="tx1"/>
                </a:solidFill>
                <a:effectLst/>
                <a:latin typeface="+mn-lt"/>
                <a:ea typeface="+mn-ea"/>
                <a:cs typeface="+mn-cs"/>
              </a:rPr>
              <a:t>What do we have on Mondays? We have English on Mondays.” </a:t>
            </a:r>
            <a:r>
              <a:rPr lang="en-US" sz="1200" kern="1200" dirty="0">
                <a:solidFill>
                  <a:schemeClr val="tx1"/>
                </a:solidFill>
                <a:effectLst/>
                <a:latin typeface="+mn-lt"/>
                <a:ea typeface="+mn-ea"/>
                <a:cs typeface="+mn-cs"/>
              </a:rPr>
              <a:t>Children point to the picture and repeat.</a:t>
            </a:r>
          </a:p>
          <a:p>
            <a:pPr lvl="0"/>
            <a:r>
              <a:rPr lang="en-US" sz="1200" kern="1200" dirty="0">
                <a:solidFill>
                  <a:schemeClr val="tx1"/>
                </a:solidFill>
                <a:effectLst/>
                <a:latin typeface="+mn-lt"/>
                <a:ea typeface="+mn-ea"/>
                <a:cs typeface="+mn-cs"/>
              </a:rPr>
              <a:t>Write the sentences and questions on the board. Play the recording again, miming the actions in the pictures to reinforce meaning. Children repeat.</a:t>
            </a:r>
          </a:p>
          <a:p>
            <a:pPr lvl="0"/>
            <a:r>
              <a:rPr lang="en-US" sz="1200" kern="1200" dirty="0">
                <a:solidFill>
                  <a:schemeClr val="tx1"/>
                </a:solidFill>
                <a:effectLst/>
                <a:latin typeface="+mn-lt"/>
                <a:ea typeface="+mn-ea"/>
                <a:cs typeface="+mn-cs"/>
              </a:rPr>
              <a:t>Erase the last word in each sentence. Children suggest other words, e.g., </a:t>
            </a:r>
            <a:r>
              <a:rPr lang="en-US" sz="1200" i="1" kern="1200" dirty="0">
                <a:solidFill>
                  <a:schemeClr val="tx1"/>
                </a:solidFill>
                <a:effectLst/>
                <a:latin typeface="+mn-lt"/>
                <a:ea typeface="+mn-ea"/>
                <a:cs typeface="+mn-cs"/>
              </a:rPr>
              <a:t>What do we have on </a:t>
            </a:r>
            <a:r>
              <a:rPr lang="en-US" sz="1200" b="1" i="1" kern="1200" dirty="0">
                <a:solidFill>
                  <a:schemeClr val="tx1"/>
                </a:solidFill>
                <a:effectLst/>
                <a:latin typeface="+mn-lt"/>
                <a:ea typeface="+mn-ea"/>
                <a:cs typeface="+mn-cs"/>
              </a:rPr>
              <a:t>Tuesdays</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Say the sentences for children to repeat. </a:t>
            </a:r>
          </a:p>
          <a:p>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11</a:t>
            </a:fld>
            <a:endParaRPr lang="en-US"/>
          </a:p>
        </p:txBody>
      </p:sp>
    </p:spTree>
    <p:extLst>
      <p:ext uri="{BB962C8B-B14F-4D97-AF65-F5344CB8AC3E}">
        <p14:creationId xmlns:p14="http://schemas.microsoft.com/office/powerpoint/2010/main" val="13572401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Look and say. </a:t>
            </a:r>
            <a:endParaRPr lang="en-US" sz="1200" kern="1200" dirty="0">
              <a:solidFill>
                <a:schemeClr val="tx1"/>
              </a:solidFill>
              <a:effectLst/>
              <a:latin typeface="+mn-lt"/>
              <a:ea typeface="+mn-ea"/>
              <a:cs typeface="+mn-cs"/>
            </a:endParaRPr>
          </a:p>
          <a:p>
            <a:pPr lvl="0"/>
            <a:r>
              <a:rPr lang="en-US" sz="1200" kern="1200" dirty="0">
                <a:solidFill>
                  <a:schemeClr val="tx1"/>
                </a:solidFill>
                <a:effectLst/>
                <a:latin typeface="+mn-lt"/>
                <a:ea typeface="+mn-ea"/>
                <a:cs typeface="+mn-cs"/>
              </a:rPr>
              <a:t>Ask the class to look at the schedule and read the days of the week and the school subjects out loud.</a:t>
            </a:r>
          </a:p>
          <a:p>
            <a:pPr lvl="0"/>
            <a:r>
              <a:rPr lang="en-US" sz="1200" kern="1200" dirty="0">
                <a:solidFill>
                  <a:schemeClr val="tx1"/>
                </a:solidFill>
                <a:effectLst/>
                <a:latin typeface="+mn-lt"/>
                <a:ea typeface="+mn-ea"/>
                <a:cs typeface="+mn-cs"/>
              </a:rPr>
              <a:t>Focus on the speech bubbles. Ask a child to stand up. Ask the question for him/her to answer.</a:t>
            </a:r>
          </a:p>
          <a:p>
            <a:pPr lvl="0"/>
            <a:r>
              <a:rPr lang="en-US" sz="1200" kern="1200" dirty="0">
                <a:solidFill>
                  <a:schemeClr val="tx1"/>
                </a:solidFill>
                <a:effectLst/>
                <a:latin typeface="+mn-lt"/>
                <a:ea typeface="+mn-ea"/>
                <a:cs typeface="+mn-cs"/>
              </a:rPr>
              <a:t>In pairs, children ask and answer questions about the other subjects in the schedule. </a:t>
            </a:r>
          </a:p>
          <a:p>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12</a:t>
            </a:fld>
            <a:endParaRPr lang="en-US"/>
          </a:p>
        </p:txBody>
      </p:sp>
    </p:spTree>
    <p:extLst>
      <p:ext uri="{BB962C8B-B14F-4D97-AF65-F5344CB8AC3E}">
        <p14:creationId xmlns:p14="http://schemas.microsoft.com/office/powerpoint/2010/main" val="2444732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Focus on the picture and speech bubble. Ask a child to read We can play soccer in P.E. today. </a:t>
            </a:r>
          </a:p>
          <a:p>
            <a:r>
              <a:rPr lang="en-US" dirty="0"/>
              <a:t>• In pairs, children take turns saying the sentence using other vocabulary from the lesson</a:t>
            </a:r>
          </a:p>
        </p:txBody>
      </p:sp>
      <p:sp>
        <p:nvSpPr>
          <p:cNvPr id="4" name="Slide Number Placeholder 3"/>
          <p:cNvSpPr>
            <a:spLocks noGrp="1"/>
          </p:cNvSpPr>
          <p:nvPr>
            <p:ph type="sldNum" sz="quarter" idx="10"/>
          </p:nvPr>
        </p:nvSpPr>
        <p:spPr/>
        <p:txBody>
          <a:bodyPr/>
          <a:lstStyle/>
          <a:p>
            <a:fld id="{EA7F774B-2D99-4A84-BE05-FB7CB2702A11}" type="slidenum">
              <a:rPr lang="en-US" smtClean="0"/>
              <a:t>13</a:t>
            </a:fld>
            <a:endParaRPr lang="en-US"/>
          </a:p>
        </p:txBody>
      </p:sp>
    </p:spTree>
    <p:extLst>
      <p:ext uri="{BB962C8B-B14F-4D97-AF65-F5344CB8AC3E}">
        <p14:creationId xmlns:p14="http://schemas.microsoft.com/office/powerpoint/2010/main" val="293534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A7F774B-2D99-4A84-BE05-FB7CB2702A11}" type="slidenum">
              <a:rPr lang="en-US" smtClean="0"/>
              <a:t>14</a:t>
            </a:fld>
            <a:endParaRPr lang="en-US"/>
          </a:p>
        </p:txBody>
      </p:sp>
    </p:spTree>
    <p:extLst>
      <p:ext uri="{BB962C8B-B14F-4D97-AF65-F5344CB8AC3E}">
        <p14:creationId xmlns:p14="http://schemas.microsoft.com/office/powerpoint/2010/main" val="30407931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440691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microsoft.com/office/2007/relationships/media" Target="../media/media3.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30.png"/><Relationship Id="rId4" Type="http://schemas.openxmlformats.org/officeDocument/2006/relationships/notesSlide" Target="../notesSlides/notesSlide6.xml"/><Relationship Id="rId9"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6.png"/><Relationship Id="rId11" Type="http://schemas.openxmlformats.org/officeDocument/2006/relationships/image" Target="../media/image15.png"/><Relationship Id="rId5" Type="http://schemas.openxmlformats.org/officeDocument/2006/relationships/image" Target="../media/image5.png"/><Relationship Id="rId10" Type="http://schemas.openxmlformats.org/officeDocument/2006/relationships/image" Target="../media/image32.png"/><Relationship Id="rId4" Type="http://schemas.openxmlformats.org/officeDocument/2006/relationships/notesSlide" Target="../notesSlides/notesSlide8.xml"/><Relationship Id="rId9" Type="http://schemas.openxmlformats.org/officeDocument/2006/relationships/image" Target="../media/image9.png"/></Relationships>
</file>

<file path=ppt/slides/_rels/slide14.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17.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1.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40.sv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39.png"/><Relationship Id="rId5" Type="http://schemas.openxmlformats.org/officeDocument/2006/relationships/image" Target="../media/image7.png"/><Relationship Id="rId10" Type="http://schemas.openxmlformats.org/officeDocument/2006/relationships/image" Target="../media/image38.jpeg"/><Relationship Id="rId4" Type="http://schemas.openxmlformats.org/officeDocument/2006/relationships/image" Target="../media/image6.png"/><Relationship Id="rId9" Type="http://schemas.openxmlformats.org/officeDocument/2006/relationships/image" Target="../media/image37.jpeg"/><Relationship Id="rId14" Type="http://schemas.openxmlformats.org/officeDocument/2006/relationships/image" Target="../media/image42.svg"/></Relationships>
</file>

<file path=ppt/slides/_rels/slide18.xml.rels><?xml version="1.0" encoding="UTF-8" standalone="yes"?>
<Relationships xmlns="http://schemas.openxmlformats.org/package/2006/relationships"><Relationship Id="rId8" Type="http://schemas.openxmlformats.org/officeDocument/2006/relationships/image" Target="../media/image48.svg"/><Relationship Id="rId13" Type="http://schemas.openxmlformats.org/officeDocument/2006/relationships/image" Target="../media/image53.png"/><Relationship Id="rId18" Type="http://schemas.openxmlformats.org/officeDocument/2006/relationships/image" Target="../media/image57.png"/><Relationship Id="rId3" Type="http://schemas.openxmlformats.org/officeDocument/2006/relationships/image" Target="../media/image43.png"/><Relationship Id="rId21" Type="http://schemas.openxmlformats.org/officeDocument/2006/relationships/image" Target="../media/image6.png"/><Relationship Id="rId7" Type="http://schemas.openxmlformats.org/officeDocument/2006/relationships/image" Target="../media/image47.png"/><Relationship Id="rId12" Type="http://schemas.openxmlformats.org/officeDocument/2006/relationships/image" Target="../media/image52.svg"/><Relationship Id="rId17" Type="http://schemas.openxmlformats.org/officeDocument/2006/relationships/image" Target="../media/image2.jpeg"/><Relationship Id="rId2" Type="http://schemas.openxmlformats.org/officeDocument/2006/relationships/notesSlide" Target="../notesSlides/notesSlide11.xml"/><Relationship Id="rId16" Type="http://schemas.openxmlformats.org/officeDocument/2006/relationships/image" Target="../media/image56.svg"/><Relationship Id="rId20"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6.svg"/><Relationship Id="rId11" Type="http://schemas.openxmlformats.org/officeDocument/2006/relationships/image" Target="../media/image51.png"/><Relationship Id="rId24" Type="http://schemas.openxmlformats.org/officeDocument/2006/relationships/image" Target="../media/image8.png"/><Relationship Id="rId5" Type="http://schemas.openxmlformats.org/officeDocument/2006/relationships/image" Target="../media/image45.png"/><Relationship Id="rId15" Type="http://schemas.openxmlformats.org/officeDocument/2006/relationships/image" Target="../media/image55.png"/><Relationship Id="rId23" Type="http://schemas.openxmlformats.org/officeDocument/2006/relationships/image" Target="../media/image59.png"/><Relationship Id="rId10" Type="http://schemas.openxmlformats.org/officeDocument/2006/relationships/image" Target="../media/image50.svg"/><Relationship Id="rId19" Type="http://schemas.openxmlformats.org/officeDocument/2006/relationships/image" Target="../media/image58.png"/><Relationship Id="rId4" Type="http://schemas.openxmlformats.org/officeDocument/2006/relationships/image" Target="../media/image44.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3.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microsoft.com/office/2007/relationships/hdphoto" Target="../media/hdphoto2.wdp"/><Relationship Id="rId11" Type="http://schemas.openxmlformats.org/officeDocument/2006/relationships/image" Target="../media/image9.png"/><Relationship Id="rId5" Type="http://schemas.openxmlformats.org/officeDocument/2006/relationships/image" Target="../media/image4.png"/><Relationship Id="rId15" Type="http://schemas.openxmlformats.org/officeDocument/2006/relationships/image" Target="../media/image13.png"/><Relationship Id="rId10"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7.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5.png"/><Relationship Id="rId9"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6.png"/><Relationship Id="rId7" Type="http://schemas.openxmlformats.org/officeDocument/2006/relationships/image" Target="../media/image16.png"/><Relationship Id="rId12" Type="http://schemas.openxmlformats.org/officeDocument/2006/relationships/image" Target="../media/image21.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20.svg"/><Relationship Id="rId5" Type="http://schemas.openxmlformats.org/officeDocument/2006/relationships/image" Target="../media/image8.png"/><Relationship Id="rId10" Type="http://schemas.openxmlformats.org/officeDocument/2006/relationships/image" Target="../media/image19.png"/><Relationship Id="rId4" Type="http://schemas.openxmlformats.org/officeDocument/2006/relationships/image" Target="../media/image7.png"/><Relationship Id="rId9" Type="http://schemas.openxmlformats.org/officeDocument/2006/relationships/image" Target="../media/image18.gif"/><Relationship Id="rId14" Type="http://schemas.openxmlformats.org/officeDocument/2006/relationships/image" Target="../media/image23.sv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12"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6.gif"/><Relationship Id="rId3" Type="http://schemas.openxmlformats.org/officeDocument/2006/relationships/image" Target="../media/image6.png"/><Relationship Id="rId7" Type="http://schemas.openxmlformats.org/officeDocument/2006/relationships/image" Target="../media/image25.gif"/><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6.png"/><Relationship Id="rId11" Type="http://schemas.openxmlformats.org/officeDocument/2006/relationships/image" Target="../media/image28.png"/><Relationship Id="rId5" Type="http://schemas.openxmlformats.org/officeDocument/2006/relationships/image" Target="../media/image5.png"/><Relationship Id="rId10" Type="http://schemas.openxmlformats.org/officeDocument/2006/relationships/image" Target="../media/image15.png"/><Relationship Id="rId4" Type="http://schemas.openxmlformats.org/officeDocument/2006/relationships/notesSlide" Target="../notesSlides/notesSlide4.xml"/><Relationship Id="rId9"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215627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Freeform 3">
            <a:extLst>
              <a:ext uri="{FF2B5EF4-FFF2-40B4-BE49-F238E27FC236}">
                <a16:creationId xmlns:a16="http://schemas.microsoft.com/office/drawing/2014/main" id="{11278ED7-0F4D-90B4-87FA-C3ECCE531F17}"/>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TextBox 6">
            <a:extLst>
              <a:ext uri="{FF2B5EF4-FFF2-40B4-BE49-F238E27FC236}">
                <a16:creationId xmlns:a16="http://schemas.microsoft.com/office/drawing/2014/main" id="{B0452A37-DBF6-3328-459D-E4303689424C}"/>
              </a:ext>
            </a:extLst>
          </p:cNvPr>
          <p:cNvSpPr txBox="1"/>
          <p:nvPr/>
        </p:nvSpPr>
        <p:spPr>
          <a:xfrm>
            <a:off x="1114180" y="3543300"/>
            <a:ext cx="10163420" cy="5078313"/>
          </a:xfrm>
          <a:prstGeom prst="rect">
            <a:avLst/>
          </a:prstGeom>
        </p:spPr>
        <p:txBody>
          <a:bodyPr wrap="square" lIns="0" tIns="0" rIns="0" bIns="0" rtlCol="0" anchor="t">
            <a:spAutoFit/>
          </a:bodyPr>
          <a:lstStyle/>
          <a:p>
            <a:pPr marL="914400" indent="-914400">
              <a:lnSpc>
                <a:spcPct val="150000"/>
              </a:lnSpc>
              <a:spcBef>
                <a:spcPct val="0"/>
              </a:spcBef>
              <a:buAutoNum type="arabicPeriod"/>
            </a:pPr>
            <a:r>
              <a:rPr lang="en-US" sz="5500" b="1" dirty="0">
                <a:solidFill>
                  <a:schemeClr val="accent6">
                    <a:lumMod val="50000"/>
                  </a:schemeClr>
                </a:solidFill>
                <a:latin typeface="Times New Roman" panose="02020603050405020304" pitchFamily="18" charset="0"/>
                <a:cs typeface="Times New Roman" panose="02020603050405020304" pitchFamily="18" charset="0"/>
              </a:rPr>
              <a:t>What can you see?</a:t>
            </a:r>
          </a:p>
          <a:p>
            <a:pPr marL="685800" indent="-685800">
              <a:lnSpc>
                <a:spcPct val="150000"/>
              </a:lnSpc>
              <a:spcBef>
                <a:spcPct val="0"/>
              </a:spcBef>
              <a:buFont typeface="Wingdings" panose="05000000000000000000" pitchFamily="2" charset="2"/>
              <a:buChar char="Ø"/>
            </a:pPr>
            <a:r>
              <a:rPr lang="en-US" sz="5500" i="1" dirty="0">
                <a:solidFill>
                  <a:schemeClr val="accent6">
                    <a:lumMod val="50000"/>
                  </a:schemeClr>
                </a:solidFill>
                <a:latin typeface="Times New Roman" panose="02020603050405020304" pitchFamily="18" charset="0"/>
                <a:cs typeface="Times New Roman" panose="02020603050405020304" pitchFamily="18" charset="0"/>
              </a:rPr>
              <a:t>I can see……….</a:t>
            </a:r>
          </a:p>
          <a:p>
            <a:pPr>
              <a:lnSpc>
                <a:spcPct val="150000"/>
              </a:lnSpc>
              <a:spcBef>
                <a:spcPct val="0"/>
              </a:spcBef>
            </a:pPr>
            <a:r>
              <a:rPr lang="en-US" sz="5500" b="1" dirty="0">
                <a:solidFill>
                  <a:schemeClr val="accent6">
                    <a:lumMod val="50000"/>
                  </a:schemeClr>
                </a:solidFill>
                <a:latin typeface="Times New Roman" panose="02020603050405020304" pitchFamily="18" charset="0"/>
                <a:cs typeface="Times New Roman" panose="02020603050405020304" pitchFamily="18" charset="0"/>
              </a:rPr>
              <a:t>2. What do we have on Mondays? </a:t>
            </a:r>
          </a:p>
          <a:p>
            <a:pPr marL="685800" indent="-685800">
              <a:lnSpc>
                <a:spcPct val="150000"/>
              </a:lnSpc>
              <a:spcBef>
                <a:spcPct val="0"/>
              </a:spcBef>
              <a:buFont typeface="Wingdings" panose="05000000000000000000" pitchFamily="2" charset="2"/>
              <a:buChar char="Ø"/>
            </a:pPr>
            <a:r>
              <a:rPr lang="en-US" sz="5500" i="1" dirty="0">
                <a:solidFill>
                  <a:schemeClr val="accent6">
                    <a:lumMod val="50000"/>
                  </a:schemeClr>
                </a:solidFill>
                <a:latin typeface="Times New Roman" panose="02020603050405020304" pitchFamily="18" charset="0"/>
                <a:cs typeface="Times New Roman" panose="02020603050405020304" pitchFamily="18" charset="0"/>
              </a:rPr>
              <a:t>We have English on Mondays.</a:t>
            </a:r>
            <a:r>
              <a:rPr lang="en-US" sz="5500" i="1" dirty="0">
                <a:solidFill>
                  <a:schemeClr val="bg1"/>
                </a:solidFill>
                <a:latin typeface="Times New Roman" panose="02020603050405020304" pitchFamily="18" charset="0"/>
                <a:cs typeface="Times New Roman" panose="02020603050405020304" pitchFamily="18" charset="0"/>
              </a:rPr>
              <a:t>.</a:t>
            </a:r>
            <a:endParaRPr lang="en-US" sz="5500"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7AB433DB-B8F0-99B9-0EE0-746B8974C3E9}"/>
              </a:ext>
            </a:extLst>
          </p:cNvPr>
          <p:cNvPicPr>
            <a:picLocks noChangeAspect="1"/>
          </p:cNvPicPr>
          <p:nvPr/>
        </p:nvPicPr>
        <p:blipFill>
          <a:blip r:embed="rId8"/>
          <a:stretch>
            <a:fillRect/>
          </a:stretch>
        </p:blipFill>
        <p:spPr>
          <a:xfrm>
            <a:off x="11390463" y="3543300"/>
            <a:ext cx="5889814" cy="571500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5" name="Group 8">
            <a:extLst>
              <a:ext uri="{FF2B5EF4-FFF2-40B4-BE49-F238E27FC236}">
                <a16:creationId xmlns:a16="http://schemas.microsoft.com/office/drawing/2014/main" id="{661AC7A1-B348-C834-1E4F-AC27F007C77A}"/>
              </a:ext>
            </a:extLst>
          </p:cNvPr>
          <p:cNvGrpSpPr/>
          <p:nvPr/>
        </p:nvGrpSpPr>
        <p:grpSpPr>
          <a:xfrm>
            <a:off x="12496800" y="1181099"/>
            <a:ext cx="4114800" cy="3025363"/>
            <a:chOff x="903364" y="-7860768"/>
            <a:chExt cx="6068385" cy="5420295"/>
          </a:xfrm>
          <a:solidFill>
            <a:srgbClr val="0070C0"/>
          </a:solidFill>
        </p:grpSpPr>
        <p:grpSp>
          <p:nvGrpSpPr>
            <p:cNvPr id="6" name="Group 9">
              <a:extLst>
                <a:ext uri="{FF2B5EF4-FFF2-40B4-BE49-F238E27FC236}">
                  <a16:creationId xmlns:a16="http://schemas.microsoft.com/office/drawing/2014/main" id="{6FDFDA13-DBB0-5E5C-AE27-67F46B9E11B0}"/>
                </a:ext>
              </a:extLst>
            </p:cNvPr>
            <p:cNvGrpSpPr>
              <a:grpSpLocks noChangeAspect="1"/>
            </p:cNvGrpSpPr>
            <p:nvPr/>
          </p:nvGrpSpPr>
          <p:grpSpPr>
            <a:xfrm>
              <a:off x="903364" y="-7178160"/>
              <a:ext cx="6068385" cy="4737687"/>
              <a:chOff x="819956" y="-6515392"/>
              <a:chExt cx="5508084" cy="4300251"/>
            </a:xfrm>
            <a:grpFill/>
          </p:grpSpPr>
          <p:sp>
            <p:nvSpPr>
              <p:cNvPr id="8" name="Freeform 10">
                <a:extLst>
                  <a:ext uri="{FF2B5EF4-FFF2-40B4-BE49-F238E27FC236}">
                    <a16:creationId xmlns:a16="http://schemas.microsoft.com/office/drawing/2014/main" id="{154BFA92-DDC6-848D-8650-31DA42DACEA1}"/>
                  </a:ext>
                </a:extLst>
              </p:cNvPr>
              <p:cNvSpPr/>
              <p:nvPr/>
            </p:nvSpPr>
            <p:spPr>
              <a:xfrm>
                <a:off x="819956" y="-6515392"/>
                <a:ext cx="5508084" cy="4300251"/>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grpFill/>
            </p:spPr>
          </p:sp>
        </p:grpSp>
        <p:sp>
          <p:nvSpPr>
            <p:cNvPr id="7" name="TextBox 11">
              <a:extLst>
                <a:ext uri="{FF2B5EF4-FFF2-40B4-BE49-F238E27FC236}">
                  <a16:creationId xmlns:a16="http://schemas.microsoft.com/office/drawing/2014/main" id="{E7DABB62-8185-A949-2C5B-206B6DFA8E84}"/>
                </a:ext>
              </a:extLst>
            </p:cNvPr>
            <p:cNvSpPr txBox="1"/>
            <p:nvPr/>
          </p:nvSpPr>
          <p:spPr>
            <a:xfrm>
              <a:off x="2291835" y="-7860768"/>
              <a:ext cx="3291444" cy="4719450"/>
            </a:xfrm>
            <a:prstGeom prst="rect">
              <a:avLst/>
            </a:prstGeom>
            <a:noFill/>
            <a:ln>
              <a:noFill/>
            </a:ln>
          </p:spPr>
          <p:txBody>
            <a:bodyPr lIns="0" tIns="0" rIns="0" bIns="0" rtlCol="0" anchor="t">
              <a:spAutoFit/>
            </a:bodyPr>
            <a:lstStyle/>
            <a:p>
              <a:pPr algn="ctr">
                <a:lnSpc>
                  <a:spcPts val="23221"/>
                </a:lnSpc>
              </a:pPr>
              <a:r>
                <a:rPr lang="en-US" sz="13800" b="1" dirty="0">
                  <a:solidFill>
                    <a:schemeClr val="bg1"/>
                  </a:solidFill>
                  <a:latin typeface="Open Sans Extra Bold"/>
                </a:rPr>
                <a:t>33</a:t>
              </a:r>
            </a:p>
          </p:txBody>
        </p:sp>
      </p:grpSp>
      <p:sp>
        <p:nvSpPr>
          <p:cNvPr id="10" name="TextBox 6">
            <a:extLst>
              <a:ext uri="{FF2B5EF4-FFF2-40B4-BE49-F238E27FC236}">
                <a16:creationId xmlns:a16="http://schemas.microsoft.com/office/drawing/2014/main" id="{03F65EF7-AAF9-0109-759F-524009C1246E}"/>
              </a:ext>
            </a:extLst>
          </p:cNvPr>
          <p:cNvSpPr txBox="1"/>
          <p:nvPr/>
        </p:nvSpPr>
        <p:spPr>
          <a:xfrm>
            <a:off x="381000" y="844558"/>
            <a:ext cx="8305800" cy="204863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Look and Answer.</a:t>
            </a:r>
          </a:p>
        </p:txBody>
      </p:sp>
    </p:spTree>
    <p:extLst>
      <p:ext uri="{BB962C8B-B14F-4D97-AF65-F5344CB8AC3E}">
        <p14:creationId xmlns:p14="http://schemas.microsoft.com/office/powerpoint/2010/main" val="35207258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fade">
                                      <p:cBhvr>
                                        <p:cTn id="7" dur="1000"/>
                                        <p:tgtEl>
                                          <p:spTgt spid="22">
                                            <p:txEl>
                                              <p:pRg st="0" end="0"/>
                                            </p:txEl>
                                          </p:spTgt>
                                        </p:tgtEl>
                                      </p:cBhvr>
                                    </p:animEffect>
                                    <p:anim calcmode="lin" valueType="num">
                                      <p:cBhvr>
                                        <p:cTn id="8" dur="10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xEl>
                                              <p:pRg st="1" end="1"/>
                                            </p:txEl>
                                          </p:spTgt>
                                        </p:tgtEl>
                                        <p:attrNameLst>
                                          <p:attrName>style.visibility</p:attrName>
                                        </p:attrNameLst>
                                      </p:cBhvr>
                                      <p:to>
                                        <p:strVal val="visible"/>
                                      </p:to>
                                    </p:set>
                                    <p:animEffect transition="in" filter="fade">
                                      <p:cBhvr>
                                        <p:cTn id="14" dur="1000"/>
                                        <p:tgtEl>
                                          <p:spTgt spid="22">
                                            <p:txEl>
                                              <p:pRg st="1" end="1"/>
                                            </p:txEl>
                                          </p:spTgt>
                                        </p:tgtEl>
                                      </p:cBhvr>
                                    </p:animEffect>
                                    <p:anim calcmode="lin" valueType="num">
                                      <p:cBhvr>
                                        <p:cTn id="15" dur="1000" fill="hold"/>
                                        <p:tgtEl>
                                          <p:spTgt spid="2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xEl>
                                              <p:pRg st="2" end="2"/>
                                            </p:txEl>
                                          </p:spTgt>
                                        </p:tgtEl>
                                        <p:attrNameLst>
                                          <p:attrName>style.visibility</p:attrName>
                                        </p:attrNameLst>
                                      </p:cBhvr>
                                      <p:to>
                                        <p:strVal val="visible"/>
                                      </p:to>
                                    </p:set>
                                    <p:animEffect transition="in" filter="fade">
                                      <p:cBhvr>
                                        <p:cTn id="21" dur="1000"/>
                                        <p:tgtEl>
                                          <p:spTgt spid="22">
                                            <p:txEl>
                                              <p:pRg st="2" end="2"/>
                                            </p:txEl>
                                          </p:spTgt>
                                        </p:tgtEl>
                                      </p:cBhvr>
                                    </p:animEffect>
                                    <p:anim calcmode="lin" valueType="num">
                                      <p:cBhvr>
                                        <p:cTn id="22" dur="1000" fill="hold"/>
                                        <p:tgtEl>
                                          <p:spTgt spid="2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2">
                                            <p:txEl>
                                              <p:pRg st="3" end="3"/>
                                            </p:txEl>
                                          </p:spTgt>
                                        </p:tgtEl>
                                        <p:attrNameLst>
                                          <p:attrName>style.visibility</p:attrName>
                                        </p:attrNameLst>
                                      </p:cBhvr>
                                      <p:to>
                                        <p:strVal val="visible"/>
                                      </p:to>
                                    </p:set>
                                    <p:animEffect transition="in" filter="fade">
                                      <p:cBhvr>
                                        <p:cTn id="28" dur="1000"/>
                                        <p:tgtEl>
                                          <p:spTgt spid="22">
                                            <p:txEl>
                                              <p:pRg st="3" end="3"/>
                                            </p:txEl>
                                          </p:spTgt>
                                        </p:tgtEl>
                                      </p:cBhvr>
                                    </p:animEffect>
                                    <p:anim calcmode="lin" valueType="num">
                                      <p:cBhvr>
                                        <p:cTn id="29" dur="1000" fill="hold"/>
                                        <p:tgtEl>
                                          <p:spTgt spid="2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a:extLst>
              <a:ext uri="{FF2B5EF4-FFF2-40B4-BE49-F238E27FC236}">
                <a16:creationId xmlns:a16="http://schemas.microsoft.com/office/drawing/2014/main" id="{FCDB2BA7-49F4-E045-0309-5D6245E68684}"/>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5"/>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449414" y="918840"/>
            <a:ext cx="667793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chemeClr val="accent6">
                    <a:lumMod val="50000"/>
                  </a:schemeClr>
                </a:solidFill>
                <a:latin typeface="KG Primary Penmanship Bold"/>
              </a:rPr>
              <a:t> </a:t>
            </a:r>
            <a:r>
              <a:rPr lang="en-US" sz="8000" b="1" dirty="0">
                <a:solidFill>
                  <a:srgbClr val="C00000"/>
                </a:solidFill>
                <a:latin typeface="KG Primary Penmanship Bold"/>
              </a:rPr>
              <a:t>Listen and Say.</a:t>
            </a:r>
          </a:p>
        </p:txBody>
      </p:sp>
      <p:pic>
        <p:nvPicPr>
          <p:cNvPr id="2" name="Picture 1"/>
          <p:cNvPicPr>
            <a:picLocks noChangeAspect="1"/>
          </p:cNvPicPr>
          <p:nvPr/>
        </p:nvPicPr>
        <p:blipFill>
          <a:blip r:embed="rId10"/>
          <a:stretch>
            <a:fillRect/>
          </a:stretch>
        </p:blipFill>
        <p:spPr>
          <a:xfrm>
            <a:off x="4648200" y="3352999"/>
            <a:ext cx="9713161" cy="664992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Track 050">
            <a:hlinkClick r:id="" action="ppaction://media"/>
          </p:cNvPr>
          <p:cNvPicPr>
            <a:picLocks noChangeAspect="1"/>
          </p:cNvPicPr>
          <p:nvPr>
            <a:audioFile r:link="rId1"/>
            <p:extLst>
              <p:ext uri="{DAA4B4D4-6D71-4841-9C94-3DE7FCFB9230}">
                <p14:media xmlns:p14="http://schemas.microsoft.com/office/powerpoint/2010/main" r:embed="rId2">
                  <p14:trim end="13713.2812"/>
                </p14:media>
              </p:ext>
            </p:extLst>
          </p:nvPr>
        </p:nvPicPr>
        <p:blipFill>
          <a:blip r:embed="rId11"/>
          <a:stretch>
            <a:fillRect/>
          </a:stretch>
        </p:blipFill>
        <p:spPr>
          <a:xfrm>
            <a:off x="7522759" y="1679754"/>
            <a:ext cx="1346200" cy="1346200"/>
          </a:xfrm>
          <a:prstGeom prst="rect">
            <a:avLst/>
          </a:prstGeom>
        </p:spPr>
      </p:pic>
    </p:spTree>
    <p:extLst>
      <p:ext uri="{BB962C8B-B14F-4D97-AF65-F5344CB8AC3E}">
        <p14:creationId xmlns:p14="http://schemas.microsoft.com/office/powerpoint/2010/main" val="41500362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90"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2EF32B83-F288-74C0-A53B-C22AED7574A1}"/>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192091" y="854829"/>
            <a:ext cx="7211338"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 </a:t>
            </a:r>
            <a:r>
              <a:rPr lang="en-US" sz="8000" b="1" dirty="0">
                <a:solidFill>
                  <a:srgbClr val="C00000"/>
                </a:solidFill>
                <a:latin typeface="KG Primary Penmanship Bold"/>
              </a:rPr>
              <a:t>Look and Say.</a:t>
            </a:r>
          </a:p>
        </p:txBody>
      </p:sp>
      <p:pic>
        <p:nvPicPr>
          <p:cNvPr id="22" name="Picture 21"/>
          <p:cNvPicPr>
            <a:picLocks noChangeAspect="1"/>
          </p:cNvPicPr>
          <p:nvPr/>
        </p:nvPicPr>
        <p:blipFill>
          <a:blip r:embed="rId8"/>
          <a:stretch>
            <a:fillRect/>
          </a:stretch>
        </p:blipFill>
        <p:spPr>
          <a:xfrm>
            <a:off x="1227348" y="3626021"/>
            <a:ext cx="15851228" cy="5538598"/>
          </a:xfrm>
          <a:prstGeom prst="rect">
            <a:avLst/>
          </a:prstGeom>
          <a:ln>
            <a:solidFill>
              <a:schemeClr val="tx1"/>
            </a:solid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6628901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AE83FE4-AA18-31F5-33CA-1EC43495626D}"/>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5"/>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1" name="TextBox 6">
            <a:extLst>
              <a:ext uri="{FF2B5EF4-FFF2-40B4-BE49-F238E27FC236}">
                <a16:creationId xmlns:a16="http://schemas.microsoft.com/office/drawing/2014/main" id="{B0452A37-DBF6-3328-459D-E4303689424C}"/>
              </a:ext>
            </a:extLst>
          </p:cNvPr>
          <p:cNvSpPr txBox="1"/>
          <p:nvPr/>
        </p:nvSpPr>
        <p:spPr>
          <a:xfrm>
            <a:off x="-19050" y="864354"/>
            <a:ext cx="5988516" cy="2038828"/>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FFFF00"/>
                </a:solidFill>
                <a:latin typeface="KG Primary Penmanship Bold"/>
              </a:rPr>
              <a:t> </a:t>
            </a:r>
            <a:r>
              <a:rPr lang="en-US" sz="8800" b="1" dirty="0">
                <a:solidFill>
                  <a:srgbClr val="C00000"/>
                </a:solidFill>
                <a:latin typeface="KG Primary Penmanship Bold"/>
              </a:rPr>
              <a:t>Let’s talk!</a:t>
            </a:r>
            <a:endParaRPr lang="en-US" sz="8000" b="1" dirty="0">
              <a:solidFill>
                <a:srgbClr val="C00000"/>
              </a:solidFill>
              <a:latin typeface="KG Primary Penmanship Bold"/>
            </a:endParaRPr>
          </a:p>
        </p:txBody>
      </p:sp>
      <p:pic>
        <p:nvPicPr>
          <p:cNvPr id="2" name="Picture 1"/>
          <p:cNvPicPr>
            <a:picLocks noChangeAspect="1"/>
          </p:cNvPicPr>
          <p:nvPr/>
        </p:nvPicPr>
        <p:blipFill rotWithShape="1">
          <a:blip r:embed="rId10"/>
          <a:srcRect l="9739" t="4330" r="7825" b="1552"/>
          <a:stretch/>
        </p:blipFill>
        <p:spPr>
          <a:xfrm>
            <a:off x="9144000" y="1380565"/>
            <a:ext cx="7391400" cy="8524504"/>
          </a:xfrm>
          <a:prstGeom prst="rect">
            <a:avLst/>
          </a:prstGeom>
        </p:spPr>
      </p:pic>
      <p:pic>
        <p:nvPicPr>
          <p:cNvPr id="4" name="bright-light-positive-uplifting-children-ukulele-energetic-music-16388">
            <a:hlinkClick r:id="" action="ppaction://media"/>
            <a:extLst>
              <a:ext uri="{FF2B5EF4-FFF2-40B4-BE49-F238E27FC236}">
                <a16:creationId xmlns:a16="http://schemas.microsoft.com/office/drawing/2014/main" id="{8F893896-3BAF-1203-4760-A7746CBA31B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905000" y="3253403"/>
            <a:ext cx="3094038" cy="3094038"/>
          </a:xfrm>
          <a:prstGeom prst="rect">
            <a:avLst/>
          </a:prstGeom>
        </p:spPr>
      </p:pic>
    </p:spTree>
    <p:extLst>
      <p:ext uri="{BB962C8B-B14F-4D97-AF65-F5344CB8AC3E}">
        <p14:creationId xmlns:p14="http://schemas.microsoft.com/office/powerpoint/2010/main" val="51363185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8E54098-4B67-79CC-107A-7F05DE5E8081}"/>
              </a:ext>
            </a:extLst>
          </p:cNvPr>
          <p:cNvSpPr/>
          <p:nvPr/>
        </p:nvSpPr>
        <p:spPr>
          <a:xfrm>
            <a:off x="457200" y="1611271"/>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TextBox 6">
            <a:extLst>
              <a:ext uri="{FF2B5EF4-FFF2-40B4-BE49-F238E27FC236}">
                <a16:creationId xmlns:a16="http://schemas.microsoft.com/office/drawing/2014/main" id="{C6249DAA-3EEA-569E-D09C-872FC9C9EBB1}"/>
              </a:ext>
            </a:extLst>
          </p:cNvPr>
          <p:cNvSpPr txBox="1"/>
          <p:nvPr/>
        </p:nvSpPr>
        <p:spPr>
          <a:xfrm>
            <a:off x="898839" y="8191500"/>
            <a:ext cx="17389161" cy="1231106"/>
          </a:xfrm>
          <a:prstGeom prst="rect">
            <a:avLst/>
          </a:prstGeom>
        </p:spPr>
        <p:txBody>
          <a:bodyPr wrap="square" lIns="0" tIns="0" rIns="0" bIns="0" rtlCol="0" anchor="t">
            <a:spAutoFit/>
          </a:bodyPr>
          <a:lstStyle/>
          <a:p>
            <a:pPr algn="ctr">
              <a:spcBef>
                <a:spcPct val="0"/>
              </a:spcBef>
            </a:pPr>
            <a:r>
              <a:rPr lang="en-US" sz="8000" b="1" dirty="0">
                <a:solidFill>
                  <a:srgbClr val="FFFF00"/>
                </a:solidFill>
                <a:latin typeface="Times New Roman" panose="02020603050405020304" pitchFamily="18" charset="0"/>
                <a:cs typeface="Times New Roman" panose="02020603050405020304" pitchFamily="18" charset="0"/>
              </a:rPr>
              <a:t> </a:t>
            </a:r>
            <a:r>
              <a:rPr lang="en-US" sz="8000" dirty="0">
                <a:solidFill>
                  <a:schemeClr val="accent6">
                    <a:lumMod val="50000"/>
                  </a:schemeClr>
                </a:solidFill>
                <a:latin typeface="Times New Roman" panose="02020603050405020304" pitchFamily="18" charset="0"/>
                <a:cs typeface="Times New Roman" panose="02020603050405020304" pitchFamily="18" charset="0"/>
              </a:rPr>
              <a:t>We can play soccer in P.E. today.</a:t>
            </a:r>
          </a:p>
        </p:txBody>
      </p:sp>
      <p:sp>
        <p:nvSpPr>
          <p:cNvPr id="21" name="TextBox 6">
            <a:extLst>
              <a:ext uri="{FF2B5EF4-FFF2-40B4-BE49-F238E27FC236}">
                <a16:creationId xmlns:a16="http://schemas.microsoft.com/office/drawing/2014/main" id="{C6249DAA-3EEA-569E-D09C-872FC9C9EBB1}"/>
              </a:ext>
            </a:extLst>
          </p:cNvPr>
          <p:cNvSpPr txBox="1"/>
          <p:nvPr/>
        </p:nvSpPr>
        <p:spPr>
          <a:xfrm>
            <a:off x="495300" y="1744769"/>
            <a:ext cx="6934200" cy="1231106"/>
          </a:xfrm>
          <a:prstGeom prst="rect">
            <a:avLst/>
          </a:prstGeom>
        </p:spPr>
        <p:txBody>
          <a:bodyPr wrap="square" lIns="0" tIns="0" rIns="0" bIns="0" rtlCol="0" anchor="t">
            <a:spAutoFit/>
          </a:bodyPr>
          <a:lstStyle/>
          <a:p>
            <a:pPr algn="ctr">
              <a:spcBef>
                <a:spcPct val="0"/>
              </a:spcBef>
            </a:pPr>
            <a:r>
              <a:rPr lang="en-US" sz="8000" b="1" dirty="0">
                <a:solidFill>
                  <a:srgbClr val="0070C0"/>
                </a:solidFill>
                <a:latin typeface="Times New Roman" panose="02020603050405020304" pitchFamily="18" charset="0"/>
                <a:cs typeface="Times New Roman" panose="02020603050405020304" pitchFamily="18" charset="0"/>
              </a:rPr>
              <a:t>Work in Pairs.</a:t>
            </a:r>
            <a:endParaRPr lang="en-US" sz="8000" dirty="0">
              <a:solidFill>
                <a:srgbClr val="0070C0"/>
              </a:solidFill>
              <a:latin typeface="Times New Roman" panose="02020603050405020304" pitchFamily="18" charset="0"/>
              <a:cs typeface="Times New Roman" panose="02020603050405020304" pitchFamily="18" charset="0"/>
            </a:endParaRPr>
          </a:p>
        </p:txBody>
      </p:sp>
      <p:pic>
        <p:nvPicPr>
          <p:cNvPr id="4" name="Picture 3" descr="A picture containing toy, doll, vector graphics&#10;&#10;Description automatically generated">
            <a:extLst>
              <a:ext uri="{FF2B5EF4-FFF2-40B4-BE49-F238E27FC236}">
                <a16:creationId xmlns:a16="http://schemas.microsoft.com/office/drawing/2014/main" id="{A143256F-7ABC-3D80-5BAB-5FAFE30DAA41}"/>
              </a:ext>
            </a:extLst>
          </p:cNvPr>
          <p:cNvPicPr>
            <a:picLocks noChangeAspect="1"/>
          </p:cNvPicPr>
          <p:nvPr/>
        </p:nvPicPr>
        <p:blipFill>
          <a:blip r:embed="rId8"/>
          <a:stretch>
            <a:fillRect/>
          </a:stretch>
        </p:blipFill>
        <p:spPr>
          <a:xfrm>
            <a:off x="7543800" y="2183513"/>
            <a:ext cx="8213265" cy="5831001"/>
          </a:xfrm>
          <a:prstGeom prst="rect">
            <a:avLst/>
          </a:prstGeom>
        </p:spPr>
      </p:pic>
    </p:spTree>
    <p:extLst>
      <p:ext uri="{BB962C8B-B14F-4D97-AF65-F5344CB8AC3E}">
        <p14:creationId xmlns:p14="http://schemas.microsoft.com/office/powerpoint/2010/main" val="13703434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4F08578E-F820-DBA9-A2B6-4DE9F5355478}"/>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Google Shape;7545;p47">
            <a:extLst>
              <a:ext uri="{FF2B5EF4-FFF2-40B4-BE49-F238E27FC236}">
                <a16:creationId xmlns:a16="http://schemas.microsoft.com/office/drawing/2014/main" id="{D9F69290-4971-3549-7F95-490CF21B35AB}"/>
              </a:ext>
            </a:extLst>
          </p:cNvPr>
          <p:cNvSpPr/>
          <p:nvPr/>
        </p:nvSpPr>
        <p:spPr>
          <a:xfrm rot="-4372744">
            <a:off x="10302345" y="2120905"/>
            <a:ext cx="4110613" cy="6575363"/>
          </a:xfrm>
          <a:custGeom>
            <a:avLst/>
            <a:gdLst/>
            <a:ahLst/>
            <a:cxnLst/>
            <a:rect l="l" t="t" r="r" b="b"/>
            <a:pathLst>
              <a:path w="174168" h="114693" extrusionOk="0">
                <a:moveTo>
                  <a:pt x="103200" y="1578"/>
                </a:moveTo>
                <a:cubicBezTo>
                  <a:pt x="79310" y="297"/>
                  <a:pt x="41705" y="-1888"/>
                  <a:pt x="24522" y="3387"/>
                </a:cubicBezTo>
                <a:cubicBezTo>
                  <a:pt x="7339" y="8663"/>
                  <a:pt x="933" y="17405"/>
                  <a:pt x="104" y="33231"/>
                </a:cubicBezTo>
                <a:cubicBezTo>
                  <a:pt x="-725" y="49057"/>
                  <a:pt x="9525" y="84854"/>
                  <a:pt x="19548" y="98344"/>
                </a:cubicBezTo>
                <a:cubicBezTo>
                  <a:pt x="29571" y="111834"/>
                  <a:pt x="41026" y="112663"/>
                  <a:pt x="60243" y="114170"/>
                </a:cubicBezTo>
                <a:cubicBezTo>
                  <a:pt x="79460" y="115677"/>
                  <a:pt x="116916" y="113492"/>
                  <a:pt x="134852" y="107388"/>
                </a:cubicBezTo>
                <a:cubicBezTo>
                  <a:pt x="152788" y="101284"/>
                  <a:pt x="162360" y="93596"/>
                  <a:pt x="167861" y="77544"/>
                </a:cubicBezTo>
                <a:cubicBezTo>
                  <a:pt x="173363" y="61492"/>
                  <a:pt x="178638" y="23735"/>
                  <a:pt x="167861" y="11074"/>
                </a:cubicBezTo>
                <a:cubicBezTo>
                  <a:pt x="157084" y="-1587"/>
                  <a:pt x="127090" y="2859"/>
                  <a:pt x="103200" y="1578"/>
                </a:cubicBezTo>
                <a:close/>
              </a:path>
            </a:pathLst>
          </a:custGeom>
          <a:solidFill>
            <a:schemeClr val="lt1"/>
          </a:solidFill>
          <a:ln>
            <a:noFill/>
          </a:ln>
        </p:spPr>
        <p:txBody>
          <a:bodyPr/>
          <a:lstStyle/>
          <a:p>
            <a:endParaRPr lang="en-US" dirty="0"/>
          </a:p>
        </p:txBody>
      </p:sp>
      <p:sp>
        <p:nvSpPr>
          <p:cNvPr id="24" name="Google Shape;3251;p48">
            <a:extLst>
              <a:ext uri="{FF2B5EF4-FFF2-40B4-BE49-F238E27FC236}">
                <a16:creationId xmlns:a16="http://schemas.microsoft.com/office/drawing/2014/main" id="{0DB976B3-C772-450C-32BB-CD82B5BEB06D}"/>
              </a:ext>
            </a:extLst>
          </p:cNvPr>
          <p:cNvSpPr txBox="1">
            <a:spLocks/>
          </p:cNvSpPr>
          <p:nvPr/>
        </p:nvSpPr>
        <p:spPr>
          <a:xfrm>
            <a:off x="9372600" y="4771404"/>
            <a:ext cx="5288120" cy="1558755"/>
          </a:xfrm>
          <a:prstGeom prst="rect">
            <a:avLst/>
          </a:prstGeom>
        </p:spPr>
        <p:txBody>
          <a:bodyPr spcFirstLastPara="1" wrap="square" lIns="91425" tIns="91425" rIns="91425" bIns="91425"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r">
              <a:spcBef>
                <a:spcPts val="0"/>
              </a:spcBef>
            </a:pPr>
            <a:r>
              <a:rPr lang="en-US" sz="8000" dirty="0">
                <a:solidFill>
                  <a:schemeClr val="accent2">
                    <a:lumMod val="50000"/>
                  </a:schemeClr>
                </a:solidFill>
                <a:latin typeface="Jumble" panose="02000503000000020004" pitchFamily="2" charset="0"/>
              </a:rPr>
              <a:t>Good job!</a:t>
            </a:r>
          </a:p>
        </p:txBody>
      </p:sp>
      <p:pic>
        <p:nvPicPr>
          <p:cNvPr id="25" name="Picture 24" descr="A picture containing text, toy, doll&#10;&#10;Description automatically generated">
            <a:extLst>
              <a:ext uri="{FF2B5EF4-FFF2-40B4-BE49-F238E27FC236}">
                <a16:creationId xmlns:a16="http://schemas.microsoft.com/office/drawing/2014/main" id="{F165D194-0600-10B9-DB3B-0363DCFD2786}"/>
              </a:ext>
            </a:extLst>
          </p:cNvPr>
          <p:cNvPicPr>
            <a:picLocks noChangeAspect="1"/>
          </p:cNvPicPr>
          <p:nvPr/>
        </p:nvPicPr>
        <p:blipFill>
          <a:blip r:embed="rId8"/>
          <a:stretch>
            <a:fillRect/>
          </a:stretch>
        </p:blipFill>
        <p:spPr>
          <a:xfrm>
            <a:off x="1676400" y="1783889"/>
            <a:ext cx="7924800" cy="7924800"/>
          </a:xfrm>
          <a:prstGeom prst="rect">
            <a:avLst/>
          </a:prstGeom>
        </p:spPr>
      </p:pic>
    </p:spTree>
    <p:extLst>
      <p:ext uri="{BB962C8B-B14F-4D97-AF65-F5344CB8AC3E}">
        <p14:creationId xmlns:p14="http://schemas.microsoft.com/office/powerpoint/2010/main" val="2388664931"/>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E66E14F2-8A69-0517-22CC-7871CA4D4D01}"/>
              </a:ext>
            </a:extLst>
          </p:cNvPr>
          <p:cNvSpPr/>
          <p:nvPr/>
        </p:nvSpPr>
        <p:spPr>
          <a:xfrm>
            <a:off x="457200" y="1630223"/>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2"/>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3"/>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15" name="TextBox 6"/>
          <p:cNvSpPr txBox="1"/>
          <p:nvPr/>
        </p:nvSpPr>
        <p:spPr>
          <a:xfrm>
            <a:off x="2743200" y="1994484"/>
            <a:ext cx="5790402" cy="1231106"/>
          </a:xfrm>
          <a:prstGeom prst="rect">
            <a:avLst/>
          </a:prstGeom>
        </p:spPr>
        <p:txBody>
          <a:bodyPr wrap="square" lIns="0" tIns="0" rIns="0" bIns="0" rtlCol="0" anchor="t">
            <a:spAutoFit/>
          </a:bodyPr>
          <a:lstStyle/>
          <a:p>
            <a:pPr algn="ctr">
              <a:spcBef>
                <a:spcPct val="0"/>
              </a:spcBef>
            </a:pPr>
            <a:r>
              <a:rPr lang="en-US" sz="8000" b="1" dirty="0">
                <a:solidFill>
                  <a:srgbClr val="C00000"/>
                </a:solidFill>
                <a:latin typeface="KG Primary Penmanship Bold"/>
              </a:rPr>
              <a:t>HOMEWORK</a:t>
            </a:r>
          </a:p>
        </p:txBody>
      </p:sp>
      <p:pic>
        <p:nvPicPr>
          <p:cNvPr id="23" name="Picture 2" descr="Student doing homework Vectors &amp; Illustrations for Free Download | Freepik">
            <a:extLst>
              <a:ext uri="{FF2B5EF4-FFF2-40B4-BE49-F238E27FC236}">
                <a16:creationId xmlns:a16="http://schemas.microsoft.com/office/drawing/2014/main" id="{7261A57E-9E9D-5422-CD22-F5966DF63BE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203996" y="2582736"/>
            <a:ext cx="6306960" cy="5950656"/>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Rectangle 1"/>
          <p:cNvSpPr/>
          <p:nvPr/>
        </p:nvSpPr>
        <p:spPr>
          <a:xfrm>
            <a:off x="786569" y="3919154"/>
            <a:ext cx="10210800" cy="3277820"/>
          </a:xfrm>
          <a:prstGeom prst="rect">
            <a:avLst/>
          </a:prstGeom>
        </p:spPr>
        <p:txBody>
          <a:bodyPr wrap="square">
            <a:spAutoFit/>
          </a:bodyPr>
          <a:lstStyle/>
          <a:p>
            <a:pPr marL="685800" marR="0" lvl="0" indent="-685800" algn="just">
              <a:spcBef>
                <a:spcPts val="600"/>
              </a:spcBef>
              <a:spcAft>
                <a:spcPts val="600"/>
              </a:spcAft>
              <a:buClr>
                <a:schemeClr val="accent6">
                  <a:lumMod val="50000"/>
                </a:schemeClr>
              </a:buClr>
              <a:buFont typeface="Wingdings" panose="05000000000000000000" pitchFamily="2" charset="2"/>
              <a:buChar char="Ø"/>
            </a:pPr>
            <a:r>
              <a:rPr lang="en-US" sz="4800" dirty="0">
                <a:solidFill>
                  <a:schemeClr val="accent6">
                    <a:lumMod val="50000"/>
                  </a:schemeClr>
                </a:solidFill>
                <a:latin typeface="Tenorite" panose="020F0502020204030204" pitchFamily="2" charset="0"/>
                <a:ea typeface="Calibri" panose="020F0502020204030204" pitchFamily="34" charset="0"/>
              </a:rPr>
              <a:t>Learn the patterns by heart. </a:t>
            </a:r>
          </a:p>
          <a:p>
            <a:pPr marL="685800" marR="0" lvl="0" indent="-685800" algn="just">
              <a:spcBef>
                <a:spcPts val="600"/>
              </a:spcBef>
              <a:spcAft>
                <a:spcPts val="600"/>
              </a:spcAft>
              <a:buClr>
                <a:schemeClr val="accent6">
                  <a:lumMod val="50000"/>
                </a:schemeClr>
              </a:buClr>
              <a:buFont typeface="Wingdings" panose="05000000000000000000" pitchFamily="2" charset="2"/>
              <a:buChar char="Ø"/>
            </a:pPr>
            <a:r>
              <a:rPr lang="en-US" sz="4800" dirty="0">
                <a:solidFill>
                  <a:schemeClr val="accent6">
                    <a:lumMod val="50000"/>
                  </a:schemeClr>
                </a:solidFill>
                <a:latin typeface="Tenorite" panose="020F0502020204030204" pitchFamily="2" charset="0"/>
                <a:ea typeface="Calibri" panose="020F0502020204030204" pitchFamily="34" charset="0"/>
              </a:rPr>
              <a:t>Do the exercises in Workbook p. 33.</a:t>
            </a:r>
          </a:p>
          <a:p>
            <a:pPr marL="571500" indent="-571500">
              <a:buFont typeface="Wingdings" panose="05000000000000000000" pitchFamily="2" charset="2"/>
              <a:buChar char="Ø"/>
            </a:pPr>
            <a:r>
              <a:rPr lang="en-US" sz="4800" dirty="0">
                <a:solidFill>
                  <a:schemeClr val="accent6">
                    <a:lumMod val="50000"/>
                  </a:schemeClr>
                </a:solidFill>
                <a:latin typeface="Tenorite" panose="020F0502020204030204" pitchFamily="2" charset="0"/>
                <a:ea typeface="SimSun" panose="02010600030101010101" pitchFamily="2" charset="-122"/>
              </a:rPr>
              <a:t>Prepare for the next lesson </a:t>
            </a:r>
          </a:p>
          <a:p>
            <a:r>
              <a:rPr lang="en-US" sz="4800" dirty="0">
                <a:solidFill>
                  <a:schemeClr val="accent6">
                    <a:lumMod val="50000"/>
                  </a:schemeClr>
                </a:solidFill>
                <a:latin typeface="Tenorite" panose="020F0502020204030204" pitchFamily="2" charset="0"/>
                <a:ea typeface="SimSun" panose="02010600030101010101" pitchFamily="2" charset="-122"/>
              </a:rPr>
              <a:t>   (Unit 4 - Lesson 2/Period 2).</a:t>
            </a:r>
            <a:endParaRPr lang="en-US" sz="4800" dirty="0">
              <a:solidFill>
                <a:schemeClr val="accent6">
                  <a:lumMod val="50000"/>
                </a:schemeClr>
              </a:solidFill>
              <a:latin typeface="Tenorite" panose="020F0502020204030204" pitchFamily="2" charset="0"/>
            </a:endParaRPr>
          </a:p>
        </p:txBody>
      </p:sp>
    </p:spTree>
    <p:extLst>
      <p:ext uri="{BB962C8B-B14F-4D97-AF65-F5344CB8AC3E}">
        <p14:creationId xmlns:p14="http://schemas.microsoft.com/office/powerpoint/2010/main" val="32127385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5864" y="1453329"/>
            <a:ext cx="16230600" cy="8229600"/>
            <a:chOff x="0" y="0"/>
            <a:chExt cx="4274726" cy="2167467"/>
          </a:xfrm>
        </p:grpSpPr>
        <p:sp>
          <p:nvSpPr>
            <p:cNvPr id="3" name="Freeform 3"/>
            <p:cNvSpPr/>
            <p:nvPr/>
          </p:nvSpPr>
          <p:spPr>
            <a:xfrm>
              <a:off x="0" y="0"/>
              <a:ext cx="4274726" cy="2167467"/>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chemeClr val="accent5">
                <a:lumMod val="40000"/>
                <a:lumOff val="60000"/>
              </a:schemeClr>
            </a:solidFill>
          </p:spPr>
        </p:sp>
        <p:sp>
          <p:nvSpPr>
            <p:cNvPr id="4" name="TextBox 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6">
            <a:extLst>
              <a:ext uri="{FF2B5EF4-FFF2-40B4-BE49-F238E27FC236}">
                <a16:creationId xmlns:a16="http://schemas.microsoft.com/office/drawing/2014/main" id="{C57743C5-9558-2D6D-5340-D4279B56FE44}"/>
              </a:ext>
            </a:extLst>
          </p:cNvPr>
          <p:cNvGrpSpPr/>
          <p:nvPr/>
        </p:nvGrpSpPr>
        <p:grpSpPr>
          <a:xfrm>
            <a:off x="-42836" y="-56804"/>
            <a:ext cx="18288000" cy="2415143"/>
            <a:chOff x="-42836" y="-56804"/>
            <a:chExt cx="18288000" cy="2415143"/>
          </a:xfrm>
        </p:grpSpPr>
        <p:pic>
          <p:nvPicPr>
            <p:cNvPr id="8" name="Picture 7">
              <a:extLst>
                <a:ext uri="{FF2B5EF4-FFF2-40B4-BE49-F238E27FC236}">
                  <a16:creationId xmlns:a16="http://schemas.microsoft.com/office/drawing/2014/main" id="{4A3413C9-87EC-BCB3-893E-5ADC836E8CC7}"/>
                </a:ext>
              </a:extLst>
            </p:cNvPr>
            <p:cNvPicPr>
              <a:picLocks noChangeAspect="1"/>
            </p:cNvPicPr>
            <p:nvPr/>
          </p:nvPicPr>
          <p:blipFill>
            <a:blip r:embed="rId3"/>
            <a:stretch>
              <a:fillRect/>
            </a:stretch>
          </p:blipFill>
          <p:spPr>
            <a:xfrm>
              <a:off x="-42836" y="-56804"/>
              <a:ext cx="18288000" cy="934064"/>
            </a:xfrm>
            <a:prstGeom prst="rect">
              <a:avLst/>
            </a:prstGeom>
          </p:spPr>
        </p:pic>
        <p:grpSp>
          <p:nvGrpSpPr>
            <p:cNvPr id="9" name="Group 8">
              <a:extLst>
                <a:ext uri="{FF2B5EF4-FFF2-40B4-BE49-F238E27FC236}">
                  <a16:creationId xmlns:a16="http://schemas.microsoft.com/office/drawing/2014/main" id="{4189F1C4-0BC5-328A-1C87-DB0AFC6E9B11}"/>
                </a:ext>
              </a:extLst>
            </p:cNvPr>
            <p:cNvGrpSpPr/>
            <p:nvPr/>
          </p:nvGrpSpPr>
          <p:grpSpPr>
            <a:xfrm>
              <a:off x="-32657" y="-23999"/>
              <a:ext cx="5181600" cy="2382338"/>
              <a:chOff x="0" y="-1"/>
              <a:chExt cx="3460862" cy="1520972"/>
            </a:xfrm>
          </p:grpSpPr>
          <p:pic>
            <p:nvPicPr>
              <p:cNvPr id="10" name="Picture 9">
                <a:extLst>
                  <a:ext uri="{FF2B5EF4-FFF2-40B4-BE49-F238E27FC236}">
                    <a16:creationId xmlns:a16="http://schemas.microsoft.com/office/drawing/2014/main" id="{10BC3C66-C988-481A-F4B6-E03023B69BDC}"/>
                  </a:ext>
                </a:extLst>
              </p:cNvPr>
              <p:cNvPicPr>
                <a:picLocks noChangeAspect="1"/>
              </p:cNvPicPr>
              <p:nvPr userDrawn="1"/>
            </p:nvPicPr>
            <p:blipFill rotWithShape="1">
              <a:blip r:embed="rId4"/>
              <a:srcRect b="53414"/>
              <a:stretch/>
            </p:blipFill>
            <p:spPr>
              <a:xfrm>
                <a:off x="0" y="-1"/>
                <a:ext cx="3185160" cy="604521"/>
              </a:xfrm>
              <a:prstGeom prst="rect">
                <a:avLst/>
              </a:prstGeom>
            </p:spPr>
          </p:pic>
          <p:pic>
            <p:nvPicPr>
              <p:cNvPr id="11" name="Picture 10" descr="Logo&#10;&#10;Description automatically generated with medium confidence">
                <a:extLst>
                  <a:ext uri="{FF2B5EF4-FFF2-40B4-BE49-F238E27FC236}">
                    <a16:creationId xmlns:a16="http://schemas.microsoft.com/office/drawing/2014/main" id="{D09A0EF0-7DE7-0888-960B-97EDAC23EE91}"/>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12" name="Picture 11" descr="A red circle with a yellow symbol&#10;&#10;Description automatically generated with low confidence">
                <a:extLst>
                  <a:ext uri="{FF2B5EF4-FFF2-40B4-BE49-F238E27FC236}">
                    <a16:creationId xmlns:a16="http://schemas.microsoft.com/office/drawing/2014/main" id="{9D129313-4ABB-E315-7171-D4C1A4DFFB8B}"/>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13" name="Picture 12" descr="Text&#10;&#10;Description automatically generated">
                <a:extLst>
                  <a:ext uri="{FF2B5EF4-FFF2-40B4-BE49-F238E27FC236}">
                    <a16:creationId xmlns:a16="http://schemas.microsoft.com/office/drawing/2014/main" id="{CB6C8D16-753F-33BF-3570-45B70835DFFA}"/>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
        <p:nvSpPr>
          <p:cNvPr id="5" name="TextBox 11">
            <a:extLst>
              <a:ext uri="{FF2B5EF4-FFF2-40B4-BE49-F238E27FC236}">
                <a16:creationId xmlns:a16="http://schemas.microsoft.com/office/drawing/2014/main" id="{A9B19134-F88B-54D5-68C1-95F6CEB0D599}"/>
              </a:ext>
            </a:extLst>
          </p:cNvPr>
          <p:cNvSpPr txBox="1"/>
          <p:nvPr/>
        </p:nvSpPr>
        <p:spPr>
          <a:xfrm>
            <a:off x="2663241" y="2014547"/>
            <a:ext cx="13181135" cy="1467094"/>
          </a:xfrm>
          <a:prstGeom prst="rect">
            <a:avLst/>
          </a:prstGeom>
        </p:spPr>
        <p:txBody>
          <a:bodyPr lIns="0" tIns="0" rIns="0" bIns="0" rtlCol="0" anchor="t">
            <a:spAutoFit/>
          </a:bodyPr>
          <a:lstStyle/>
          <a:p>
            <a:pPr algn="ctr">
              <a:lnSpc>
                <a:spcPts val="12061"/>
              </a:lnSpc>
              <a:spcBef>
                <a:spcPct val="0"/>
              </a:spcBef>
            </a:pPr>
            <a:r>
              <a:rPr lang="en-US" sz="8615" dirty="0">
                <a:solidFill>
                  <a:srgbClr val="FFFF00"/>
                </a:solidFill>
                <a:latin typeface="Fredoka One"/>
              </a:rPr>
              <a:t>Our Winners!</a:t>
            </a:r>
          </a:p>
        </p:txBody>
      </p:sp>
      <p:grpSp>
        <p:nvGrpSpPr>
          <p:cNvPr id="14" name="Group 4">
            <a:extLst>
              <a:ext uri="{FF2B5EF4-FFF2-40B4-BE49-F238E27FC236}">
                <a16:creationId xmlns:a16="http://schemas.microsoft.com/office/drawing/2014/main" id="{B6A1540B-741D-6FDE-778A-10B956DFAD89}"/>
              </a:ext>
            </a:extLst>
          </p:cNvPr>
          <p:cNvGrpSpPr>
            <a:grpSpLocks noChangeAspect="1"/>
          </p:cNvGrpSpPr>
          <p:nvPr/>
        </p:nvGrpSpPr>
        <p:grpSpPr>
          <a:xfrm>
            <a:off x="1877764" y="4402880"/>
            <a:ext cx="3608636" cy="3608622"/>
            <a:chOff x="0" y="0"/>
            <a:chExt cx="6350000" cy="6349975"/>
          </a:xfrm>
        </p:grpSpPr>
        <p:sp>
          <p:nvSpPr>
            <p:cNvPr id="15" name="Freeform 5">
              <a:extLst>
                <a:ext uri="{FF2B5EF4-FFF2-40B4-BE49-F238E27FC236}">
                  <a16:creationId xmlns:a16="http://schemas.microsoft.com/office/drawing/2014/main" id="{B0DF7270-BD72-DF9F-C5A1-62561B46FEA0}"/>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8"/>
              <a:stretch>
                <a:fillRect t="-3920" b="-60014"/>
              </a:stretch>
            </a:blipFill>
            <a:ln>
              <a:solidFill>
                <a:schemeClr val="accent1"/>
              </a:solidFill>
            </a:ln>
          </p:spPr>
        </p:sp>
      </p:grpSp>
      <p:grpSp>
        <p:nvGrpSpPr>
          <p:cNvPr id="16" name="Group 6">
            <a:extLst>
              <a:ext uri="{FF2B5EF4-FFF2-40B4-BE49-F238E27FC236}">
                <a16:creationId xmlns:a16="http://schemas.microsoft.com/office/drawing/2014/main" id="{502B52D5-5AC6-8CA2-56BC-C360D3685523}"/>
              </a:ext>
            </a:extLst>
          </p:cNvPr>
          <p:cNvGrpSpPr>
            <a:grpSpLocks noChangeAspect="1"/>
          </p:cNvGrpSpPr>
          <p:nvPr/>
        </p:nvGrpSpPr>
        <p:grpSpPr>
          <a:xfrm>
            <a:off x="7104373" y="4295490"/>
            <a:ext cx="3716027" cy="3716012"/>
            <a:chOff x="0" y="0"/>
            <a:chExt cx="6350000" cy="6349975"/>
          </a:xfrm>
        </p:grpSpPr>
        <p:sp>
          <p:nvSpPr>
            <p:cNvPr id="18" name="Freeform 7">
              <a:extLst>
                <a:ext uri="{FF2B5EF4-FFF2-40B4-BE49-F238E27FC236}">
                  <a16:creationId xmlns:a16="http://schemas.microsoft.com/office/drawing/2014/main" id="{215B7223-D8EB-3525-EC96-DBA4F56AB4EF}"/>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9"/>
              <a:stretch>
                <a:fillRect t="-2342" b="-47752"/>
              </a:stretch>
            </a:blipFill>
            <a:ln>
              <a:solidFill>
                <a:schemeClr val="accent1"/>
              </a:solidFill>
            </a:ln>
          </p:spPr>
        </p:sp>
      </p:grpSp>
      <p:grpSp>
        <p:nvGrpSpPr>
          <p:cNvPr id="19" name="Group 8">
            <a:extLst>
              <a:ext uri="{FF2B5EF4-FFF2-40B4-BE49-F238E27FC236}">
                <a16:creationId xmlns:a16="http://schemas.microsoft.com/office/drawing/2014/main" id="{FEC27949-4E7A-8D57-76BD-C49C5F743BE9}"/>
              </a:ext>
            </a:extLst>
          </p:cNvPr>
          <p:cNvGrpSpPr>
            <a:grpSpLocks noChangeAspect="1"/>
          </p:cNvGrpSpPr>
          <p:nvPr/>
        </p:nvGrpSpPr>
        <p:grpSpPr>
          <a:xfrm>
            <a:off x="12660856" y="4295490"/>
            <a:ext cx="3716027" cy="3716012"/>
            <a:chOff x="0" y="0"/>
            <a:chExt cx="6350000" cy="6349975"/>
          </a:xfrm>
        </p:grpSpPr>
        <p:sp>
          <p:nvSpPr>
            <p:cNvPr id="20" name="Freeform 9">
              <a:extLst>
                <a:ext uri="{FF2B5EF4-FFF2-40B4-BE49-F238E27FC236}">
                  <a16:creationId xmlns:a16="http://schemas.microsoft.com/office/drawing/2014/main" id="{D8AB7930-5B80-DE6A-7084-74EF31576081}"/>
                </a:ext>
              </a:extLst>
            </p:cNvPr>
            <p:cNvSpPr/>
            <p:nvPr/>
          </p:nvSpPr>
          <p:spPr>
            <a:xfrm>
              <a:off x="0" y="0"/>
              <a:ext cx="6350000" cy="6349974"/>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10"/>
              <a:stretch>
                <a:fillRect l="-24906" r="-24906"/>
              </a:stretch>
            </a:blipFill>
            <a:ln>
              <a:solidFill>
                <a:schemeClr val="accent1"/>
              </a:solidFill>
            </a:ln>
          </p:spPr>
        </p:sp>
      </p:grpSp>
      <p:pic>
        <p:nvPicPr>
          <p:cNvPr id="21" name="Picture 10">
            <a:extLst>
              <a:ext uri="{FF2B5EF4-FFF2-40B4-BE49-F238E27FC236}">
                <a16:creationId xmlns:a16="http://schemas.microsoft.com/office/drawing/2014/main" id="{B86DF469-1A5C-ECB0-344C-319B0D2583E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899823">
            <a:off x="2728539" y="1631990"/>
            <a:ext cx="2964086" cy="2592228"/>
          </a:xfrm>
          <a:prstGeom prst="rect">
            <a:avLst/>
          </a:prstGeom>
        </p:spPr>
      </p:pic>
      <p:pic>
        <p:nvPicPr>
          <p:cNvPr id="22" name="Picture 11">
            <a:extLst>
              <a:ext uri="{FF2B5EF4-FFF2-40B4-BE49-F238E27FC236}">
                <a16:creationId xmlns:a16="http://schemas.microsoft.com/office/drawing/2014/main" id="{274B2BBC-8C67-6606-A031-E540E213315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flipH="1">
            <a:off x="12947887" y="1095237"/>
            <a:ext cx="2676872" cy="2676872"/>
          </a:xfrm>
          <a:prstGeom prst="rect">
            <a:avLst/>
          </a:prstGeom>
        </p:spPr>
      </p:pic>
      <p:sp>
        <p:nvSpPr>
          <p:cNvPr id="23" name="TextBox 13">
            <a:extLst>
              <a:ext uri="{FF2B5EF4-FFF2-40B4-BE49-F238E27FC236}">
                <a16:creationId xmlns:a16="http://schemas.microsoft.com/office/drawing/2014/main" id="{08B11F03-4B30-DA90-AF02-3C75B29FBF61}"/>
              </a:ext>
            </a:extLst>
          </p:cNvPr>
          <p:cNvSpPr txBox="1"/>
          <p:nvPr/>
        </p:nvSpPr>
        <p:spPr>
          <a:xfrm>
            <a:off x="1371600" y="8146604"/>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Peter</a:t>
            </a:r>
          </a:p>
        </p:txBody>
      </p:sp>
      <p:sp>
        <p:nvSpPr>
          <p:cNvPr id="24" name="TextBox 14">
            <a:extLst>
              <a:ext uri="{FF2B5EF4-FFF2-40B4-BE49-F238E27FC236}">
                <a16:creationId xmlns:a16="http://schemas.microsoft.com/office/drawing/2014/main" id="{59820D04-66CB-3A95-E262-D33551A83D46}"/>
              </a:ext>
            </a:extLst>
          </p:cNvPr>
          <p:cNvSpPr txBox="1"/>
          <p:nvPr/>
        </p:nvSpPr>
        <p:spPr>
          <a:xfrm>
            <a:off x="6629400" y="8198845"/>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Eric</a:t>
            </a:r>
          </a:p>
        </p:txBody>
      </p:sp>
      <p:sp>
        <p:nvSpPr>
          <p:cNvPr id="25" name="TextBox 15">
            <a:extLst>
              <a:ext uri="{FF2B5EF4-FFF2-40B4-BE49-F238E27FC236}">
                <a16:creationId xmlns:a16="http://schemas.microsoft.com/office/drawing/2014/main" id="{F916C72C-9537-9D34-7929-650BA12285D6}"/>
              </a:ext>
            </a:extLst>
          </p:cNvPr>
          <p:cNvSpPr txBox="1"/>
          <p:nvPr/>
        </p:nvSpPr>
        <p:spPr>
          <a:xfrm>
            <a:off x="12274312" y="8272453"/>
            <a:ext cx="4489113" cy="887095"/>
          </a:xfrm>
          <a:prstGeom prst="rect">
            <a:avLst/>
          </a:prstGeom>
        </p:spPr>
        <p:txBody>
          <a:bodyPr lIns="0" tIns="0" rIns="0" bIns="0" rtlCol="0" anchor="t">
            <a:spAutoFit/>
          </a:bodyPr>
          <a:lstStyle/>
          <a:p>
            <a:pPr algn="ctr">
              <a:lnSpc>
                <a:spcPts val="7279"/>
              </a:lnSpc>
            </a:pPr>
            <a:r>
              <a:rPr lang="en-US" sz="5199" b="1" dirty="0">
                <a:solidFill>
                  <a:srgbClr val="0070C0"/>
                </a:solidFill>
                <a:latin typeface="Sniglet"/>
              </a:rPr>
              <a:t>Julie</a:t>
            </a:r>
          </a:p>
        </p:txBody>
      </p:sp>
    </p:spTree>
    <p:extLst>
      <p:ext uri="{BB962C8B-B14F-4D97-AF65-F5344CB8AC3E}">
        <p14:creationId xmlns:p14="http://schemas.microsoft.com/office/powerpoint/2010/main" val="2682958653"/>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EAEDCC"/>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1694403" flipV="1">
            <a:off x="14158085" y="7354708"/>
            <a:ext cx="3992630" cy="3044381"/>
          </a:xfrm>
          <a:prstGeom prst="rect">
            <a:avLst/>
          </a:prstGeom>
        </p:spPr>
      </p:pic>
      <p:pic>
        <p:nvPicPr>
          <p:cNvPr id="3" name="Picture 3"/>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4261271">
            <a:off x="509235" y="4942283"/>
            <a:ext cx="2968161" cy="4017815"/>
          </a:xfrm>
          <a:prstGeom prst="rect">
            <a:avLst/>
          </a:prstGeom>
        </p:spPr>
      </p:pic>
      <p:pic>
        <p:nvPicPr>
          <p:cNvPr id="4" name="Picture 4"/>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363836" flipH="1">
            <a:off x="-29980" y="7305873"/>
            <a:ext cx="2684556" cy="3633917"/>
          </a:xfrm>
          <a:prstGeom prst="rect">
            <a:avLst/>
          </a:prstGeom>
        </p:spPr>
      </p:pic>
      <p:pic>
        <p:nvPicPr>
          <p:cNvPr id="6" name="Picture 6"/>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rot="79655" flipH="1">
            <a:off x="16192188" y="4103355"/>
            <a:ext cx="3308589" cy="3300318"/>
          </a:xfrm>
          <a:prstGeom prst="rect">
            <a:avLst/>
          </a:prstGeom>
        </p:spPr>
      </p:pic>
      <p:grpSp>
        <p:nvGrpSpPr>
          <p:cNvPr id="7" name="Group 7"/>
          <p:cNvGrpSpPr/>
          <p:nvPr/>
        </p:nvGrpSpPr>
        <p:grpSpPr>
          <a:xfrm>
            <a:off x="1713958" y="2831768"/>
            <a:ext cx="10556366" cy="3106472"/>
            <a:chOff x="0" y="0"/>
            <a:chExt cx="6503752" cy="1913890"/>
          </a:xfrm>
        </p:grpSpPr>
        <p:sp>
          <p:nvSpPr>
            <p:cNvPr id="8" name="Freeform 8"/>
            <p:cNvSpPr/>
            <p:nvPr/>
          </p:nvSpPr>
          <p:spPr>
            <a:xfrm>
              <a:off x="0" y="0"/>
              <a:ext cx="6503752" cy="1913890"/>
            </a:xfrm>
            <a:custGeom>
              <a:avLst/>
              <a:gdLst/>
              <a:ahLst/>
              <a:cxnLst/>
              <a:rect l="l" t="t" r="r" b="b"/>
              <a:pathLst>
                <a:path w="6503752" h="1913890">
                  <a:moveTo>
                    <a:pt x="6503752" y="956945"/>
                  </a:moveTo>
                  <a:lnTo>
                    <a:pt x="6503752" y="956945"/>
                  </a:lnTo>
                  <a:cubicBezTo>
                    <a:pt x="6503752" y="1485392"/>
                    <a:pt x="6075381" y="1913890"/>
                    <a:pt x="5546807" y="1913890"/>
                  </a:cubicBezTo>
                  <a:lnTo>
                    <a:pt x="956945" y="1913890"/>
                  </a:lnTo>
                  <a:cubicBezTo>
                    <a:pt x="428371" y="1913890"/>
                    <a:pt x="0" y="1485392"/>
                    <a:pt x="0" y="956945"/>
                  </a:cubicBezTo>
                  <a:lnTo>
                    <a:pt x="0" y="956945"/>
                  </a:lnTo>
                  <a:cubicBezTo>
                    <a:pt x="0" y="428371"/>
                    <a:pt x="428371" y="0"/>
                    <a:pt x="956945" y="0"/>
                  </a:cubicBezTo>
                  <a:lnTo>
                    <a:pt x="5546807" y="0"/>
                  </a:lnTo>
                  <a:cubicBezTo>
                    <a:pt x="6075254" y="0"/>
                    <a:pt x="6503752" y="428371"/>
                    <a:pt x="6503752" y="956945"/>
                  </a:cubicBezTo>
                  <a:close/>
                </a:path>
              </a:pathLst>
            </a:custGeom>
            <a:solidFill>
              <a:srgbClr val="FFC07A"/>
            </a:solidFill>
          </p:spPr>
        </p:sp>
      </p:grpSp>
      <p:sp>
        <p:nvSpPr>
          <p:cNvPr id="9" name="TextBox 9"/>
          <p:cNvSpPr txBox="1"/>
          <p:nvPr/>
        </p:nvSpPr>
        <p:spPr>
          <a:xfrm>
            <a:off x="2633721" y="3377603"/>
            <a:ext cx="8783442" cy="1339844"/>
          </a:xfrm>
          <a:prstGeom prst="rect">
            <a:avLst/>
          </a:prstGeom>
        </p:spPr>
        <p:txBody>
          <a:bodyPr lIns="0" tIns="0" rIns="0" bIns="0" rtlCol="0" anchor="t">
            <a:spAutoFit/>
          </a:bodyPr>
          <a:lstStyle/>
          <a:p>
            <a:pPr algn="ctr">
              <a:lnSpc>
                <a:spcPts val="9999"/>
              </a:lnSpc>
            </a:pPr>
            <a:r>
              <a:rPr lang="en-US" sz="9999" dirty="0">
                <a:solidFill>
                  <a:srgbClr val="000000"/>
                </a:solidFill>
                <a:latin typeface="Tenor Sans"/>
              </a:rPr>
              <a:t>Thank You!</a:t>
            </a:r>
          </a:p>
        </p:txBody>
      </p:sp>
      <p:sp>
        <p:nvSpPr>
          <p:cNvPr id="10" name="TextBox 10"/>
          <p:cNvSpPr txBox="1"/>
          <p:nvPr/>
        </p:nvSpPr>
        <p:spPr>
          <a:xfrm>
            <a:off x="3643601" y="4977649"/>
            <a:ext cx="7277469" cy="679673"/>
          </a:xfrm>
          <a:prstGeom prst="rect">
            <a:avLst/>
          </a:prstGeom>
        </p:spPr>
        <p:txBody>
          <a:bodyPr lIns="0" tIns="0" rIns="0" bIns="0" rtlCol="0" anchor="t">
            <a:spAutoFit/>
          </a:bodyPr>
          <a:lstStyle/>
          <a:p>
            <a:pPr algn="ctr">
              <a:lnSpc>
                <a:spcPts val="5279"/>
              </a:lnSpc>
            </a:pPr>
            <a:r>
              <a:rPr lang="en-US" sz="4399" b="1" spc="219" dirty="0">
                <a:solidFill>
                  <a:srgbClr val="000000"/>
                </a:solidFill>
                <a:latin typeface="Nunito Sans Regular"/>
              </a:rPr>
              <a:t>See You Next Time.</a:t>
            </a:r>
          </a:p>
        </p:txBody>
      </p:sp>
      <p:pic>
        <p:nvPicPr>
          <p:cNvPr id="11" name="Picture 11"/>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rot="6791010">
            <a:off x="885625" y="6411669"/>
            <a:ext cx="3657261" cy="3373824"/>
          </a:xfrm>
          <a:prstGeom prst="rect">
            <a:avLst/>
          </a:prstGeom>
        </p:spPr>
      </p:pic>
      <p:pic>
        <p:nvPicPr>
          <p:cNvPr id="12" name="Picture 12"/>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394612">
            <a:off x="13575560" y="7821299"/>
            <a:ext cx="897554" cy="1550849"/>
          </a:xfrm>
          <a:prstGeom prst="rect">
            <a:avLst/>
          </a:prstGeom>
        </p:spPr>
      </p:pic>
      <p:pic>
        <p:nvPicPr>
          <p:cNvPr id="13" name="Picture 13"/>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2229043" y="1100980"/>
            <a:ext cx="4923286" cy="4377249"/>
          </a:xfrm>
          <a:prstGeom prst="rect">
            <a:avLst/>
          </a:prstGeom>
        </p:spPr>
      </p:pic>
      <p:pic>
        <p:nvPicPr>
          <p:cNvPr id="14" name="Picture 14"/>
          <p:cNvPicPr>
            <a:picLocks noChangeAspect="1"/>
          </p:cNvPicPr>
          <p:nvPr/>
        </p:nvPicPr>
        <p:blipFill>
          <a:blip r:embed="rId17"/>
          <a:srcRect/>
          <a:stretch>
            <a:fillRect/>
          </a:stretch>
        </p:blipFill>
        <p:spPr>
          <a:xfrm>
            <a:off x="286021" y="1093451"/>
            <a:ext cx="1485358" cy="1990380"/>
          </a:xfrm>
          <a:prstGeom prst="rect">
            <a:avLst/>
          </a:prstGeom>
        </p:spPr>
      </p:pic>
      <p:grpSp>
        <p:nvGrpSpPr>
          <p:cNvPr id="15" name="Group 15"/>
          <p:cNvGrpSpPr/>
          <p:nvPr/>
        </p:nvGrpSpPr>
        <p:grpSpPr>
          <a:xfrm>
            <a:off x="4321725" y="7277100"/>
            <a:ext cx="4314025" cy="2639247"/>
            <a:chOff x="0" y="0"/>
            <a:chExt cx="5507640" cy="3144349"/>
          </a:xfrm>
        </p:grpSpPr>
        <p:pic>
          <p:nvPicPr>
            <p:cNvPr id="16" name="Picture 16"/>
            <p:cNvPicPr>
              <a:picLocks noChangeAspect="1"/>
            </p:cNvPicPr>
            <p:nvPr/>
          </p:nvPicPr>
          <p:blipFill>
            <a:blip r:embed="rId18"/>
            <a:srcRect/>
            <a:stretch>
              <a:fillRect/>
            </a:stretch>
          </p:blipFill>
          <p:spPr>
            <a:xfrm>
              <a:off x="0" y="0"/>
              <a:ext cx="5240582" cy="3144349"/>
            </a:xfrm>
            <a:prstGeom prst="rect">
              <a:avLst/>
            </a:prstGeom>
          </p:spPr>
        </p:pic>
        <p:pic>
          <p:nvPicPr>
            <p:cNvPr id="17" name="Picture 17"/>
            <p:cNvPicPr>
              <a:picLocks noChangeAspect="1"/>
            </p:cNvPicPr>
            <p:nvPr/>
          </p:nvPicPr>
          <p:blipFill>
            <a:blip r:embed="rId19"/>
            <a:srcRect t="773" b="773"/>
            <a:stretch>
              <a:fillRect/>
            </a:stretch>
          </p:blipFill>
          <p:spPr>
            <a:xfrm>
              <a:off x="3043557" y="0"/>
              <a:ext cx="2464083" cy="2949904"/>
            </a:xfrm>
            <a:prstGeom prst="rect">
              <a:avLst/>
            </a:prstGeom>
          </p:spPr>
        </p:pic>
      </p:grpSp>
      <p:grpSp>
        <p:nvGrpSpPr>
          <p:cNvPr id="25" name="Group 24">
            <a:extLst>
              <a:ext uri="{FF2B5EF4-FFF2-40B4-BE49-F238E27FC236}">
                <a16:creationId xmlns:a16="http://schemas.microsoft.com/office/drawing/2014/main" id="{44D9E217-2DDE-BBC8-9FC5-C702B69BD1AA}"/>
              </a:ext>
            </a:extLst>
          </p:cNvPr>
          <p:cNvGrpSpPr/>
          <p:nvPr/>
        </p:nvGrpSpPr>
        <p:grpSpPr>
          <a:xfrm>
            <a:off x="-42836" y="-56804"/>
            <a:ext cx="18424684" cy="2415143"/>
            <a:chOff x="-42836" y="-56804"/>
            <a:chExt cx="18288000" cy="2415143"/>
          </a:xfrm>
        </p:grpSpPr>
        <p:pic>
          <p:nvPicPr>
            <p:cNvPr id="26" name="Picture 25">
              <a:extLst>
                <a:ext uri="{FF2B5EF4-FFF2-40B4-BE49-F238E27FC236}">
                  <a16:creationId xmlns:a16="http://schemas.microsoft.com/office/drawing/2014/main" id="{77CE0C83-1AF3-C878-ACF6-5433E0486224}"/>
                </a:ext>
              </a:extLst>
            </p:cNvPr>
            <p:cNvPicPr>
              <a:picLocks noChangeAspect="1"/>
            </p:cNvPicPr>
            <p:nvPr/>
          </p:nvPicPr>
          <p:blipFill>
            <a:blip r:embed="rId20"/>
            <a:stretch>
              <a:fillRect/>
            </a:stretch>
          </p:blipFill>
          <p:spPr>
            <a:xfrm>
              <a:off x="-42836" y="-56804"/>
              <a:ext cx="18288000" cy="934064"/>
            </a:xfrm>
            <a:prstGeom prst="rect">
              <a:avLst/>
            </a:prstGeom>
          </p:spPr>
        </p:pic>
        <p:grpSp>
          <p:nvGrpSpPr>
            <p:cNvPr id="27" name="Group 26">
              <a:extLst>
                <a:ext uri="{FF2B5EF4-FFF2-40B4-BE49-F238E27FC236}">
                  <a16:creationId xmlns:a16="http://schemas.microsoft.com/office/drawing/2014/main" id="{0FC9235C-DD8C-28F0-D626-4B1E4B3A8220}"/>
                </a:ext>
              </a:extLst>
            </p:cNvPr>
            <p:cNvGrpSpPr/>
            <p:nvPr/>
          </p:nvGrpSpPr>
          <p:grpSpPr>
            <a:xfrm>
              <a:off x="-32657" y="-23999"/>
              <a:ext cx="5181600" cy="2382338"/>
              <a:chOff x="0" y="-1"/>
              <a:chExt cx="3460862" cy="1520972"/>
            </a:xfrm>
          </p:grpSpPr>
          <p:pic>
            <p:nvPicPr>
              <p:cNvPr id="28" name="Picture 27">
                <a:extLst>
                  <a:ext uri="{FF2B5EF4-FFF2-40B4-BE49-F238E27FC236}">
                    <a16:creationId xmlns:a16="http://schemas.microsoft.com/office/drawing/2014/main" id="{B523D0EF-1F91-127B-AFD9-D7DEF88361BF}"/>
                  </a:ext>
                </a:extLst>
              </p:cNvPr>
              <p:cNvPicPr>
                <a:picLocks noChangeAspect="1"/>
              </p:cNvPicPr>
              <p:nvPr userDrawn="1"/>
            </p:nvPicPr>
            <p:blipFill rotWithShape="1">
              <a:blip r:embed="rId21"/>
              <a:srcRect b="53414"/>
              <a:stretch/>
            </p:blipFill>
            <p:spPr>
              <a:xfrm>
                <a:off x="0" y="-1"/>
                <a:ext cx="3185160" cy="604521"/>
              </a:xfrm>
              <a:prstGeom prst="rect">
                <a:avLst/>
              </a:prstGeom>
            </p:spPr>
          </p:pic>
          <p:pic>
            <p:nvPicPr>
              <p:cNvPr id="29" name="Picture 28" descr="Logo&#10;&#10;Description automatically generated with medium confidence">
                <a:extLst>
                  <a:ext uri="{FF2B5EF4-FFF2-40B4-BE49-F238E27FC236}">
                    <a16:creationId xmlns:a16="http://schemas.microsoft.com/office/drawing/2014/main" id="{B6FB035E-AE45-AEDA-9381-6E6A56F8F4E8}"/>
                  </a:ext>
                </a:extLst>
              </p:cNvPr>
              <p:cNvPicPr>
                <a:picLocks noChangeAspect="1"/>
              </p:cNvPicPr>
              <p:nvPr userDrawn="1"/>
            </p:nvPicPr>
            <p:blipFill rotWithShape="1">
              <a:blip r:embed="rId22">
                <a:extLst>
                  <a:ext uri="{28A0092B-C50C-407E-A947-70E740481C1C}">
                    <a14:useLocalDpi xmlns:a14="http://schemas.microsoft.com/office/drawing/2010/main" val="0"/>
                  </a:ext>
                </a:extLst>
              </a:blip>
              <a:srcRect r="3227" b="855"/>
              <a:stretch/>
            </p:blipFill>
            <p:spPr>
              <a:xfrm>
                <a:off x="43180" y="0"/>
                <a:ext cx="1549400" cy="452186"/>
              </a:xfrm>
              <a:prstGeom prst="rect">
                <a:avLst/>
              </a:prstGeom>
            </p:spPr>
          </p:pic>
          <p:pic>
            <p:nvPicPr>
              <p:cNvPr id="30" name="Picture 29" descr="A red circle with a yellow symbol&#10;&#10;Description automatically generated with low confidence">
                <a:extLst>
                  <a:ext uri="{FF2B5EF4-FFF2-40B4-BE49-F238E27FC236}">
                    <a16:creationId xmlns:a16="http://schemas.microsoft.com/office/drawing/2014/main" id="{52064838-0DFF-04AA-0C51-95530877B279}"/>
                  </a:ext>
                </a:extLst>
              </p:cNvPr>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rot="21436961">
                <a:off x="1537103" y="41585"/>
                <a:ext cx="508356" cy="467360"/>
              </a:xfrm>
              <a:prstGeom prst="rect">
                <a:avLst/>
              </a:prstGeom>
            </p:spPr>
          </p:pic>
          <p:pic>
            <p:nvPicPr>
              <p:cNvPr id="31" name="Picture 30" descr="Text&#10;&#10;Description automatically generated">
                <a:extLst>
                  <a:ext uri="{FF2B5EF4-FFF2-40B4-BE49-F238E27FC236}">
                    <a16:creationId xmlns:a16="http://schemas.microsoft.com/office/drawing/2014/main" id="{4B31EB93-1BC7-603D-82E6-6BBED683A7EF}"/>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969658" y="20784"/>
                <a:ext cx="1491204" cy="1500187"/>
              </a:xfrm>
              <a:prstGeom prst="rect">
                <a:avLst/>
              </a:prstGeom>
            </p:spPr>
          </p:pic>
        </p:grpSp>
      </p:grpSp>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Freeform 3">
            <a:extLst>
              <a:ext uri="{FF2B5EF4-FFF2-40B4-BE49-F238E27FC236}">
                <a16:creationId xmlns:a16="http://schemas.microsoft.com/office/drawing/2014/main" id="{E05FC266-5B23-D0C9-D50D-EE4603A0ACBB}"/>
              </a:ext>
            </a:extLst>
          </p:cNvPr>
          <p:cNvSpPr/>
          <p:nvPr/>
        </p:nvSpPr>
        <p:spPr>
          <a:xfrm>
            <a:off x="227202" y="1512900"/>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pic>
        <p:nvPicPr>
          <p:cNvPr id="3" name="Picture 9"/>
          <p:cNvPicPr>
            <a:picLocks noChangeAspect="1"/>
          </p:cNvPicPr>
          <p:nvPr/>
        </p:nvPicPr>
        <p:blipFill>
          <a:blip r:embed="rId2"/>
          <a:srcRect/>
          <a:stretch>
            <a:fillRect/>
          </a:stretch>
        </p:blipFill>
        <p:spPr>
          <a:xfrm>
            <a:off x="735340" y="1694063"/>
            <a:ext cx="1706843" cy="2287168"/>
          </a:xfrm>
          <a:prstGeom prst="rect">
            <a:avLst/>
          </a:prstGeom>
        </p:spPr>
      </p:pic>
      <p:grpSp>
        <p:nvGrpSpPr>
          <p:cNvPr id="4" name="Group 10"/>
          <p:cNvGrpSpPr/>
          <p:nvPr/>
        </p:nvGrpSpPr>
        <p:grpSpPr>
          <a:xfrm>
            <a:off x="15047843" y="1513230"/>
            <a:ext cx="2813981" cy="1624070"/>
            <a:chOff x="0" y="0"/>
            <a:chExt cx="5507640" cy="3144349"/>
          </a:xfrm>
        </p:grpSpPr>
        <p:pic>
          <p:nvPicPr>
            <p:cNvPr id="5" name="Picture 11"/>
            <p:cNvPicPr>
              <a:picLocks noChangeAspect="1"/>
            </p:cNvPicPr>
            <p:nvPr/>
          </p:nvPicPr>
          <p:blipFill>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a:stretch>
              <a:fillRect/>
            </a:stretch>
          </p:blipFill>
          <p:spPr>
            <a:xfrm>
              <a:off x="0" y="0"/>
              <a:ext cx="5240582" cy="3144349"/>
            </a:xfrm>
            <a:prstGeom prst="rect">
              <a:avLst/>
            </a:prstGeom>
          </p:spPr>
        </p:pic>
        <p:pic>
          <p:nvPicPr>
            <p:cNvPr id="6" name="Picture 1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t="773" b="773"/>
            <a:stretch>
              <a:fillRect/>
            </a:stretch>
          </p:blipFill>
          <p:spPr>
            <a:xfrm>
              <a:off x="3043557" y="0"/>
              <a:ext cx="2464083" cy="2949904"/>
            </a:xfrm>
            <a:prstGeom prst="rect">
              <a:avLst/>
            </a:prstGeom>
          </p:spPr>
        </p:pic>
      </p:grpSp>
      <p:sp>
        <p:nvSpPr>
          <p:cNvPr id="7" name="TextBox 13"/>
          <p:cNvSpPr txBox="1"/>
          <p:nvPr/>
        </p:nvSpPr>
        <p:spPr>
          <a:xfrm>
            <a:off x="1522602" y="2956467"/>
            <a:ext cx="16078200" cy="1753172"/>
          </a:xfrm>
          <a:prstGeom prst="rect">
            <a:avLst/>
          </a:prstGeom>
        </p:spPr>
        <p:txBody>
          <a:bodyPr wrap="square" lIns="0" tIns="0" rIns="0" bIns="0" rtlCol="0" anchor="t">
            <a:spAutoFit/>
          </a:bodyPr>
          <a:lstStyle/>
          <a:p>
            <a:pPr algn="ctr">
              <a:lnSpc>
                <a:spcPts val="15786"/>
              </a:lnSpc>
              <a:spcBef>
                <a:spcPct val="0"/>
              </a:spcBef>
            </a:pPr>
            <a:r>
              <a:rPr lang="en-US" sz="8000" b="1" dirty="0">
                <a:solidFill>
                  <a:srgbClr val="FF0000"/>
                </a:solidFill>
                <a:latin typeface="KG Primary Penmanship Bold"/>
              </a:rPr>
              <a:t>We have English!</a:t>
            </a:r>
          </a:p>
        </p:txBody>
      </p:sp>
      <p:sp>
        <p:nvSpPr>
          <p:cNvPr id="8" name="TextBox 14"/>
          <p:cNvSpPr txBox="1"/>
          <p:nvPr/>
        </p:nvSpPr>
        <p:spPr>
          <a:xfrm>
            <a:off x="7315200" y="2126758"/>
            <a:ext cx="4041396" cy="1453860"/>
          </a:xfrm>
          <a:prstGeom prst="rect">
            <a:avLst/>
          </a:prstGeom>
        </p:spPr>
        <p:txBody>
          <a:bodyPr wrap="square" lIns="0" tIns="0" rIns="0" bIns="0" rtlCol="0" anchor="t">
            <a:spAutoFit/>
          </a:bodyPr>
          <a:lstStyle/>
          <a:p>
            <a:pPr algn="ctr">
              <a:lnSpc>
                <a:spcPts val="12287"/>
              </a:lnSpc>
              <a:spcBef>
                <a:spcPct val="0"/>
              </a:spcBef>
            </a:pPr>
            <a:r>
              <a:rPr lang="en-US" sz="8000" b="1" dirty="0">
                <a:latin typeface="KG Primary Penmanship Bold"/>
              </a:rPr>
              <a:t>Unit 4 </a:t>
            </a:r>
          </a:p>
        </p:txBody>
      </p:sp>
      <p:sp>
        <p:nvSpPr>
          <p:cNvPr id="9" name="TextBox 15"/>
          <p:cNvSpPr txBox="1"/>
          <p:nvPr/>
        </p:nvSpPr>
        <p:spPr>
          <a:xfrm>
            <a:off x="4188805" y="4598948"/>
            <a:ext cx="10634037" cy="1106137"/>
          </a:xfrm>
          <a:prstGeom prst="rect">
            <a:avLst/>
          </a:prstGeom>
        </p:spPr>
        <p:txBody>
          <a:bodyPr wrap="square" lIns="0" tIns="0" rIns="0" bIns="0" rtlCol="0" anchor="t">
            <a:spAutoFit/>
          </a:bodyPr>
          <a:lstStyle/>
          <a:p>
            <a:pPr algn="ctr">
              <a:lnSpc>
                <a:spcPts val="9628"/>
              </a:lnSpc>
              <a:spcBef>
                <a:spcPct val="0"/>
              </a:spcBef>
            </a:pPr>
            <a:r>
              <a:rPr lang="en-US" sz="5400" b="1" dirty="0">
                <a:solidFill>
                  <a:srgbClr val="0070C0"/>
                </a:solidFill>
                <a:latin typeface="KG Primary Penmanship Bold"/>
              </a:rPr>
              <a:t>Lesson 2 – Grammar - </a:t>
            </a:r>
            <a:r>
              <a:rPr lang="en-US" sz="5400" b="1">
                <a:solidFill>
                  <a:srgbClr val="0070C0"/>
                </a:solidFill>
                <a:latin typeface="KG Primary Penmanship Bold"/>
              </a:rPr>
              <a:t>Period 1</a:t>
            </a:r>
            <a:endParaRPr lang="en-US" sz="5400" b="1" dirty="0">
              <a:solidFill>
                <a:srgbClr val="0070C0"/>
              </a:solidFill>
              <a:latin typeface="KG Primary Penmanship Bold"/>
            </a:endParaRPr>
          </a:p>
        </p:txBody>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7"/>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8"/>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9">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609604" y="6406046"/>
            <a:ext cx="3805167" cy="2565985"/>
          </a:xfrm>
          <a:prstGeom prst="rect">
            <a:avLst/>
          </a:prstGeom>
        </p:spPr>
      </p:pic>
      <p:pic>
        <p:nvPicPr>
          <p:cNvPr id="12" name="Picture 1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614056" y="6515100"/>
            <a:ext cx="3760127" cy="2632719"/>
          </a:xfrm>
          <a:prstGeom prst="rect">
            <a:avLst/>
          </a:prstGeom>
        </p:spPr>
      </p:pic>
      <p:pic>
        <p:nvPicPr>
          <p:cNvPr id="15" name="Picture 14"/>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612288" y="6301652"/>
            <a:ext cx="2745414" cy="2664188"/>
          </a:xfrm>
          <a:prstGeom prst="rect">
            <a:avLst/>
          </a:prstGeom>
        </p:spPr>
      </p:pic>
      <p:pic>
        <p:nvPicPr>
          <p:cNvPr id="26" name="Picture 2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832088" y="6102670"/>
            <a:ext cx="3315478" cy="3172738"/>
          </a:xfrm>
          <a:prstGeom prst="rect">
            <a:avLst/>
          </a:prstGeom>
        </p:spPr>
      </p:pic>
    </p:spTree>
    <p:extLst>
      <p:ext uri="{BB962C8B-B14F-4D97-AF65-F5344CB8AC3E}">
        <p14:creationId xmlns:p14="http://schemas.microsoft.com/office/powerpoint/2010/main" val="317617543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A63A2F9C-33A0-F486-80CB-5355B0823F45}"/>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4"/>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5"/>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2" name="TextBox 6"/>
          <p:cNvSpPr txBox="1"/>
          <p:nvPr/>
        </p:nvSpPr>
        <p:spPr>
          <a:xfrm>
            <a:off x="2075572" y="1228913"/>
            <a:ext cx="13198198" cy="2178481"/>
          </a:xfrm>
          <a:prstGeom prst="rect">
            <a:avLst/>
          </a:prstGeom>
        </p:spPr>
        <p:txBody>
          <a:bodyPr wrap="square" lIns="0" tIns="0" rIns="0" bIns="0" rtlCol="0" anchor="t">
            <a:spAutoFit/>
          </a:bodyPr>
          <a:lstStyle/>
          <a:p>
            <a:pPr algn="ctr">
              <a:lnSpc>
                <a:spcPts val="18096"/>
              </a:lnSpc>
              <a:spcBef>
                <a:spcPct val="0"/>
              </a:spcBef>
            </a:pPr>
            <a:r>
              <a:rPr lang="en-US" sz="12926" dirty="0">
                <a:solidFill>
                  <a:srgbClr val="FFFF00"/>
                </a:solidFill>
                <a:latin typeface="KG Primary Penmanship Bold"/>
              </a:rPr>
              <a:t> </a:t>
            </a:r>
            <a:r>
              <a:rPr lang="en-US" sz="12000" b="1" dirty="0">
                <a:solidFill>
                  <a:srgbClr val="C00000"/>
                </a:solidFill>
                <a:latin typeface="KG Primary Penmanship Bold"/>
              </a:rPr>
              <a:t>Let’s chant!</a:t>
            </a:r>
          </a:p>
        </p:txBody>
      </p:sp>
      <p:pic>
        <p:nvPicPr>
          <p:cNvPr id="23" name="Picture 22">
            <a:extLst>
              <a:ext uri="{FF2B5EF4-FFF2-40B4-BE49-F238E27FC236}">
                <a16:creationId xmlns:a16="http://schemas.microsoft.com/office/drawing/2014/main" id="{FF1CF97A-21D8-95D1-9127-35AC63BDFEF6}"/>
              </a:ext>
            </a:extLst>
          </p:cNvPr>
          <p:cNvPicPr>
            <a:picLocks noChangeAspect="1"/>
          </p:cNvPicPr>
          <p:nvPr/>
        </p:nvPicPr>
        <p:blipFill>
          <a:blip r:embed="rId9"/>
          <a:stretch>
            <a:fillRect/>
          </a:stretch>
        </p:blipFill>
        <p:spPr>
          <a:xfrm>
            <a:off x="4402102" y="3347057"/>
            <a:ext cx="10080398" cy="5150213"/>
          </a:xfrm>
          <a:prstGeom prst="rect">
            <a:avLst/>
          </a:prstGeom>
          <a:ln>
            <a:solidFill>
              <a:schemeClr val="tx1"/>
            </a:solidFill>
          </a:ln>
          <a:effectLst>
            <a:outerShdw blurRad="292100" dist="139700" dir="2700000" algn="tl" rotWithShape="0">
              <a:srgbClr val="333333">
                <a:alpha val="65000"/>
              </a:srgbClr>
            </a:outerShdw>
          </a:effectLst>
        </p:spPr>
      </p:pic>
      <p:pic>
        <p:nvPicPr>
          <p:cNvPr id="21" name="Track 048 0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710705" y="4914900"/>
            <a:ext cx="2554693" cy="2554693"/>
          </a:xfrm>
          <a:prstGeom prst="rect">
            <a:avLst/>
          </a:prstGeom>
        </p:spPr>
      </p:pic>
    </p:spTree>
    <p:extLst>
      <p:ext uri="{BB962C8B-B14F-4D97-AF65-F5344CB8AC3E}">
        <p14:creationId xmlns:p14="http://schemas.microsoft.com/office/powerpoint/2010/main" val="144405590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1"/>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2824" fill="hold"/>
                                        <p:tgtEl>
                                          <p:spTgt spid="21"/>
                                        </p:tgtEl>
                                      </p:cBhvr>
                                    </p:cmd>
                                  </p:childTnLst>
                                </p:cTn>
                              </p:par>
                            </p:childTnLst>
                          </p:cTn>
                        </p:par>
                      </p:childTnLst>
                    </p:cTn>
                  </p:par>
                </p:childTnLst>
              </p:cTn>
              <p:nextCondLst>
                <p:cond evt="onClick" delay="0">
                  <p:tgtEl>
                    <p:spTgt spid="21"/>
                  </p:tgtEl>
                </p:cond>
              </p:nextCondLst>
            </p:seq>
            <p:audio>
              <p:cMediaNode vol="80000">
                <p:cTn id="7" fill="hold" display="0">
                  <p:stCondLst>
                    <p:cond delay="indefinite"/>
                  </p:stCondLst>
                  <p:endCondLst>
                    <p:cond evt="onStopAudio" delay="0">
                      <p:tgtEl>
                        <p:sldTgt/>
                      </p:tgtEl>
                    </p:cond>
                  </p:endCondLst>
                </p:cTn>
                <p:tgtEl>
                  <p:spTgt spid="2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2CD0CD9-D672-6EC2-1B06-2D5AD5616EB0}"/>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2"/>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3"/>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21"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7872229" y="4287805"/>
            <a:ext cx="3107859" cy="4826916"/>
          </a:xfrm>
          <a:prstGeom prst="rect">
            <a:avLst/>
          </a:prstGeom>
        </p:spPr>
      </p:pic>
      <p:pic>
        <p:nvPicPr>
          <p:cNvPr id="24" name="Picture 7"/>
          <p:cNvPicPr>
            <a:picLocks noChangeAspect="1"/>
          </p:cNvPicPr>
          <p:nvPr/>
        </p:nvPicPr>
        <p:blipFill>
          <a:blip r:embed="rId9"/>
          <a:srcRect/>
          <a:stretch>
            <a:fillRect/>
          </a:stretch>
        </p:blipFill>
        <p:spPr>
          <a:xfrm>
            <a:off x="4706777" y="4287805"/>
            <a:ext cx="2402868" cy="1838194"/>
          </a:xfrm>
          <a:prstGeom prst="rect">
            <a:avLst/>
          </a:prstGeom>
        </p:spPr>
      </p:pic>
      <p:pic>
        <p:nvPicPr>
          <p:cNvPr id="25" name="Picture 8"/>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8382000" y="2171813"/>
            <a:ext cx="1809055" cy="1906093"/>
          </a:xfrm>
          <a:prstGeom prst="rect">
            <a:avLst/>
          </a:prstGeom>
        </p:spPr>
      </p:pic>
      <p:pic>
        <p:nvPicPr>
          <p:cNvPr id="26" name="Picture 9"/>
          <p:cNvPicPr>
            <a:picLocks noChangeAspect="1"/>
          </p:cNvPicPr>
          <p:nvPr/>
        </p:nvPicPr>
        <p:blipFill>
          <a:blip r:embed="rId12"/>
          <a:srcRect/>
          <a:stretch>
            <a:fillRect/>
          </a:stretch>
        </p:blipFill>
        <p:spPr>
          <a:xfrm>
            <a:off x="11742672" y="3848100"/>
            <a:ext cx="2153256" cy="2405873"/>
          </a:xfrm>
          <a:prstGeom prst="rect">
            <a:avLst/>
          </a:prstGeom>
        </p:spPr>
      </p:pic>
      <p:pic>
        <p:nvPicPr>
          <p:cNvPr id="27" name="Picture 5"/>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rot="20872341">
            <a:off x="304821" y="7421234"/>
            <a:ext cx="3368967" cy="2425656"/>
          </a:xfrm>
          <a:prstGeom prst="rect">
            <a:avLst/>
          </a:prstGeom>
        </p:spPr>
      </p:pic>
    </p:spTree>
    <p:extLst>
      <p:ext uri="{BB962C8B-B14F-4D97-AF65-F5344CB8AC3E}">
        <p14:creationId xmlns:p14="http://schemas.microsoft.com/office/powerpoint/2010/main" val="8202617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fade">
                                      <p:cBhvr>
                                        <p:cTn id="14" dur="1000"/>
                                        <p:tgtEl>
                                          <p:spTgt spid="25"/>
                                        </p:tgtEl>
                                      </p:cBhvr>
                                    </p:animEffect>
                                    <p:anim calcmode="lin" valueType="num">
                                      <p:cBhvr>
                                        <p:cTn id="15" dur="1000" fill="hold"/>
                                        <p:tgtEl>
                                          <p:spTgt spid="25"/>
                                        </p:tgtEl>
                                        <p:attrNameLst>
                                          <p:attrName>ppt_x</p:attrName>
                                        </p:attrNameLst>
                                      </p:cBhvr>
                                      <p:tavLst>
                                        <p:tav tm="0">
                                          <p:val>
                                            <p:strVal val="#ppt_x"/>
                                          </p:val>
                                        </p:tav>
                                        <p:tav tm="100000">
                                          <p:val>
                                            <p:strVal val="#ppt_x"/>
                                          </p:val>
                                        </p:tav>
                                      </p:tavLst>
                                    </p:anim>
                                    <p:anim calcmode="lin" valueType="num">
                                      <p:cBhvr>
                                        <p:cTn id="1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fade">
                                      <p:cBhvr>
                                        <p:cTn id="21" dur="1000"/>
                                        <p:tgtEl>
                                          <p:spTgt spid="26"/>
                                        </p:tgtEl>
                                      </p:cBhvr>
                                    </p:animEffect>
                                    <p:anim calcmode="lin" valueType="num">
                                      <p:cBhvr>
                                        <p:cTn id="22" dur="1000" fill="hold"/>
                                        <p:tgtEl>
                                          <p:spTgt spid="26"/>
                                        </p:tgtEl>
                                        <p:attrNameLst>
                                          <p:attrName>ppt_x</p:attrName>
                                        </p:attrNameLst>
                                      </p:cBhvr>
                                      <p:tavLst>
                                        <p:tav tm="0">
                                          <p:val>
                                            <p:strVal val="#ppt_x"/>
                                          </p:val>
                                        </p:tav>
                                        <p:tav tm="100000">
                                          <p:val>
                                            <p:strVal val="#ppt_x"/>
                                          </p:val>
                                        </p:tav>
                                      </p:tavLst>
                                    </p:anim>
                                    <p:anim calcmode="lin" valueType="num">
                                      <p:cBhvr>
                                        <p:cTn id="23"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B00EBFC-76E2-9EEB-549E-45905CD9ACD8}"/>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5" name="TextBox 6">
            <a:extLst>
              <a:ext uri="{FF2B5EF4-FFF2-40B4-BE49-F238E27FC236}">
                <a16:creationId xmlns:a16="http://schemas.microsoft.com/office/drawing/2014/main" id="{F65B7FDB-C707-7308-BEA8-AAC0027A07E1}"/>
              </a:ext>
            </a:extLst>
          </p:cNvPr>
          <p:cNvSpPr txBox="1"/>
          <p:nvPr/>
        </p:nvSpPr>
        <p:spPr>
          <a:xfrm>
            <a:off x="2667000" y="1586027"/>
            <a:ext cx="13182600" cy="1821461"/>
          </a:xfrm>
          <a:prstGeom prst="rect">
            <a:avLst/>
          </a:prstGeom>
        </p:spPr>
        <p:txBody>
          <a:bodyPr wrap="square" lIns="0" tIns="0" rIns="0" bIns="0" rtlCol="0" anchor="t">
            <a:spAutoFit/>
          </a:bodyPr>
          <a:lstStyle/>
          <a:p>
            <a:pPr algn="ctr">
              <a:lnSpc>
                <a:spcPct val="150000"/>
              </a:lnSpc>
              <a:spcBef>
                <a:spcPct val="0"/>
              </a:spcBef>
            </a:pPr>
            <a:r>
              <a:rPr lang="en-US" sz="8000" dirty="0">
                <a:latin typeface="KG Primary Penmanship Bold"/>
              </a:rPr>
              <a:t>GAME: </a:t>
            </a:r>
            <a:r>
              <a:rPr lang="en-US" sz="8800" b="1" dirty="0">
                <a:solidFill>
                  <a:srgbClr val="C00000"/>
                </a:solidFill>
                <a:latin typeface="KG Primary Penmanship Bold"/>
              </a:rPr>
              <a:t>WHAT’S MISSING?</a:t>
            </a:r>
            <a:endParaRPr lang="en-US" sz="8000" b="1" dirty="0">
              <a:solidFill>
                <a:srgbClr val="C00000"/>
              </a:solidFill>
              <a:latin typeface="KG Primary Penmanship Bold"/>
            </a:endParaRPr>
          </a:p>
        </p:txBody>
      </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805" y="5265107"/>
            <a:ext cx="3228250" cy="217694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200" y="5125799"/>
            <a:ext cx="3190039" cy="2233562"/>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1029" y="5240669"/>
            <a:ext cx="2329171" cy="2260260"/>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6664" y="5194994"/>
            <a:ext cx="2812805" cy="2691706"/>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67077" y="4766853"/>
            <a:ext cx="2712954" cy="2675199"/>
          </a:xfrm>
          <a:prstGeom prst="rect">
            <a:avLst/>
          </a:prstGeom>
        </p:spPr>
      </p:pic>
    </p:spTree>
    <p:extLst>
      <p:ext uri="{BB962C8B-B14F-4D97-AF65-F5344CB8AC3E}">
        <p14:creationId xmlns:p14="http://schemas.microsoft.com/office/powerpoint/2010/main" val="2618154355"/>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3" presetClass="exit" presetSubtype="32" fill="hold" nodeType="clickEffect">
                                  <p:stCondLst>
                                    <p:cond delay="0"/>
                                  </p:stCondLst>
                                  <p:childTnLst>
                                    <p:animEffect transition="out" filter="plus(out)">
                                      <p:cBhvr>
                                        <p:cTn id="11" dur="2000"/>
                                        <p:tgtEl>
                                          <p:spTgt spid="21"/>
                                        </p:tgtEl>
                                      </p:cBhvr>
                                    </p:animEffect>
                                    <p:set>
                                      <p:cBhvr>
                                        <p:cTn id="12" dur="1" fill="hold">
                                          <p:stCondLst>
                                            <p:cond delay="1999"/>
                                          </p:stCondLst>
                                        </p:cTn>
                                        <p:tgtEl>
                                          <p:spTgt spid="2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3" presetClass="exit" presetSubtype="32" fill="hold" nodeType="clickEffect">
                                  <p:stCondLst>
                                    <p:cond delay="0"/>
                                  </p:stCondLst>
                                  <p:childTnLst>
                                    <p:animEffect transition="out" filter="plus(out)">
                                      <p:cBhvr>
                                        <p:cTn id="16" dur="2000"/>
                                        <p:tgtEl>
                                          <p:spTgt spid="15"/>
                                        </p:tgtEl>
                                      </p:cBhvr>
                                    </p:animEffect>
                                    <p:set>
                                      <p:cBhvr>
                                        <p:cTn id="17" dur="1" fill="hold">
                                          <p:stCondLst>
                                            <p:cond delay="1999"/>
                                          </p:stCondLst>
                                        </p:cTn>
                                        <p:tgtEl>
                                          <p:spTgt spid="1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 presetClass="exit" presetSubtype="4" fill="hold" nodeType="clickEffect">
                                  <p:stCondLst>
                                    <p:cond delay="0"/>
                                  </p:stCondLst>
                                  <p:childTnLst>
                                    <p:anim calcmode="lin" valueType="num">
                                      <p:cBhvr additive="base">
                                        <p:cTn id="21" dur="500"/>
                                        <p:tgtEl>
                                          <p:spTgt spid="22"/>
                                        </p:tgtEl>
                                        <p:attrNameLst>
                                          <p:attrName>ppt_x</p:attrName>
                                        </p:attrNameLst>
                                      </p:cBhvr>
                                      <p:tavLst>
                                        <p:tav tm="0">
                                          <p:val>
                                            <p:strVal val="ppt_x"/>
                                          </p:val>
                                        </p:tav>
                                        <p:tav tm="100000">
                                          <p:val>
                                            <p:strVal val="ppt_x"/>
                                          </p:val>
                                        </p:tav>
                                      </p:tavLst>
                                    </p:anim>
                                    <p:anim calcmode="lin" valueType="num">
                                      <p:cBhvr additive="base">
                                        <p:cTn id="22" dur="500"/>
                                        <p:tgtEl>
                                          <p:spTgt spid="22"/>
                                        </p:tgtEl>
                                        <p:attrNameLst>
                                          <p:attrName>ppt_y</p:attrName>
                                        </p:attrNameLst>
                                      </p:cBhvr>
                                      <p:tavLst>
                                        <p:tav tm="0">
                                          <p:val>
                                            <p:strVal val="ppt_y"/>
                                          </p:val>
                                        </p:tav>
                                        <p:tav tm="100000">
                                          <p:val>
                                            <p:strVal val="1+ppt_h/2"/>
                                          </p:val>
                                        </p:tav>
                                      </p:tavLst>
                                    </p:anim>
                                    <p:set>
                                      <p:cBhvr>
                                        <p:cTn id="23" dur="1" fill="hold">
                                          <p:stCondLst>
                                            <p:cond delay="499"/>
                                          </p:stCondLst>
                                        </p:cTn>
                                        <p:tgtEl>
                                          <p:spTgt spid="2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27"/>
                                        </p:tgtEl>
                                      </p:cBhvr>
                                    </p:animEffect>
                                    <p:set>
                                      <p:cBhvr>
                                        <p:cTn id="28" dur="1" fill="hold">
                                          <p:stCondLst>
                                            <p:cond delay="1999"/>
                                          </p:stCondLst>
                                        </p:cTn>
                                        <p:tgtEl>
                                          <p:spTgt spid="2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CF99C5D7-98B4-0220-47C7-E6A895AAD5AD}"/>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15" name="Picture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8805" y="5265107"/>
            <a:ext cx="3228250" cy="217694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77200" y="5125799"/>
            <a:ext cx="3190039" cy="2233562"/>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511029" y="5240669"/>
            <a:ext cx="2329171" cy="2260260"/>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6664" y="5194994"/>
            <a:ext cx="2812805" cy="2691706"/>
          </a:xfrm>
          <a:prstGeom prst="rect">
            <a:avLst/>
          </a:prstGeom>
        </p:spPr>
      </p:pic>
      <p:pic>
        <p:nvPicPr>
          <p:cNvPr id="27" name="Picture 2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1567077" y="4766853"/>
            <a:ext cx="2712954" cy="2675199"/>
          </a:xfrm>
          <a:prstGeom prst="rect">
            <a:avLst/>
          </a:prstGeom>
        </p:spPr>
      </p:pic>
      <p:sp>
        <p:nvSpPr>
          <p:cNvPr id="3" name="TextBox 6">
            <a:extLst>
              <a:ext uri="{FF2B5EF4-FFF2-40B4-BE49-F238E27FC236}">
                <a16:creationId xmlns:a16="http://schemas.microsoft.com/office/drawing/2014/main" id="{20FD05CD-95C7-BA81-D7E4-D88485BE7A94}"/>
              </a:ext>
            </a:extLst>
          </p:cNvPr>
          <p:cNvSpPr txBox="1"/>
          <p:nvPr/>
        </p:nvSpPr>
        <p:spPr>
          <a:xfrm>
            <a:off x="2667000" y="1586027"/>
            <a:ext cx="13182600" cy="1821461"/>
          </a:xfrm>
          <a:prstGeom prst="rect">
            <a:avLst/>
          </a:prstGeom>
        </p:spPr>
        <p:txBody>
          <a:bodyPr wrap="square" lIns="0" tIns="0" rIns="0" bIns="0" rtlCol="0" anchor="t">
            <a:spAutoFit/>
          </a:bodyPr>
          <a:lstStyle/>
          <a:p>
            <a:pPr algn="ctr">
              <a:lnSpc>
                <a:spcPct val="150000"/>
              </a:lnSpc>
              <a:spcBef>
                <a:spcPct val="0"/>
              </a:spcBef>
            </a:pPr>
            <a:r>
              <a:rPr lang="en-US" sz="8000" dirty="0">
                <a:latin typeface="KG Primary Penmanship Bold"/>
              </a:rPr>
              <a:t>GAME: </a:t>
            </a:r>
            <a:r>
              <a:rPr lang="en-US" sz="8800" b="1" dirty="0">
                <a:solidFill>
                  <a:srgbClr val="C00000"/>
                </a:solidFill>
                <a:latin typeface="KG Primary Penmanship Bold"/>
              </a:rPr>
              <a:t>WHAT’S MISSING?</a:t>
            </a:r>
            <a:endParaRPr lang="en-US" sz="8000" b="1" dirty="0">
              <a:solidFill>
                <a:srgbClr val="C00000"/>
              </a:solidFill>
              <a:latin typeface="KG Primary Penmanship Bold"/>
            </a:endParaRPr>
          </a:p>
        </p:txBody>
      </p:sp>
    </p:spTree>
    <p:extLst>
      <p:ext uri="{BB962C8B-B14F-4D97-AF65-F5344CB8AC3E}">
        <p14:creationId xmlns:p14="http://schemas.microsoft.com/office/powerpoint/2010/main" val="596644454"/>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circle(in)">
                                      <p:cBhvr>
                                        <p:cTn id="7" dur="2000"/>
                                        <p:tgtEl>
                                          <p:spTgt spid="23"/>
                                        </p:tgtEl>
                                      </p:cBhvr>
                                    </p:animEffect>
                                  </p:childTnLst>
                                </p:cTn>
                              </p:par>
                            </p:childTnLst>
                          </p:cTn>
                        </p:par>
                        <p:par>
                          <p:cTn id="8" fill="hold">
                            <p:stCondLst>
                              <p:cond delay="2000"/>
                            </p:stCondLst>
                            <p:childTnLst>
                              <p:par>
                                <p:cTn id="9" presetID="6" presetClass="entr" presetSubtype="16"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circle(in)">
                                      <p:cBhvr>
                                        <p:cTn id="11" dur="2000"/>
                                        <p:tgtEl>
                                          <p:spTgt spid="15"/>
                                        </p:tgtEl>
                                      </p:cBhvr>
                                    </p:animEffect>
                                  </p:childTnLst>
                                </p:cTn>
                              </p:par>
                            </p:childTnLst>
                          </p:cTn>
                        </p:par>
                        <p:par>
                          <p:cTn id="12" fill="hold">
                            <p:stCondLst>
                              <p:cond delay="4000"/>
                            </p:stCondLst>
                            <p:childTnLst>
                              <p:par>
                                <p:cTn id="13" presetID="6" presetClass="entr" presetSubtype="16" fill="hold"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circle(in)">
                                      <p:cBhvr>
                                        <p:cTn id="15" dur="2000"/>
                                        <p:tgtEl>
                                          <p:spTgt spid="21"/>
                                        </p:tgtEl>
                                      </p:cBhvr>
                                    </p:animEffect>
                                  </p:childTnLst>
                                </p:cTn>
                              </p:par>
                            </p:childTnLst>
                          </p:cTn>
                        </p:par>
                        <p:par>
                          <p:cTn id="16" fill="hold">
                            <p:stCondLst>
                              <p:cond delay="6000"/>
                            </p:stCondLst>
                            <p:childTnLst>
                              <p:par>
                                <p:cTn id="17" presetID="6" presetClass="entr" presetSubtype="16" fill="hold" nodeType="after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circle(in)">
                                      <p:cBhvr>
                                        <p:cTn id="19" dur="2000"/>
                                        <p:tgtEl>
                                          <p:spTgt spid="27"/>
                                        </p:tgtEl>
                                      </p:cBhvr>
                                    </p:animEffect>
                                  </p:childTnLst>
                                </p:cTn>
                              </p:par>
                            </p:childTnLst>
                          </p:cTn>
                        </p:par>
                        <p:par>
                          <p:cTn id="20" fill="hold">
                            <p:stCondLst>
                              <p:cond delay="8000"/>
                            </p:stCondLst>
                            <p:childTnLst>
                              <p:par>
                                <p:cTn id="21" presetID="6" presetClass="entr" presetSubtype="16" fill="hold" nodeType="after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circle(in)">
                                      <p:cBhvr>
                                        <p:cTn id="23"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1B956884-401F-F720-BE4E-9C03FE43EC82}"/>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2"/>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3"/>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3074" name="Picture 2" descr="Well Done Good Job Sticker by SplashLearn for iOS &amp; Android | GIPHY"/>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5752400" y="2247900"/>
            <a:ext cx="6858000" cy="685800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lapping GIFs | Teno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12954000" y="5829300"/>
            <a:ext cx="35814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Clapping GIFs | Tenor"/>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flipH="1">
            <a:off x="1667618" y="5823629"/>
            <a:ext cx="35814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0322747"/>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3">
            <a:extLst>
              <a:ext uri="{FF2B5EF4-FFF2-40B4-BE49-F238E27FC236}">
                <a16:creationId xmlns:a16="http://schemas.microsoft.com/office/drawing/2014/main" id="{9933D381-991C-AABA-F174-89EFB866F90D}"/>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3"/>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4"/>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pic>
        <p:nvPicPr>
          <p:cNvPr id="15" name="Picture 14"/>
          <p:cNvPicPr>
            <a:picLocks noChangeAspect="1"/>
          </p:cNvPicPr>
          <p:nvPr/>
        </p:nvPicPr>
        <p:blipFill>
          <a:blip r:embed="rId8"/>
          <a:stretch>
            <a:fillRect/>
          </a:stretch>
        </p:blipFill>
        <p:spPr>
          <a:xfrm>
            <a:off x="10233913" y="1866900"/>
            <a:ext cx="7239000" cy="7366042"/>
          </a:xfrm>
          <a:prstGeom prst="rect">
            <a:avLst/>
          </a:prstGeom>
        </p:spPr>
      </p:pic>
      <p:sp>
        <p:nvSpPr>
          <p:cNvPr id="22" name="TextBox 6">
            <a:extLst>
              <a:ext uri="{FF2B5EF4-FFF2-40B4-BE49-F238E27FC236}">
                <a16:creationId xmlns:a16="http://schemas.microsoft.com/office/drawing/2014/main" id="{F65B7FDB-C707-7308-BEA8-AAC0027A07E1}"/>
              </a:ext>
            </a:extLst>
          </p:cNvPr>
          <p:cNvSpPr txBox="1"/>
          <p:nvPr/>
        </p:nvSpPr>
        <p:spPr>
          <a:xfrm>
            <a:off x="732026" y="4914900"/>
            <a:ext cx="9144000" cy="4670894"/>
          </a:xfrm>
          <a:prstGeom prst="rect">
            <a:avLst/>
          </a:prstGeom>
        </p:spPr>
        <p:txBody>
          <a:bodyPr wrap="square" lIns="0" tIns="0" rIns="0" bIns="0" rtlCol="0" anchor="t">
            <a:spAutoFit/>
          </a:bodyPr>
          <a:lstStyle/>
          <a:p>
            <a:pPr marL="914400" indent="-914400">
              <a:lnSpc>
                <a:spcPct val="150000"/>
              </a:lnSpc>
              <a:spcBef>
                <a:spcPct val="0"/>
              </a:spcBef>
              <a:buAutoNum type="arabicPeriod"/>
            </a:pPr>
            <a:r>
              <a:rPr lang="en-US" sz="5400" dirty="0">
                <a:solidFill>
                  <a:schemeClr val="accent6">
                    <a:lumMod val="50000"/>
                  </a:schemeClr>
                </a:solidFill>
                <a:latin typeface="KG Primary Penmanship Bold"/>
              </a:rPr>
              <a:t>What happened in the story?</a:t>
            </a:r>
          </a:p>
          <a:p>
            <a:pPr marL="914400" indent="-914400">
              <a:lnSpc>
                <a:spcPct val="150000"/>
              </a:lnSpc>
              <a:spcBef>
                <a:spcPct val="0"/>
              </a:spcBef>
              <a:buAutoNum type="arabicPeriod"/>
            </a:pPr>
            <a:r>
              <a:rPr lang="en-US" sz="5400" dirty="0">
                <a:solidFill>
                  <a:schemeClr val="accent6">
                    <a:lumMod val="50000"/>
                  </a:schemeClr>
                </a:solidFill>
                <a:latin typeface="KG Primary Penmanship Bold"/>
              </a:rPr>
              <a:t>Which subjects were mentioned in the story?</a:t>
            </a:r>
          </a:p>
          <a:p>
            <a:pPr algn="ctr">
              <a:lnSpc>
                <a:spcPct val="150000"/>
              </a:lnSpc>
              <a:spcBef>
                <a:spcPct val="0"/>
              </a:spcBef>
            </a:pPr>
            <a:endParaRPr lang="en-US" sz="4500" b="1" dirty="0">
              <a:solidFill>
                <a:srgbClr val="FFFF00"/>
              </a:solidFill>
              <a:latin typeface="KG Primary Penmanship Bold"/>
            </a:endParaRPr>
          </a:p>
        </p:txBody>
      </p:sp>
      <p:grpSp>
        <p:nvGrpSpPr>
          <p:cNvPr id="3" name="Group 8">
            <a:extLst>
              <a:ext uri="{FF2B5EF4-FFF2-40B4-BE49-F238E27FC236}">
                <a16:creationId xmlns:a16="http://schemas.microsoft.com/office/drawing/2014/main" id="{AA7CDD01-40B5-7EC6-2DC8-CE6719F23DC5}"/>
              </a:ext>
            </a:extLst>
          </p:cNvPr>
          <p:cNvGrpSpPr/>
          <p:nvPr/>
        </p:nvGrpSpPr>
        <p:grpSpPr>
          <a:xfrm>
            <a:off x="2971800" y="1533589"/>
            <a:ext cx="4114800" cy="3025363"/>
            <a:chOff x="903364" y="-7860768"/>
            <a:chExt cx="6068385" cy="5420295"/>
          </a:xfrm>
          <a:solidFill>
            <a:schemeClr val="accent3">
              <a:lumMod val="50000"/>
            </a:schemeClr>
          </a:solidFill>
        </p:grpSpPr>
        <p:grpSp>
          <p:nvGrpSpPr>
            <p:cNvPr id="4" name="Group 9">
              <a:extLst>
                <a:ext uri="{FF2B5EF4-FFF2-40B4-BE49-F238E27FC236}">
                  <a16:creationId xmlns:a16="http://schemas.microsoft.com/office/drawing/2014/main" id="{F2674621-01B8-993B-E69E-8370BF5988A5}"/>
                </a:ext>
              </a:extLst>
            </p:cNvPr>
            <p:cNvGrpSpPr>
              <a:grpSpLocks noChangeAspect="1"/>
            </p:cNvGrpSpPr>
            <p:nvPr/>
          </p:nvGrpSpPr>
          <p:grpSpPr>
            <a:xfrm>
              <a:off x="903364" y="-7178160"/>
              <a:ext cx="6068385" cy="4737687"/>
              <a:chOff x="819956" y="-6515392"/>
              <a:chExt cx="5508084" cy="4300251"/>
            </a:xfrm>
            <a:grpFill/>
          </p:grpSpPr>
          <p:sp>
            <p:nvSpPr>
              <p:cNvPr id="6" name="Freeform 10">
                <a:extLst>
                  <a:ext uri="{FF2B5EF4-FFF2-40B4-BE49-F238E27FC236}">
                    <a16:creationId xmlns:a16="http://schemas.microsoft.com/office/drawing/2014/main" id="{66F98AF5-A919-0193-D60F-2FCED7299C6D}"/>
                  </a:ext>
                </a:extLst>
              </p:cNvPr>
              <p:cNvSpPr/>
              <p:nvPr/>
            </p:nvSpPr>
            <p:spPr>
              <a:xfrm>
                <a:off x="819956" y="-6515392"/>
                <a:ext cx="5508084" cy="4300251"/>
              </a:xfrm>
              <a:custGeom>
                <a:avLst/>
                <a:gdLst/>
                <a:ahLst/>
                <a:cxnLst/>
                <a:rect l="l" t="t" r="r" b="b"/>
                <a:pathLst>
                  <a:path w="6540525" h="6539573">
                    <a:moveTo>
                      <a:pt x="5684545" y="1101865"/>
                    </a:moveTo>
                    <a:cubicBezTo>
                      <a:pt x="5560364" y="886829"/>
                      <a:pt x="5335181" y="766521"/>
                      <a:pt x="5103533" y="766356"/>
                    </a:cubicBezTo>
                    <a:lnTo>
                      <a:pt x="5103571" y="766318"/>
                    </a:lnTo>
                    <a:cubicBezTo>
                      <a:pt x="4871923" y="766115"/>
                      <a:pt x="4646701" y="645821"/>
                      <a:pt x="4522559" y="430810"/>
                    </a:cubicBezTo>
                    <a:cubicBezTo>
                      <a:pt x="4337317" y="109919"/>
                      <a:pt x="3927030" y="0"/>
                      <a:pt x="3606140" y="185281"/>
                    </a:cubicBezTo>
                    <a:lnTo>
                      <a:pt x="3606089" y="185319"/>
                    </a:lnTo>
                    <a:lnTo>
                      <a:pt x="3606089" y="185115"/>
                    </a:lnTo>
                    <a:cubicBezTo>
                      <a:pt x="3406788" y="299936"/>
                      <a:pt x="3153854" y="309029"/>
                      <a:pt x="2939771" y="187630"/>
                    </a:cubicBezTo>
                    <a:cubicBezTo>
                      <a:pt x="2836743" y="126902"/>
                      <a:pt x="2719296" y="94958"/>
                      <a:pt x="2599703" y="95136"/>
                    </a:cubicBezTo>
                    <a:cubicBezTo>
                      <a:pt x="2351405" y="95136"/>
                      <a:pt x="2134641" y="230048"/>
                      <a:pt x="2018614" y="430568"/>
                    </a:cubicBezTo>
                    <a:lnTo>
                      <a:pt x="2018614" y="430530"/>
                    </a:lnTo>
                    <a:cubicBezTo>
                      <a:pt x="1902625" y="631012"/>
                      <a:pt x="1685811" y="765925"/>
                      <a:pt x="1437551" y="765925"/>
                    </a:cubicBezTo>
                    <a:cubicBezTo>
                      <a:pt x="1067029" y="765925"/>
                      <a:pt x="766686" y="1066267"/>
                      <a:pt x="766686" y="1436789"/>
                    </a:cubicBezTo>
                    <a:lnTo>
                      <a:pt x="766686" y="1436866"/>
                    </a:lnTo>
                    <a:lnTo>
                      <a:pt x="766483" y="1436789"/>
                    </a:lnTo>
                    <a:cubicBezTo>
                      <a:pt x="766280" y="1666672"/>
                      <a:pt x="647802" y="1890154"/>
                      <a:pt x="435902" y="2014906"/>
                    </a:cubicBezTo>
                    <a:cubicBezTo>
                      <a:pt x="331646" y="2073744"/>
                      <a:pt x="245134" y="2159541"/>
                      <a:pt x="185433" y="2263305"/>
                    </a:cubicBezTo>
                    <a:cubicBezTo>
                      <a:pt x="61277" y="2478367"/>
                      <a:pt x="69723" y="2733523"/>
                      <a:pt x="185395" y="2934246"/>
                    </a:cubicBezTo>
                    <a:lnTo>
                      <a:pt x="185357" y="2934246"/>
                    </a:lnTo>
                    <a:cubicBezTo>
                      <a:pt x="300939" y="3134932"/>
                      <a:pt x="309385" y="3390113"/>
                      <a:pt x="185230" y="3605149"/>
                    </a:cubicBezTo>
                    <a:cubicBezTo>
                      <a:pt x="0" y="3926002"/>
                      <a:pt x="109906" y="4336288"/>
                      <a:pt x="430797" y="4521569"/>
                    </a:cubicBezTo>
                    <a:lnTo>
                      <a:pt x="430835" y="4521607"/>
                    </a:lnTo>
                    <a:lnTo>
                      <a:pt x="430708" y="4521695"/>
                    </a:lnTo>
                    <a:cubicBezTo>
                      <a:pt x="631228" y="4637634"/>
                      <a:pt x="766077" y="4854448"/>
                      <a:pt x="766077" y="5102746"/>
                    </a:cubicBezTo>
                    <a:cubicBezTo>
                      <a:pt x="766077" y="5473268"/>
                      <a:pt x="1066419" y="5773611"/>
                      <a:pt x="1436929" y="5773611"/>
                    </a:cubicBezTo>
                    <a:cubicBezTo>
                      <a:pt x="1685239" y="5773611"/>
                      <a:pt x="1901965" y="5908497"/>
                      <a:pt x="2018030" y="6109018"/>
                    </a:cubicBezTo>
                    <a:cubicBezTo>
                      <a:pt x="2134019" y="6309449"/>
                      <a:pt x="2350821" y="6444425"/>
                      <a:pt x="2599093" y="6444425"/>
                    </a:cubicBezTo>
                    <a:cubicBezTo>
                      <a:pt x="2718685" y="6444579"/>
                      <a:pt x="2836127" y="6412633"/>
                      <a:pt x="2939161" y="6351918"/>
                    </a:cubicBezTo>
                    <a:cubicBezTo>
                      <a:pt x="3153194" y="6230544"/>
                      <a:pt x="3406191" y="6239637"/>
                      <a:pt x="3605479" y="6354496"/>
                    </a:cubicBezTo>
                    <a:lnTo>
                      <a:pt x="3605479" y="6354255"/>
                    </a:lnTo>
                    <a:lnTo>
                      <a:pt x="3605517" y="6354331"/>
                    </a:lnTo>
                    <a:cubicBezTo>
                      <a:pt x="3926408" y="6539573"/>
                      <a:pt x="4336694" y="6429617"/>
                      <a:pt x="4521987" y="6108764"/>
                    </a:cubicBezTo>
                    <a:cubicBezTo>
                      <a:pt x="4646130" y="5893766"/>
                      <a:pt x="4871314" y="5773446"/>
                      <a:pt x="5102961" y="5773281"/>
                    </a:cubicBezTo>
                    <a:lnTo>
                      <a:pt x="5102911" y="5773192"/>
                    </a:lnTo>
                    <a:cubicBezTo>
                      <a:pt x="5334558" y="5773027"/>
                      <a:pt x="5559780" y="5652707"/>
                      <a:pt x="5683885" y="5437709"/>
                    </a:cubicBezTo>
                    <a:cubicBezTo>
                      <a:pt x="5745010" y="5331855"/>
                      <a:pt x="5774017" y="5216234"/>
                      <a:pt x="5773890" y="5102213"/>
                    </a:cubicBezTo>
                    <a:lnTo>
                      <a:pt x="5773979" y="5102290"/>
                    </a:lnTo>
                    <a:cubicBezTo>
                      <a:pt x="5774182" y="4878846"/>
                      <a:pt x="5886145" y="4661358"/>
                      <a:pt x="6087059" y="4534828"/>
                    </a:cubicBezTo>
                    <a:cubicBezTo>
                      <a:pt x="6195364" y="4477881"/>
                      <a:pt x="6289357" y="4390620"/>
                      <a:pt x="6355029" y="4276866"/>
                    </a:cubicBezTo>
                    <a:cubicBezTo>
                      <a:pt x="6479222" y="4061753"/>
                      <a:pt x="6470777" y="3806572"/>
                      <a:pt x="6355118" y="3605886"/>
                    </a:cubicBezTo>
                    <a:lnTo>
                      <a:pt x="6355156" y="3605886"/>
                    </a:lnTo>
                    <a:cubicBezTo>
                      <a:pt x="6239535" y="3405201"/>
                      <a:pt x="6231077" y="3150020"/>
                      <a:pt x="6355245" y="2934971"/>
                    </a:cubicBezTo>
                    <a:cubicBezTo>
                      <a:pt x="6540525" y="2614080"/>
                      <a:pt x="6430568" y="2203832"/>
                      <a:pt x="6109677" y="2018552"/>
                    </a:cubicBezTo>
                    <a:lnTo>
                      <a:pt x="6109627" y="2018501"/>
                    </a:lnTo>
                    <a:lnTo>
                      <a:pt x="6109754" y="2018463"/>
                    </a:lnTo>
                    <a:cubicBezTo>
                      <a:pt x="5910847" y="1903375"/>
                      <a:pt x="5776557" y="1689088"/>
                      <a:pt x="5774436" y="1443267"/>
                    </a:cubicBezTo>
                    <a:cubicBezTo>
                      <a:pt x="5775604" y="1327265"/>
                      <a:pt x="5746686" y="1209536"/>
                      <a:pt x="5684545" y="1101865"/>
                    </a:cubicBezTo>
                  </a:path>
                </a:pathLst>
              </a:custGeom>
              <a:solidFill>
                <a:schemeClr val="accent6">
                  <a:lumMod val="60000"/>
                  <a:lumOff val="40000"/>
                </a:schemeClr>
              </a:solidFill>
            </p:spPr>
          </p:sp>
        </p:grpSp>
        <p:sp>
          <p:nvSpPr>
            <p:cNvPr id="5" name="TextBox 11">
              <a:extLst>
                <a:ext uri="{FF2B5EF4-FFF2-40B4-BE49-F238E27FC236}">
                  <a16:creationId xmlns:a16="http://schemas.microsoft.com/office/drawing/2014/main" id="{897DEDEA-6453-7D07-97D5-FC95750DECE9}"/>
                </a:ext>
              </a:extLst>
            </p:cNvPr>
            <p:cNvSpPr txBox="1"/>
            <p:nvPr/>
          </p:nvSpPr>
          <p:spPr>
            <a:xfrm>
              <a:off x="2291835" y="-7860768"/>
              <a:ext cx="3291444" cy="4719450"/>
            </a:xfrm>
            <a:prstGeom prst="rect">
              <a:avLst/>
            </a:prstGeom>
            <a:noFill/>
            <a:ln>
              <a:noFill/>
            </a:ln>
          </p:spPr>
          <p:txBody>
            <a:bodyPr lIns="0" tIns="0" rIns="0" bIns="0" rtlCol="0" anchor="t">
              <a:spAutoFit/>
            </a:bodyPr>
            <a:lstStyle/>
            <a:p>
              <a:pPr algn="ctr">
                <a:lnSpc>
                  <a:spcPts val="23221"/>
                </a:lnSpc>
              </a:pPr>
              <a:r>
                <a:rPr lang="en-US" sz="13800" b="1" dirty="0">
                  <a:solidFill>
                    <a:schemeClr val="accent6">
                      <a:lumMod val="50000"/>
                    </a:schemeClr>
                  </a:solidFill>
                  <a:latin typeface="Open Sans Extra Bold"/>
                </a:rPr>
                <a:t>32</a:t>
              </a:r>
            </a:p>
          </p:txBody>
        </p:sp>
      </p:grpSp>
    </p:spTree>
    <p:extLst>
      <p:ext uri="{BB962C8B-B14F-4D97-AF65-F5344CB8AC3E}">
        <p14:creationId xmlns:p14="http://schemas.microsoft.com/office/powerpoint/2010/main" val="744169836"/>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040A748E-4881-9C1C-1C78-4B3F28DB014D}"/>
              </a:ext>
            </a:extLst>
          </p:cNvPr>
          <p:cNvSpPr/>
          <p:nvPr/>
        </p:nvSpPr>
        <p:spPr>
          <a:xfrm>
            <a:off x="457200" y="1468527"/>
            <a:ext cx="17373600" cy="8323174"/>
          </a:xfrm>
          <a:custGeom>
            <a:avLst/>
            <a:gdLst/>
            <a:ahLst/>
            <a:cxnLst/>
            <a:rect l="l" t="t" r="r" b="b"/>
            <a:pathLst>
              <a:path w="4274726" h="2167467">
                <a:moveTo>
                  <a:pt x="24327" y="0"/>
                </a:moveTo>
                <a:lnTo>
                  <a:pt x="4250399" y="0"/>
                </a:lnTo>
                <a:cubicBezTo>
                  <a:pt x="4263834" y="0"/>
                  <a:pt x="4274726" y="10891"/>
                  <a:pt x="4274726" y="24327"/>
                </a:cubicBezTo>
                <a:lnTo>
                  <a:pt x="4274726" y="2143140"/>
                </a:lnTo>
                <a:cubicBezTo>
                  <a:pt x="4274726" y="2156575"/>
                  <a:pt x="4263834" y="2167467"/>
                  <a:pt x="4250399" y="2167467"/>
                </a:cubicBezTo>
                <a:lnTo>
                  <a:pt x="24327" y="2167467"/>
                </a:lnTo>
                <a:cubicBezTo>
                  <a:pt x="10891" y="2167467"/>
                  <a:pt x="0" y="2156575"/>
                  <a:pt x="0" y="2143140"/>
                </a:cubicBezTo>
                <a:lnTo>
                  <a:pt x="0" y="24327"/>
                </a:lnTo>
                <a:cubicBezTo>
                  <a:pt x="0" y="10891"/>
                  <a:pt x="10891" y="0"/>
                  <a:pt x="24327" y="0"/>
                </a:cubicBezTo>
                <a:close/>
              </a:path>
            </a:pathLst>
          </a:custGeom>
          <a:solidFill>
            <a:srgbClr val="FFFFCC"/>
          </a:solidFill>
        </p:spPr>
      </p:sp>
      <p:grpSp>
        <p:nvGrpSpPr>
          <p:cNvPr id="19" name="Group 18"/>
          <p:cNvGrpSpPr/>
          <p:nvPr/>
        </p:nvGrpSpPr>
        <p:grpSpPr>
          <a:xfrm>
            <a:off x="17928" y="-38100"/>
            <a:ext cx="18270071" cy="1380565"/>
            <a:chOff x="914399" y="746312"/>
            <a:chExt cx="16486139" cy="1380565"/>
          </a:xfrm>
        </p:grpSpPr>
        <p:grpSp>
          <p:nvGrpSpPr>
            <p:cNvPr id="18" name="Group 17"/>
            <p:cNvGrpSpPr/>
            <p:nvPr/>
          </p:nvGrpSpPr>
          <p:grpSpPr>
            <a:xfrm>
              <a:off x="914399" y="746312"/>
              <a:ext cx="16486139" cy="1380565"/>
              <a:chOff x="914400" y="410135"/>
              <a:chExt cx="16416436" cy="1380565"/>
            </a:xfrm>
          </p:grpSpPr>
          <p:pic>
            <p:nvPicPr>
              <p:cNvPr id="11" name="Picture 10">
                <a:extLst>
                  <a:ext uri="{FF2B5EF4-FFF2-40B4-BE49-F238E27FC236}">
                    <a16:creationId xmlns:a16="http://schemas.microsoft.com/office/drawing/2014/main" id="{44B35E3A-2677-06AD-FC58-ABDA8842A197}"/>
                  </a:ext>
                </a:extLst>
              </p:cNvPr>
              <p:cNvPicPr>
                <a:picLocks noChangeAspect="1"/>
              </p:cNvPicPr>
              <p:nvPr/>
            </p:nvPicPr>
            <p:blipFill rotWithShape="1">
              <a:blip r:embed="rId5"/>
              <a:srcRect t="15294"/>
              <a:stretch/>
            </p:blipFill>
            <p:spPr>
              <a:xfrm>
                <a:off x="914400" y="410135"/>
                <a:ext cx="16416436" cy="1295400"/>
              </a:xfrm>
              <a:prstGeom prst="rect">
                <a:avLst/>
              </a:prstGeom>
            </p:spPr>
          </p:pic>
          <p:grpSp>
            <p:nvGrpSpPr>
              <p:cNvPr id="17" name="Group 16"/>
              <p:cNvGrpSpPr/>
              <p:nvPr/>
            </p:nvGrpSpPr>
            <p:grpSpPr>
              <a:xfrm>
                <a:off x="977014" y="410135"/>
                <a:ext cx="4687170" cy="1380565"/>
                <a:chOff x="977014" y="270884"/>
                <a:chExt cx="4687170" cy="1367210"/>
              </a:xfrm>
            </p:grpSpPr>
            <p:pic>
              <p:nvPicPr>
                <p:cNvPr id="13" name="Picture 12">
                  <a:extLst>
                    <a:ext uri="{FF2B5EF4-FFF2-40B4-BE49-F238E27FC236}">
                      <a16:creationId xmlns:a16="http://schemas.microsoft.com/office/drawing/2014/main" id="{793BADEF-F171-7EE9-0A11-69B359BCC929}"/>
                    </a:ext>
                  </a:extLst>
                </p:cNvPr>
                <p:cNvPicPr>
                  <a:picLocks noChangeAspect="1"/>
                </p:cNvPicPr>
                <p:nvPr userDrawn="1"/>
              </p:nvPicPr>
              <p:blipFill rotWithShape="1">
                <a:blip r:embed="rId6"/>
                <a:srcRect b="53414"/>
                <a:stretch/>
              </p:blipFill>
              <p:spPr>
                <a:xfrm>
                  <a:off x="977014" y="270884"/>
                  <a:ext cx="4280786" cy="1309145"/>
                </a:xfrm>
                <a:prstGeom prst="rect">
                  <a:avLst/>
                </a:prstGeom>
              </p:spPr>
            </p:pic>
            <p:pic>
              <p:nvPicPr>
                <p:cNvPr id="14" name="Picture 13" descr="Logo&#10;&#10;Description automatically generated with medium confidence">
                  <a:extLst>
                    <a:ext uri="{FF2B5EF4-FFF2-40B4-BE49-F238E27FC236}">
                      <a16:creationId xmlns:a16="http://schemas.microsoft.com/office/drawing/2014/main" id="{C4050C6F-29EF-9CB4-496D-53F104E9EC85}"/>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r="3227" b="855"/>
                <a:stretch/>
              </p:blipFill>
              <p:spPr>
                <a:xfrm>
                  <a:off x="1070893" y="439670"/>
                  <a:ext cx="2082360" cy="724938"/>
                </a:xfrm>
                <a:prstGeom prst="rect">
                  <a:avLst/>
                </a:prstGeom>
              </p:spPr>
            </p:pic>
            <p:pic>
              <p:nvPicPr>
                <p:cNvPr id="16" name="Picture 15" descr="Text&#10;&#10;Description automatically generated">
                  <a:extLst>
                    <a:ext uri="{FF2B5EF4-FFF2-40B4-BE49-F238E27FC236}">
                      <a16:creationId xmlns:a16="http://schemas.microsoft.com/office/drawing/2014/main" id="{70E438CA-4AC2-06CB-14A2-8A340F2AA40A}"/>
                    </a:ext>
                  </a:extLst>
                </p:cNvPr>
                <p:cNvPicPr>
                  <a:picLocks noChangeAspect="1"/>
                </p:cNvPicPr>
                <p:nvPr userDrawn="1"/>
              </p:nvPicPr>
              <p:blipFill rotWithShape="1">
                <a:blip r:embed="rId8">
                  <a:extLst>
                    <a:ext uri="{28A0092B-C50C-407E-A947-70E740481C1C}">
                      <a14:useLocalDpi xmlns:a14="http://schemas.microsoft.com/office/drawing/2010/main" val="0"/>
                    </a:ext>
                  </a:extLst>
                </a:blip>
                <a:srcRect b="50093"/>
                <a:stretch/>
              </p:blipFill>
              <p:spPr>
                <a:xfrm>
                  <a:off x="3660038" y="439670"/>
                  <a:ext cx="2004146" cy="1198424"/>
                </a:xfrm>
                <a:prstGeom prst="rect">
                  <a:avLst/>
                </a:prstGeom>
              </p:spPr>
            </p:pic>
          </p:grpSp>
        </p:grpSp>
        <p:pic>
          <p:nvPicPr>
            <p:cNvPr id="20" name="Picture 19" descr="A red circle with a yellow symbol&#10;&#10;Description automatically generated with low confidence">
              <a:extLst>
                <a:ext uri="{FF2B5EF4-FFF2-40B4-BE49-F238E27FC236}">
                  <a16:creationId xmlns:a16="http://schemas.microsoft.com/office/drawing/2014/main" id="{BE76CE9F-DB6C-57FA-704B-CBA5F1DDAB58}"/>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436961">
              <a:off x="3117587" y="1032645"/>
              <a:ext cx="683220" cy="749265"/>
            </a:xfrm>
            <a:prstGeom prst="rect">
              <a:avLst/>
            </a:prstGeom>
          </p:spPr>
        </p:pic>
      </p:grpSp>
      <p:sp>
        <p:nvSpPr>
          <p:cNvPr id="25" name="TextBox 6">
            <a:extLst>
              <a:ext uri="{FF2B5EF4-FFF2-40B4-BE49-F238E27FC236}">
                <a16:creationId xmlns:a16="http://schemas.microsoft.com/office/drawing/2014/main" id="{B0452A37-DBF6-3328-459D-E4303689424C}"/>
              </a:ext>
            </a:extLst>
          </p:cNvPr>
          <p:cNvSpPr txBox="1"/>
          <p:nvPr/>
        </p:nvSpPr>
        <p:spPr>
          <a:xfrm>
            <a:off x="466725" y="737400"/>
            <a:ext cx="5181600" cy="2011705"/>
          </a:xfrm>
          <a:prstGeom prst="rect">
            <a:avLst/>
          </a:prstGeom>
        </p:spPr>
        <p:txBody>
          <a:bodyPr wrap="square" lIns="0" tIns="0" rIns="0" bIns="0" rtlCol="0" anchor="t">
            <a:spAutoFit/>
          </a:bodyPr>
          <a:lstStyle/>
          <a:p>
            <a:pPr algn="ctr">
              <a:lnSpc>
                <a:spcPts val="18096"/>
              </a:lnSpc>
              <a:spcBef>
                <a:spcPct val="0"/>
              </a:spcBef>
            </a:pPr>
            <a:r>
              <a:rPr lang="en-US" sz="8000" b="1" dirty="0">
                <a:solidFill>
                  <a:srgbClr val="C00000"/>
                </a:solidFill>
                <a:latin typeface="KG Primary Penmanship Bold"/>
              </a:rPr>
              <a:t>Role - Play</a:t>
            </a:r>
          </a:p>
        </p:txBody>
      </p:sp>
      <p:pic>
        <p:nvPicPr>
          <p:cNvPr id="2" name="Track 049 0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827679" y="3170423"/>
            <a:ext cx="2459691" cy="2459691"/>
          </a:xfrm>
          <a:prstGeom prst="rect">
            <a:avLst/>
          </a:prstGeom>
        </p:spPr>
      </p:pic>
      <p:pic>
        <p:nvPicPr>
          <p:cNvPr id="4" name="Picture 3">
            <a:extLst>
              <a:ext uri="{FF2B5EF4-FFF2-40B4-BE49-F238E27FC236}">
                <a16:creationId xmlns:a16="http://schemas.microsoft.com/office/drawing/2014/main" id="{A3F952A0-29EA-D302-07F2-235403FC1B22}"/>
              </a:ext>
            </a:extLst>
          </p:cNvPr>
          <p:cNvPicPr>
            <a:picLocks noChangeAspect="1"/>
          </p:cNvPicPr>
          <p:nvPr/>
        </p:nvPicPr>
        <p:blipFill>
          <a:blip r:embed="rId11"/>
          <a:stretch>
            <a:fillRect/>
          </a:stretch>
        </p:blipFill>
        <p:spPr>
          <a:xfrm>
            <a:off x="6386512" y="2019300"/>
            <a:ext cx="10744200" cy="6934200"/>
          </a:xfrm>
          <a:prstGeom prst="rect">
            <a:avLst/>
          </a:prstGeom>
          <a:ln>
            <a:noFill/>
          </a:ln>
          <a:effectLst>
            <a:softEdge rad="112500"/>
          </a:effectLst>
        </p:spPr>
      </p:pic>
    </p:spTree>
    <p:extLst>
      <p:ext uri="{BB962C8B-B14F-4D97-AF65-F5344CB8AC3E}">
        <p14:creationId xmlns:p14="http://schemas.microsoft.com/office/powerpoint/2010/main" val="189729240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136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1358</TotalTime>
  <Words>608</Words>
  <Application>Microsoft Office PowerPoint</Application>
  <PresentationFormat>Custom</PresentationFormat>
  <Paragraphs>70</Paragraphs>
  <Slides>18</Slides>
  <Notes>11</Notes>
  <HiddenSlides>0</HiddenSlides>
  <MMClips>4</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Sniglet</vt:lpstr>
      <vt:lpstr>Arial</vt:lpstr>
      <vt:lpstr>Open Sans Extra Bold</vt:lpstr>
      <vt:lpstr>Fredoka One</vt:lpstr>
      <vt:lpstr>Wingdings</vt:lpstr>
      <vt:lpstr>Times New Roman</vt:lpstr>
      <vt:lpstr>Calibri</vt:lpstr>
      <vt:lpstr>KG Primary Penmanship Bold</vt:lpstr>
      <vt:lpstr>Tenor Sans</vt:lpstr>
      <vt:lpstr>Tenorite</vt:lpstr>
      <vt:lpstr>Jumble</vt:lpstr>
      <vt:lpstr>Nunito Sans Regular</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White English Community Helpers Presentation</dc:title>
  <dc:creator>Trang Nguyen</dc:creator>
  <cp:lastModifiedBy>Huu.ngph</cp:lastModifiedBy>
  <cp:revision>63</cp:revision>
  <dcterms:created xsi:type="dcterms:W3CDTF">2006-08-16T00:00:00Z</dcterms:created>
  <dcterms:modified xsi:type="dcterms:W3CDTF">2023-08-08T03:39:29Z</dcterms:modified>
  <dc:identifier>DAFV1pFi9-g</dc:identifier>
</cp:coreProperties>
</file>