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56" r:id="rId3"/>
    <p:sldId id="266" r:id="rId4"/>
    <p:sldId id="268" r:id="rId5"/>
  </p:sldIdLst>
  <p:sldSz cx="18288000" cy="10287000"/>
  <p:notesSz cx="6858000" cy="9144000"/>
  <p:embeddedFontLst>
    <p:embeddedFont>
      <p:font typeface="#9Slide03 Arima Madurai Black" panose="020B0604020202020204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#9Slide03 Prompt Black" panose="020B0604020202020204" charset="-34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3"/>
    <a:srgbClr val="FEE3AC"/>
    <a:srgbClr val="FFBD5D"/>
    <a:srgbClr val="FFA53F"/>
    <a:srgbClr val="B3B3B3"/>
    <a:srgbClr val="FFE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3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38A2253-48D1-CC48-6E58-2AEC9E7BC129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BD5D"/>
          </a:fgClr>
          <a:bgClr>
            <a:srgbClr val="FFFFF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0FF406A-73DC-69EC-9C8E-E5EA758C7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2" b="7832"/>
          <a:stretch/>
        </p:blipFill>
        <p:spPr>
          <a:xfrm>
            <a:off x="0" y="-6287"/>
            <a:ext cx="8438682" cy="102870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7" name="Hình tự do: Hình 16">
            <a:extLst>
              <a:ext uri="{FF2B5EF4-FFF2-40B4-BE49-F238E27FC236}">
                <a16:creationId xmlns:a16="http://schemas.microsoft.com/office/drawing/2014/main" id="{783CE3F8-7D61-386C-2A96-E92FF79E5BC0}"/>
              </a:ext>
            </a:extLst>
          </p:cNvPr>
          <p:cNvSpPr>
            <a:spLocks noChangeAspect="1"/>
          </p:cNvSpPr>
          <p:nvPr/>
        </p:nvSpPr>
        <p:spPr>
          <a:xfrm>
            <a:off x="1500747" y="178080"/>
            <a:ext cx="5410352" cy="1976094"/>
          </a:xfrm>
          <a:custGeom>
            <a:avLst/>
            <a:gdLst/>
            <a:ahLst/>
            <a:cxnLst/>
            <a:rect l="l" t="t" r="r" b="b"/>
            <a:pathLst>
              <a:path w="5410352" h="1976094">
                <a:moveTo>
                  <a:pt x="4508297" y="1829409"/>
                </a:moveTo>
                <a:cubicBezTo>
                  <a:pt x="4528414" y="1829409"/>
                  <a:pt x="4545597" y="1836534"/>
                  <a:pt x="4559846" y="1850783"/>
                </a:cubicBezTo>
                <a:cubicBezTo>
                  <a:pt x="4574096" y="1865033"/>
                  <a:pt x="4581220" y="1882495"/>
                  <a:pt x="4581220" y="1903171"/>
                </a:cubicBezTo>
                <a:cubicBezTo>
                  <a:pt x="4581220" y="1923846"/>
                  <a:pt x="4574096" y="1941169"/>
                  <a:pt x="4559846" y="1955139"/>
                </a:cubicBezTo>
                <a:cubicBezTo>
                  <a:pt x="4545597" y="1969109"/>
                  <a:pt x="4528414" y="1976094"/>
                  <a:pt x="4508297" y="1976094"/>
                </a:cubicBezTo>
                <a:cubicBezTo>
                  <a:pt x="4488180" y="1976094"/>
                  <a:pt x="4470857" y="1968970"/>
                  <a:pt x="4456329" y="1954720"/>
                </a:cubicBezTo>
                <a:cubicBezTo>
                  <a:pt x="4441800" y="1940471"/>
                  <a:pt x="4434535" y="1923288"/>
                  <a:pt x="4434535" y="1903171"/>
                </a:cubicBezTo>
                <a:cubicBezTo>
                  <a:pt x="4434535" y="1883054"/>
                  <a:pt x="4441800" y="1865731"/>
                  <a:pt x="4456329" y="1851202"/>
                </a:cubicBezTo>
                <a:cubicBezTo>
                  <a:pt x="4470857" y="1836674"/>
                  <a:pt x="4488180" y="1829409"/>
                  <a:pt x="4508297" y="1829409"/>
                </a:cubicBezTo>
                <a:close/>
                <a:moveTo>
                  <a:pt x="1360323" y="1408633"/>
                </a:moveTo>
                <a:lnTo>
                  <a:pt x="1316736" y="1543583"/>
                </a:lnTo>
                <a:lnTo>
                  <a:pt x="1403909" y="1543583"/>
                </a:lnTo>
                <a:close/>
                <a:moveTo>
                  <a:pt x="719938" y="1354150"/>
                </a:moveTo>
                <a:lnTo>
                  <a:pt x="719938" y="1483232"/>
                </a:lnTo>
                <a:lnTo>
                  <a:pt x="764363" y="1483232"/>
                </a:lnTo>
                <a:cubicBezTo>
                  <a:pt x="815213" y="1483232"/>
                  <a:pt x="840639" y="1461719"/>
                  <a:pt x="840639" y="1418691"/>
                </a:cubicBezTo>
                <a:cubicBezTo>
                  <a:pt x="840639" y="1375663"/>
                  <a:pt x="815213" y="1354150"/>
                  <a:pt x="764363" y="1354150"/>
                </a:cubicBezTo>
                <a:close/>
                <a:moveTo>
                  <a:pt x="4763262" y="1205788"/>
                </a:moveTo>
                <a:lnTo>
                  <a:pt x="4938446" y="1205788"/>
                </a:lnTo>
                <a:lnTo>
                  <a:pt x="5086807" y="1515922"/>
                </a:lnTo>
                <a:lnTo>
                  <a:pt x="5235168" y="1205788"/>
                </a:lnTo>
                <a:lnTo>
                  <a:pt x="5410352" y="1205788"/>
                </a:lnTo>
                <a:lnTo>
                  <a:pt x="5410352" y="1791690"/>
                </a:lnTo>
                <a:lnTo>
                  <a:pt x="5226786" y="1791690"/>
                </a:lnTo>
                <a:lnTo>
                  <a:pt x="5226786" y="1574596"/>
                </a:lnTo>
                <a:lnTo>
                  <a:pt x="5118659" y="1791690"/>
                </a:lnTo>
                <a:lnTo>
                  <a:pt x="5054955" y="1791690"/>
                </a:lnTo>
                <a:lnTo>
                  <a:pt x="4946828" y="1574596"/>
                </a:lnTo>
                <a:lnTo>
                  <a:pt x="4946828" y="1791690"/>
                </a:lnTo>
                <a:lnTo>
                  <a:pt x="4763262" y="1791690"/>
                </a:lnTo>
                <a:close/>
                <a:moveTo>
                  <a:pt x="4287012" y="1205788"/>
                </a:moveTo>
                <a:lnTo>
                  <a:pt x="4721200" y="1205788"/>
                </a:lnTo>
                <a:lnTo>
                  <a:pt x="4721200" y="1372590"/>
                </a:lnTo>
                <a:lnTo>
                  <a:pt x="4485666" y="1372590"/>
                </a:lnTo>
                <a:lnTo>
                  <a:pt x="4485666" y="1423720"/>
                </a:lnTo>
                <a:lnTo>
                  <a:pt x="4652467" y="1423720"/>
                </a:lnTo>
                <a:lnTo>
                  <a:pt x="4652467" y="1573758"/>
                </a:lnTo>
                <a:lnTo>
                  <a:pt x="4485666" y="1573758"/>
                </a:lnTo>
                <a:lnTo>
                  <a:pt x="4485666" y="1624888"/>
                </a:lnTo>
                <a:lnTo>
                  <a:pt x="4721200" y="1624888"/>
                </a:lnTo>
                <a:lnTo>
                  <a:pt x="4721200" y="1791690"/>
                </a:lnTo>
                <a:lnTo>
                  <a:pt x="4287012" y="1791690"/>
                </a:lnTo>
                <a:close/>
                <a:moveTo>
                  <a:pt x="4029837" y="1205788"/>
                </a:moveTo>
                <a:lnTo>
                  <a:pt x="4228490" y="1205788"/>
                </a:lnTo>
                <a:lnTo>
                  <a:pt x="4228490" y="1791690"/>
                </a:lnTo>
                <a:lnTo>
                  <a:pt x="4029837" y="1791690"/>
                </a:lnTo>
                <a:close/>
                <a:moveTo>
                  <a:pt x="3410712" y="1205788"/>
                </a:moveTo>
                <a:lnTo>
                  <a:pt x="3609366" y="1205788"/>
                </a:lnTo>
                <a:lnTo>
                  <a:pt x="3609366" y="1401927"/>
                </a:lnTo>
                <a:lnTo>
                  <a:pt x="3770300" y="1401927"/>
                </a:lnTo>
                <a:lnTo>
                  <a:pt x="3770300" y="1205788"/>
                </a:lnTo>
                <a:lnTo>
                  <a:pt x="3968953" y="1205788"/>
                </a:lnTo>
                <a:lnTo>
                  <a:pt x="3968953" y="1791690"/>
                </a:lnTo>
                <a:lnTo>
                  <a:pt x="3770300" y="1791690"/>
                </a:lnTo>
                <a:lnTo>
                  <a:pt x="3770300" y="1586331"/>
                </a:lnTo>
                <a:lnTo>
                  <a:pt x="3609366" y="1586331"/>
                </a:lnTo>
                <a:lnTo>
                  <a:pt x="3609366" y="1791690"/>
                </a:lnTo>
                <a:lnTo>
                  <a:pt x="3410712" y="1791690"/>
                </a:lnTo>
                <a:close/>
                <a:moveTo>
                  <a:pt x="2239137" y="1205788"/>
                </a:moveTo>
                <a:lnTo>
                  <a:pt x="2414321" y="1205788"/>
                </a:lnTo>
                <a:lnTo>
                  <a:pt x="2588667" y="1478203"/>
                </a:lnTo>
                <a:lnTo>
                  <a:pt x="2588667" y="1205788"/>
                </a:lnTo>
                <a:lnTo>
                  <a:pt x="2778938" y="1205788"/>
                </a:lnTo>
                <a:lnTo>
                  <a:pt x="2778938" y="1791690"/>
                </a:lnTo>
                <a:lnTo>
                  <a:pt x="2603754" y="1791690"/>
                </a:lnTo>
                <a:lnTo>
                  <a:pt x="2429408" y="1518437"/>
                </a:lnTo>
                <a:lnTo>
                  <a:pt x="2429408" y="1791690"/>
                </a:lnTo>
                <a:lnTo>
                  <a:pt x="2239137" y="1791690"/>
                </a:lnTo>
                <a:close/>
                <a:moveTo>
                  <a:pt x="1734312" y="1205788"/>
                </a:moveTo>
                <a:lnTo>
                  <a:pt x="1932966" y="1205788"/>
                </a:lnTo>
                <a:lnTo>
                  <a:pt x="1932966" y="1791690"/>
                </a:lnTo>
                <a:lnTo>
                  <a:pt x="1734312" y="1791690"/>
                </a:lnTo>
                <a:close/>
                <a:moveTo>
                  <a:pt x="524637" y="1205788"/>
                </a:moveTo>
                <a:lnTo>
                  <a:pt x="806272" y="1205788"/>
                </a:lnTo>
                <a:cubicBezTo>
                  <a:pt x="878917" y="1205788"/>
                  <a:pt x="936473" y="1223949"/>
                  <a:pt x="978942" y="1260271"/>
                </a:cubicBezTo>
                <a:cubicBezTo>
                  <a:pt x="1021411" y="1296593"/>
                  <a:pt x="1042645" y="1349400"/>
                  <a:pt x="1042645" y="1418691"/>
                </a:cubicBezTo>
                <a:cubicBezTo>
                  <a:pt x="1042645" y="1462277"/>
                  <a:pt x="1033984" y="1499298"/>
                  <a:pt x="1016661" y="1529753"/>
                </a:cubicBezTo>
                <a:cubicBezTo>
                  <a:pt x="999338" y="1560207"/>
                  <a:pt x="974751" y="1584096"/>
                  <a:pt x="942899" y="1601419"/>
                </a:cubicBezTo>
                <a:lnTo>
                  <a:pt x="1033266" y="1787902"/>
                </a:lnTo>
                <a:lnTo>
                  <a:pt x="1266444" y="1205788"/>
                </a:lnTo>
                <a:lnTo>
                  <a:pt x="1454201" y="1205788"/>
                </a:lnTo>
                <a:lnTo>
                  <a:pt x="1688897" y="1791690"/>
                </a:lnTo>
                <a:lnTo>
                  <a:pt x="1485214" y="1791690"/>
                </a:lnTo>
                <a:lnTo>
                  <a:pt x="1447495" y="1689430"/>
                </a:lnTo>
                <a:lnTo>
                  <a:pt x="1273150" y="1689430"/>
                </a:lnTo>
                <a:lnTo>
                  <a:pt x="1235431" y="1791690"/>
                </a:lnTo>
                <a:lnTo>
                  <a:pt x="1035101" y="1791690"/>
                </a:lnTo>
                <a:lnTo>
                  <a:pt x="1031748" y="1791690"/>
                </a:lnTo>
                <a:lnTo>
                  <a:pt x="834771" y="1791690"/>
                </a:lnTo>
                <a:lnTo>
                  <a:pt x="757657" y="1631594"/>
                </a:lnTo>
                <a:lnTo>
                  <a:pt x="719938" y="1631594"/>
                </a:lnTo>
                <a:lnTo>
                  <a:pt x="719938" y="1791690"/>
                </a:lnTo>
                <a:lnTo>
                  <a:pt x="524637" y="1791690"/>
                </a:lnTo>
                <a:close/>
                <a:moveTo>
                  <a:pt x="0" y="1205788"/>
                </a:moveTo>
                <a:lnTo>
                  <a:pt x="498729" y="1205788"/>
                </a:lnTo>
                <a:lnTo>
                  <a:pt x="498729" y="1372590"/>
                </a:lnTo>
                <a:lnTo>
                  <a:pt x="348692" y="1372590"/>
                </a:lnTo>
                <a:lnTo>
                  <a:pt x="348692" y="1791690"/>
                </a:lnTo>
                <a:lnTo>
                  <a:pt x="150038" y="1791690"/>
                </a:lnTo>
                <a:lnTo>
                  <a:pt x="150038" y="1372590"/>
                </a:lnTo>
                <a:lnTo>
                  <a:pt x="0" y="1372590"/>
                </a:lnTo>
                <a:close/>
                <a:moveTo>
                  <a:pt x="3146832" y="1193215"/>
                </a:moveTo>
                <a:cubicBezTo>
                  <a:pt x="3190418" y="1193215"/>
                  <a:pt x="3228416" y="1196847"/>
                  <a:pt x="3260827" y="1204112"/>
                </a:cubicBezTo>
                <a:cubicBezTo>
                  <a:pt x="3293237" y="1211376"/>
                  <a:pt x="3323692" y="1223111"/>
                  <a:pt x="3352191" y="1239316"/>
                </a:cubicBezTo>
                <a:lnTo>
                  <a:pt x="3352191" y="1425397"/>
                </a:lnTo>
                <a:cubicBezTo>
                  <a:pt x="3328162" y="1407515"/>
                  <a:pt x="3300921" y="1394663"/>
                  <a:pt x="3270466" y="1386840"/>
                </a:cubicBezTo>
                <a:cubicBezTo>
                  <a:pt x="3240011" y="1379016"/>
                  <a:pt x="3204667" y="1375105"/>
                  <a:pt x="3164434" y="1375105"/>
                </a:cubicBezTo>
                <a:cubicBezTo>
                  <a:pt x="3121406" y="1375105"/>
                  <a:pt x="3087180" y="1385862"/>
                  <a:pt x="3061754" y="1407375"/>
                </a:cubicBezTo>
                <a:cubicBezTo>
                  <a:pt x="3036329" y="1428889"/>
                  <a:pt x="3023616" y="1459483"/>
                  <a:pt x="3023616" y="1499158"/>
                </a:cubicBezTo>
                <a:cubicBezTo>
                  <a:pt x="3023616" y="1542186"/>
                  <a:pt x="3033954" y="1574736"/>
                  <a:pt x="3054629" y="1596809"/>
                </a:cubicBezTo>
                <a:cubicBezTo>
                  <a:pt x="3075305" y="1618881"/>
                  <a:pt x="3108833" y="1629917"/>
                  <a:pt x="3155214" y="1629917"/>
                </a:cubicBezTo>
                <a:cubicBezTo>
                  <a:pt x="3171978" y="1629917"/>
                  <a:pt x="3186506" y="1627682"/>
                  <a:pt x="3198800" y="1623212"/>
                </a:cubicBezTo>
                <a:lnTo>
                  <a:pt x="3198800" y="1567891"/>
                </a:lnTo>
                <a:lnTo>
                  <a:pt x="3134259" y="1567891"/>
                </a:lnTo>
                <a:lnTo>
                  <a:pt x="3134259" y="1453895"/>
                </a:lnTo>
                <a:lnTo>
                  <a:pt x="3373145" y="1453895"/>
                </a:lnTo>
                <a:lnTo>
                  <a:pt x="3373145" y="1754809"/>
                </a:lnTo>
                <a:cubicBezTo>
                  <a:pt x="3315589" y="1787778"/>
                  <a:pt x="3240151" y="1804263"/>
                  <a:pt x="3146832" y="1804263"/>
                </a:cubicBezTo>
                <a:cubicBezTo>
                  <a:pt x="3080893" y="1804263"/>
                  <a:pt x="3023476" y="1792109"/>
                  <a:pt x="2974581" y="1767801"/>
                </a:cubicBezTo>
                <a:cubicBezTo>
                  <a:pt x="2925686" y="1743494"/>
                  <a:pt x="2888107" y="1708289"/>
                  <a:pt x="2861844" y="1662188"/>
                </a:cubicBezTo>
                <a:cubicBezTo>
                  <a:pt x="2835580" y="1616087"/>
                  <a:pt x="2822448" y="1561744"/>
                  <a:pt x="2822448" y="1499158"/>
                </a:cubicBezTo>
                <a:cubicBezTo>
                  <a:pt x="2822448" y="1436014"/>
                  <a:pt x="2835580" y="1381531"/>
                  <a:pt x="2861844" y="1335709"/>
                </a:cubicBezTo>
                <a:cubicBezTo>
                  <a:pt x="2888107" y="1289888"/>
                  <a:pt x="2925686" y="1254683"/>
                  <a:pt x="2974581" y="1230096"/>
                </a:cubicBezTo>
                <a:cubicBezTo>
                  <a:pt x="3023476" y="1205509"/>
                  <a:pt x="3080893" y="1193215"/>
                  <a:pt x="3146832" y="1193215"/>
                </a:cubicBezTo>
                <a:close/>
                <a:moveTo>
                  <a:pt x="4425315" y="1009650"/>
                </a:moveTo>
                <a:lnTo>
                  <a:pt x="4594632" y="1009650"/>
                </a:lnTo>
                <a:lnTo>
                  <a:pt x="4732934" y="1169746"/>
                </a:lnTo>
                <a:lnTo>
                  <a:pt x="4559427" y="1169746"/>
                </a:lnTo>
                <a:lnTo>
                  <a:pt x="4509974" y="1102690"/>
                </a:lnTo>
                <a:lnTo>
                  <a:pt x="4460520" y="1169746"/>
                </a:lnTo>
                <a:lnTo>
                  <a:pt x="4287012" y="1169746"/>
                </a:lnTo>
                <a:close/>
                <a:moveTo>
                  <a:pt x="1367028" y="969416"/>
                </a:moveTo>
                <a:cubicBezTo>
                  <a:pt x="1415644" y="969416"/>
                  <a:pt x="1452525" y="977099"/>
                  <a:pt x="1477671" y="992466"/>
                </a:cubicBezTo>
                <a:cubicBezTo>
                  <a:pt x="1502817" y="1007833"/>
                  <a:pt x="1515389" y="1029208"/>
                  <a:pt x="1515389" y="1056589"/>
                </a:cubicBezTo>
                <a:cubicBezTo>
                  <a:pt x="1515389" y="1077264"/>
                  <a:pt x="1508684" y="1093889"/>
                  <a:pt x="1495273" y="1106462"/>
                </a:cubicBezTo>
                <a:cubicBezTo>
                  <a:pt x="1481862" y="1119035"/>
                  <a:pt x="1463142" y="1128953"/>
                  <a:pt x="1439113" y="1136218"/>
                </a:cubicBezTo>
                <a:lnTo>
                  <a:pt x="1439113" y="1169746"/>
                </a:lnTo>
                <a:lnTo>
                  <a:pt x="1282370" y="1169746"/>
                </a:lnTo>
                <a:lnTo>
                  <a:pt x="1282370" y="1107719"/>
                </a:lnTo>
                <a:cubicBezTo>
                  <a:pt x="1305839" y="1107719"/>
                  <a:pt x="1322324" y="1105204"/>
                  <a:pt x="1331824" y="1100175"/>
                </a:cubicBezTo>
                <a:cubicBezTo>
                  <a:pt x="1341324" y="1095146"/>
                  <a:pt x="1346073" y="1087043"/>
                  <a:pt x="1346073" y="1075867"/>
                </a:cubicBezTo>
                <a:cubicBezTo>
                  <a:pt x="1346073" y="1066368"/>
                  <a:pt x="1342162" y="1059522"/>
                  <a:pt x="1334338" y="1055331"/>
                </a:cubicBezTo>
                <a:cubicBezTo>
                  <a:pt x="1326515" y="1051140"/>
                  <a:pt x="1313942" y="1049045"/>
                  <a:pt x="1296619" y="1049045"/>
                </a:cubicBezTo>
                <a:cubicBezTo>
                  <a:pt x="1280973" y="1049045"/>
                  <a:pt x="1265047" y="1051560"/>
                  <a:pt x="1248842" y="1056589"/>
                </a:cubicBezTo>
                <a:lnTo>
                  <a:pt x="1248842" y="985342"/>
                </a:lnTo>
                <a:cubicBezTo>
                  <a:pt x="1263371" y="980871"/>
                  <a:pt x="1282230" y="977099"/>
                  <a:pt x="1305421" y="974026"/>
                </a:cubicBezTo>
                <a:cubicBezTo>
                  <a:pt x="1328611" y="970953"/>
                  <a:pt x="1349147" y="969416"/>
                  <a:pt x="1367028" y="969416"/>
                </a:cubicBezTo>
                <a:close/>
                <a:moveTo>
                  <a:pt x="3721989" y="819759"/>
                </a:moveTo>
                <a:cubicBezTo>
                  <a:pt x="3742106" y="819759"/>
                  <a:pt x="3759289" y="826884"/>
                  <a:pt x="3773539" y="841133"/>
                </a:cubicBezTo>
                <a:cubicBezTo>
                  <a:pt x="3787788" y="855383"/>
                  <a:pt x="3794913" y="872845"/>
                  <a:pt x="3794913" y="893521"/>
                </a:cubicBezTo>
                <a:cubicBezTo>
                  <a:pt x="3794913" y="914196"/>
                  <a:pt x="3787788" y="931519"/>
                  <a:pt x="3773539" y="945489"/>
                </a:cubicBezTo>
                <a:cubicBezTo>
                  <a:pt x="3759289" y="959459"/>
                  <a:pt x="3742106" y="966444"/>
                  <a:pt x="3721989" y="966444"/>
                </a:cubicBezTo>
                <a:cubicBezTo>
                  <a:pt x="3701872" y="966444"/>
                  <a:pt x="3684550" y="959319"/>
                  <a:pt x="3670021" y="945070"/>
                </a:cubicBezTo>
                <a:cubicBezTo>
                  <a:pt x="3655492" y="930821"/>
                  <a:pt x="3648228" y="913637"/>
                  <a:pt x="3648228" y="893521"/>
                </a:cubicBezTo>
                <a:cubicBezTo>
                  <a:pt x="3648228" y="873404"/>
                  <a:pt x="3655492" y="856081"/>
                  <a:pt x="3670021" y="841552"/>
                </a:cubicBezTo>
                <a:cubicBezTo>
                  <a:pt x="3684550" y="827023"/>
                  <a:pt x="3701872" y="819759"/>
                  <a:pt x="3721989" y="819759"/>
                </a:cubicBezTo>
                <a:close/>
                <a:moveTo>
                  <a:pt x="1780261" y="819759"/>
                </a:moveTo>
                <a:cubicBezTo>
                  <a:pt x="1800378" y="819759"/>
                  <a:pt x="1817560" y="826884"/>
                  <a:pt x="1831810" y="841133"/>
                </a:cubicBezTo>
                <a:cubicBezTo>
                  <a:pt x="1846059" y="855383"/>
                  <a:pt x="1853184" y="872845"/>
                  <a:pt x="1853184" y="893521"/>
                </a:cubicBezTo>
                <a:cubicBezTo>
                  <a:pt x="1853184" y="914196"/>
                  <a:pt x="1846059" y="931519"/>
                  <a:pt x="1831810" y="945489"/>
                </a:cubicBezTo>
                <a:cubicBezTo>
                  <a:pt x="1817560" y="959459"/>
                  <a:pt x="1800378" y="966444"/>
                  <a:pt x="1780261" y="966444"/>
                </a:cubicBezTo>
                <a:cubicBezTo>
                  <a:pt x="1760144" y="966444"/>
                  <a:pt x="1742821" y="959319"/>
                  <a:pt x="1728292" y="945070"/>
                </a:cubicBezTo>
                <a:cubicBezTo>
                  <a:pt x="1713764" y="930821"/>
                  <a:pt x="1706499" y="913637"/>
                  <a:pt x="1706499" y="893521"/>
                </a:cubicBezTo>
                <a:cubicBezTo>
                  <a:pt x="1706499" y="873404"/>
                  <a:pt x="1713764" y="856081"/>
                  <a:pt x="1728292" y="841552"/>
                </a:cubicBezTo>
                <a:cubicBezTo>
                  <a:pt x="1742821" y="827023"/>
                  <a:pt x="1760144" y="819759"/>
                  <a:pt x="1780261" y="819759"/>
                </a:cubicBezTo>
                <a:close/>
                <a:moveTo>
                  <a:pt x="1779423" y="398983"/>
                </a:moveTo>
                <a:lnTo>
                  <a:pt x="1735836" y="533933"/>
                </a:lnTo>
                <a:lnTo>
                  <a:pt x="1823009" y="533933"/>
                </a:lnTo>
                <a:close/>
                <a:moveTo>
                  <a:pt x="3025750" y="380542"/>
                </a:moveTo>
                <a:lnTo>
                  <a:pt x="3025750" y="419100"/>
                </a:lnTo>
                <a:lnTo>
                  <a:pt x="3113761" y="419100"/>
                </a:lnTo>
                <a:lnTo>
                  <a:pt x="3113761" y="559079"/>
                </a:lnTo>
                <a:lnTo>
                  <a:pt x="3025750" y="559079"/>
                </a:lnTo>
                <a:lnTo>
                  <a:pt x="3025750" y="597636"/>
                </a:lnTo>
                <a:lnTo>
                  <a:pt x="3065145" y="597636"/>
                </a:lnTo>
                <a:cubicBezTo>
                  <a:pt x="3137789" y="597636"/>
                  <a:pt x="3174111" y="560476"/>
                  <a:pt x="3174111" y="486155"/>
                </a:cubicBezTo>
                <a:cubicBezTo>
                  <a:pt x="3174111" y="452069"/>
                  <a:pt x="3164611" y="425945"/>
                  <a:pt x="3145613" y="407784"/>
                </a:cubicBezTo>
                <a:cubicBezTo>
                  <a:pt x="3126613" y="389623"/>
                  <a:pt x="3099791" y="380542"/>
                  <a:pt x="3065145" y="380542"/>
                </a:cubicBezTo>
                <a:close/>
                <a:moveTo>
                  <a:pt x="3721989" y="371322"/>
                </a:moveTo>
                <a:cubicBezTo>
                  <a:pt x="3687902" y="371322"/>
                  <a:pt x="3659962" y="381939"/>
                  <a:pt x="3638169" y="403174"/>
                </a:cubicBezTo>
                <a:cubicBezTo>
                  <a:pt x="3616376" y="424408"/>
                  <a:pt x="3605479" y="453186"/>
                  <a:pt x="3605479" y="489508"/>
                </a:cubicBezTo>
                <a:cubicBezTo>
                  <a:pt x="3605479" y="525830"/>
                  <a:pt x="3616516" y="554608"/>
                  <a:pt x="3638588" y="575843"/>
                </a:cubicBezTo>
                <a:cubicBezTo>
                  <a:pt x="3660661" y="597077"/>
                  <a:pt x="3688461" y="607694"/>
                  <a:pt x="3721989" y="607694"/>
                </a:cubicBezTo>
                <a:cubicBezTo>
                  <a:pt x="3755517" y="607694"/>
                  <a:pt x="3783178" y="597077"/>
                  <a:pt x="3804971" y="575843"/>
                </a:cubicBezTo>
                <a:cubicBezTo>
                  <a:pt x="3826764" y="554608"/>
                  <a:pt x="3837661" y="525830"/>
                  <a:pt x="3837661" y="489508"/>
                </a:cubicBezTo>
                <a:cubicBezTo>
                  <a:pt x="3837661" y="453186"/>
                  <a:pt x="3826764" y="424408"/>
                  <a:pt x="3804971" y="403174"/>
                </a:cubicBezTo>
                <a:cubicBezTo>
                  <a:pt x="3783178" y="381939"/>
                  <a:pt x="3755517" y="371322"/>
                  <a:pt x="3721989" y="371322"/>
                </a:cubicBezTo>
                <a:close/>
                <a:moveTo>
                  <a:pt x="1169289" y="371322"/>
                </a:moveTo>
                <a:cubicBezTo>
                  <a:pt x="1135202" y="371322"/>
                  <a:pt x="1107263" y="381939"/>
                  <a:pt x="1085469" y="403174"/>
                </a:cubicBezTo>
                <a:cubicBezTo>
                  <a:pt x="1063676" y="424408"/>
                  <a:pt x="1052779" y="453186"/>
                  <a:pt x="1052779" y="489508"/>
                </a:cubicBezTo>
                <a:cubicBezTo>
                  <a:pt x="1052779" y="525830"/>
                  <a:pt x="1063816" y="554608"/>
                  <a:pt x="1085888" y="575843"/>
                </a:cubicBezTo>
                <a:cubicBezTo>
                  <a:pt x="1107961" y="597077"/>
                  <a:pt x="1135761" y="607694"/>
                  <a:pt x="1169289" y="607694"/>
                </a:cubicBezTo>
                <a:cubicBezTo>
                  <a:pt x="1202817" y="607694"/>
                  <a:pt x="1230478" y="597077"/>
                  <a:pt x="1252271" y="575843"/>
                </a:cubicBezTo>
                <a:cubicBezTo>
                  <a:pt x="1274064" y="554608"/>
                  <a:pt x="1284961" y="525830"/>
                  <a:pt x="1284961" y="489508"/>
                </a:cubicBezTo>
                <a:cubicBezTo>
                  <a:pt x="1284961" y="453186"/>
                  <a:pt x="1274064" y="424408"/>
                  <a:pt x="1252271" y="403174"/>
                </a:cubicBezTo>
                <a:cubicBezTo>
                  <a:pt x="1230478" y="381939"/>
                  <a:pt x="1202817" y="371322"/>
                  <a:pt x="1169289" y="371322"/>
                </a:cubicBezTo>
                <a:close/>
                <a:moveTo>
                  <a:pt x="4077462" y="196138"/>
                </a:moveTo>
                <a:lnTo>
                  <a:pt x="4252646" y="196138"/>
                </a:lnTo>
                <a:lnTo>
                  <a:pt x="4426991" y="468553"/>
                </a:lnTo>
                <a:lnTo>
                  <a:pt x="4426991" y="196138"/>
                </a:lnTo>
                <a:lnTo>
                  <a:pt x="4617263" y="196138"/>
                </a:lnTo>
                <a:lnTo>
                  <a:pt x="4617263" y="782040"/>
                </a:lnTo>
                <a:lnTo>
                  <a:pt x="4442079" y="782040"/>
                </a:lnTo>
                <a:lnTo>
                  <a:pt x="4267733" y="508787"/>
                </a:lnTo>
                <a:lnTo>
                  <a:pt x="4267733" y="782040"/>
                </a:lnTo>
                <a:lnTo>
                  <a:pt x="4077462" y="782040"/>
                </a:lnTo>
                <a:close/>
                <a:moveTo>
                  <a:pt x="2827097" y="196138"/>
                </a:moveTo>
                <a:lnTo>
                  <a:pt x="3051734" y="196138"/>
                </a:lnTo>
                <a:cubicBezTo>
                  <a:pt x="3116555" y="196138"/>
                  <a:pt x="3173413" y="207873"/>
                  <a:pt x="3222308" y="231343"/>
                </a:cubicBezTo>
                <a:cubicBezTo>
                  <a:pt x="3271203" y="254812"/>
                  <a:pt x="3309061" y="288340"/>
                  <a:pt x="3335884" y="331927"/>
                </a:cubicBezTo>
                <a:cubicBezTo>
                  <a:pt x="3362706" y="375513"/>
                  <a:pt x="3376117" y="426923"/>
                  <a:pt x="3376117" y="486155"/>
                </a:cubicBezTo>
                <a:cubicBezTo>
                  <a:pt x="3376117" y="583387"/>
                  <a:pt x="3347200" y="657009"/>
                  <a:pt x="3289364" y="707021"/>
                </a:cubicBezTo>
                <a:cubicBezTo>
                  <a:pt x="3231528" y="757034"/>
                  <a:pt x="3152318" y="782040"/>
                  <a:pt x="3051734" y="782040"/>
                </a:cubicBezTo>
                <a:lnTo>
                  <a:pt x="2827097" y="782040"/>
                </a:lnTo>
                <a:lnTo>
                  <a:pt x="2827097" y="559079"/>
                </a:lnTo>
                <a:lnTo>
                  <a:pt x="2792730" y="559079"/>
                </a:lnTo>
                <a:lnTo>
                  <a:pt x="2792730" y="419100"/>
                </a:lnTo>
                <a:lnTo>
                  <a:pt x="2827097" y="419100"/>
                </a:lnTo>
                <a:close/>
                <a:moveTo>
                  <a:pt x="2019300" y="196138"/>
                </a:moveTo>
                <a:lnTo>
                  <a:pt x="2518029" y="196138"/>
                </a:lnTo>
                <a:lnTo>
                  <a:pt x="2518029" y="362940"/>
                </a:lnTo>
                <a:lnTo>
                  <a:pt x="2367991" y="362940"/>
                </a:lnTo>
                <a:lnTo>
                  <a:pt x="2367991" y="782040"/>
                </a:lnTo>
                <a:lnTo>
                  <a:pt x="2169338" y="782040"/>
                </a:lnTo>
                <a:lnTo>
                  <a:pt x="2169338" y="362940"/>
                </a:lnTo>
                <a:lnTo>
                  <a:pt x="2019300" y="362940"/>
                </a:lnTo>
                <a:close/>
                <a:moveTo>
                  <a:pt x="1685544" y="196138"/>
                </a:moveTo>
                <a:lnTo>
                  <a:pt x="1873301" y="196138"/>
                </a:lnTo>
                <a:lnTo>
                  <a:pt x="2107997" y="782040"/>
                </a:lnTo>
                <a:lnTo>
                  <a:pt x="1904314" y="782040"/>
                </a:lnTo>
                <a:lnTo>
                  <a:pt x="1866595" y="679780"/>
                </a:lnTo>
                <a:lnTo>
                  <a:pt x="1692250" y="679780"/>
                </a:lnTo>
                <a:lnTo>
                  <a:pt x="1654531" y="782040"/>
                </a:lnTo>
                <a:lnTo>
                  <a:pt x="1450848" y="782040"/>
                </a:lnTo>
                <a:close/>
                <a:moveTo>
                  <a:pt x="248412" y="196138"/>
                </a:moveTo>
                <a:lnTo>
                  <a:pt x="447066" y="196138"/>
                </a:lnTo>
                <a:lnTo>
                  <a:pt x="447066" y="392277"/>
                </a:lnTo>
                <a:lnTo>
                  <a:pt x="608000" y="392277"/>
                </a:lnTo>
                <a:lnTo>
                  <a:pt x="608000" y="196138"/>
                </a:lnTo>
                <a:lnTo>
                  <a:pt x="806654" y="196138"/>
                </a:lnTo>
                <a:lnTo>
                  <a:pt x="806654" y="782040"/>
                </a:lnTo>
                <a:lnTo>
                  <a:pt x="608000" y="782040"/>
                </a:lnTo>
                <a:lnTo>
                  <a:pt x="608000" y="576681"/>
                </a:lnTo>
                <a:lnTo>
                  <a:pt x="447066" y="576681"/>
                </a:lnTo>
                <a:lnTo>
                  <a:pt x="447066" y="782040"/>
                </a:lnTo>
                <a:lnTo>
                  <a:pt x="248412" y="782040"/>
                </a:lnTo>
                <a:close/>
                <a:moveTo>
                  <a:pt x="4985157" y="183565"/>
                </a:moveTo>
                <a:cubicBezTo>
                  <a:pt x="5028743" y="183565"/>
                  <a:pt x="5066741" y="187197"/>
                  <a:pt x="5099152" y="194462"/>
                </a:cubicBezTo>
                <a:cubicBezTo>
                  <a:pt x="5131562" y="201726"/>
                  <a:pt x="5162016" y="213461"/>
                  <a:pt x="5190515" y="229666"/>
                </a:cubicBezTo>
                <a:lnTo>
                  <a:pt x="5190515" y="415747"/>
                </a:lnTo>
                <a:cubicBezTo>
                  <a:pt x="5166487" y="397865"/>
                  <a:pt x="5139246" y="385013"/>
                  <a:pt x="5108791" y="377190"/>
                </a:cubicBezTo>
                <a:cubicBezTo>
                  <a:pt x="5078336" y="369366"/>
                  <a:pt x="5042992" y="365455"/>
                  <a:pt x="5002759" y="365455"/>
                </a:cubicBezTo>
                <a:cubicBezTo>
                  <a:pt x="4959731" y="365455"/>
                  <a:pt x="4925505" y="376212"/>
                  <a:pt x="4900079" y="397725"/>
                </a:cubicBezTo>
                <a:cubicBezTo>
                  <a:pt x="4874654" y="419239"/>
                  <a:pt x="4861941" y="449833"/>
                  <a:pt x="4861941" y="489508"/>
                </a:cubicBezTo>
                <a:cubicBezTo>
                  <a:pt x="4861941" y="532536"/>
                  <a:pt x="4872279" y="565086"/>
                  <a:pt x="4892954" y="587159"/>
                </a:cubicBezTo>
                <a:cubicBezTo>
                  <a:pt x="4913630" y="609231"/>
                  <a:pt x="4947159" y="620268"/>
                  <a:pt x="4993538" y="620268"/>
                </a:cubicBezTo>
                <a:cubicBezTo>
                  <a:pt x="5010302" y="620268"/>
                  <a:pt x="5024832" y="618032"/>
                  <a:pt x="5037125" y="613562"/>
                </a:cubicBezTo>
                <a:lnTo>
                  <a:pt x="5037125" y="558241"/>
                </a:lnTo>
                <a:lnTo>
                  <a:pt x="4972584" y="558241"/>
                </a:lnTo>
                <a:lnTo>
                  <a:pt x="4972584" y="444246"/>
                </a:lnTo>
                <a:lnTo>
                  <a:pt x="5211470" y="444246"/>
                </a:lnTo>
                <a:lnTo>
                  <a:pt x="5211470" y="745159"/>
                </a:lnTo>
                <a:cubicBezTo>
                  <a:pt x="5153914" y="778129"/>
                  <a:pt x="5078476" y="794613"/>
                  <a:pt x="4985157" y="794613"/>
                </a:cubicBezTo>
                <a:cubicBezTo>
                  <a:pt x="4919218" y="794613"/>
                  <a:pt x="4861802" y="782459"/>
                  <a:pt x="4812906" y="758151"/>
                </a:cubicBezTo>
                <a:cubicBezTo>
                  <a:pt x="4764011" y="733844"/>
                  <a:pt x="4726432" y="698639"/>
                  <a:pt x="4700168" y="652538"/>
                </a:cubicBezTo>
                <a:cubicBezTo>
                  <a:pt x="4673905" y="606437"/>
                  <a:pt x="4660773" y="552094"/>
                  <a:pt x="4660773" y="489508"/>
                </a:cubicBezTo>
                <a:cubicBezTo>
                  <a:pt x="4660773" y="426364"/>
                  <a:pt x="4673905" y="371881"/>
                  <a:pt x="4700168" y="326059"/>
                </a:cubicBezTo>
                <a:cubicBezTo>
                  <a:pt x="4726432" y="280238"/>
                  <a:pt x="4764012" y="245033"/>
                  <a:pt x="4812906" y="220446"/>
                </a:cubicBezTo>
                <a:cubicBezTo>
                  <a:pt x="4861802" y="195859"/>
                  <a:pt x="4919218" y="183565"/>
                  <a:pt x="4985157" y="183565"/>
                </a:cubicBezTo>
                <a:close/>
                <a:moveTo>
                  <a:pt x="3721989" y="183565"/>
                </a:moveTo>
                <a:cubicBezTo>
                  <a:pt x="3781222" y="183565"/>
                  <a:pt x="3835007" y="196418"/>
                  <a:pt x="3883343" y="222122"/>
                </a:cubicBezTo>
                <a:cubicBezTo>
                  <a:pt x="3931679" y="247827"/>
                  <a:pt x="3969817" y="283870"/>
                  <a:pt x="3997757" y="330250"/>
                </a:cubicBezTo>
                <a:cubicBezTo>
                  <a:pt x="4025697" y="376631"/>
                  <a:pt x="4039667" y="429717"/>
                  <a:pt x="4039667" y="489508"/>
                </a:cubicBezTo>
                <a:cubicBezTo>
                  <a:pt x="4039667" y="549300"/>
                  <a:pt x="4025697" y="602246"/>
                  <a:pt x="3997757" y="648347"/>
                </a:cubicBezTo>
                <a:cubicBezTo>
                  <a:pt x="3969817" y="694448"/>
                  <a:pt x="3931679" y="730351"/>
                  <a:pt x="3883343" y="756056"/>
                </a:cubicBezTo>
                <a:cubicBezTo>
                  <a:pt x="3835007" y="781761"/>
                  <a:pt x="3781222" y="794613"/>
                  <a:pt x="3721989" y="794613"/>
                </a:cubicBezTo>
                <a:cubicBezTo>
                  <a:pt x="3662197" y="794613"/>
                  <a:pt x="3608134" y="781761"/>
                  <a:pt x="3559797" y="756056"/>
                </a:cubicBezTo>
                <a:cubicBezTo>
                  <a:pt x="3511461" y="730351"/>
                  <a:pt x="3473323" y="694448"/>
                  <a:pt x="3445383" y="648347"/>
                </a:cubicBezTo>
                <a:cubicBezTo>
                  <a:pt x="3417443" y="602246"/>
                  <a:pt x="3403473" y="549300"/>
                  <a:pt x="3403473" y="489508"/>
                </a:cubicBezTo>
                <a:cubicBezTo>
                  <a:pt x="3403473" y="429717"/>
                  <a:pt x="3417443" y="376631"/>
                  <a:pt x="3445383" y="330250"/>
                </a:cubicBezTo>
                <a:cubicBezTo>
                  <a:pt x="3473323" y="283870"/>
                  <a:pt x="3511461" y="247827"/>
                  <a:pt x="3559797" y="222122"/>
                </a:cubicBezTo>
                <a:cubicBezTo>
                  <a:pt x="3608134" y="196418"/>
                  <a:pt x="3662198" y="183565"/>
                  <a:pt x="3721989" y="183565"/>
                </a:cubicBezTo>
                <a:close/>
                <a:moveTo>
                  <a:pt x="1169289" y="183565"/>
                </a:moveTo>
                <a:cubicBezTo>
                  <a:pt x="1228522" y="183565"/>
                  <a:pt x="1282307" y="196418"/>
                  <a:pt x="1330643" y="222122"/>
                </a:cubicBezTo>
                <a:cubicBezTo>
                  <a:pt x="1378979" y="247827"/>
                  <a:pt x="1417117" y="283870"/>
                  <a:pt x="1445057" y="330250"/>
                </a:cubicBezTo>
                <a:cubicBezTo>
                  <a:pt x="1472997" y="376631"/>
                  <a:pt x="1486967" y="429717"/>
                  <a:pt x="1486967" y="489508"/>
                </a:cubicBezTo>
                <a:cubicBezTo>
                  <a:pt x="1486967" y="549300"/>
                  <a:pt x="1472997" y="602246"/>
                  <a:pt x="1445057" y="648347"/>
                </a:cubicBezTo>
                <a:cubicBezTo>
                  <a:pt x="1417117" y="694448"/>
                  <a:pt x="1378979" y="730351"/>
                  <a:pt x="1330643" y="756056"/>
                </a:cubicBezTo>
                <a:cubicBezTo>
                  <a:pt x="1282307" y="781761"/>
                  <a:pt x="1228522" y="794613"/>
                  <a:pt x="1169289" y="794613"/>
                </a:cubicBezTo>
                <a:cubicBezTo>
                  <a:pt x="1109498" y="794613"/>
                  <a:pt x="1055434" y="781761"/>
                  <a:pt x="1007098" y="756056"/>
                </a:cubicBezTo>
                <a:cubicBezTo>
                  <a:pt x="958761" y="730351"/>
                  <a:pt x="920623" y="694448"/>
                  <a:pt x="892683" y="648347"/>
                </a:cubicBezTo>
                <a:cubicBezTo>
                  <a:pt x="864743" y="602246"/>
                  <a:pt x="850773" y="549300"/>
                  <a:pt x="850773" y="489508"/>
                </a:cubicBezTo>
                <a:cubicBezTo>
                  <a:pt x="850773" y="429717"/>
                  <a:pt x="864743" y="376631"/>
                  <a:pt x="892683" y="330250"/>
                </a:cubicBezTo>
                <a:cubicBezTo>
                  <a:pt x="920623" y="283870"/>
                  <a:pt x="958761" y="247827"/>
                  <a:pt x="1007098" y="222122"/>
                </a:cubicBezTo>
                <a:cubicBezTo>
                  <a:pt x="1055434" y="196418"/>
                  <a:pt x="1109498" y="183565"/>
                  <a:pt x="1169289" y="183565"/>
                </a:cubicBezTo>
                <a:close/>
                <a:moveTo>
                  <a:pt x="3636493" y="0"/>
                </a:moveTo>
                <a:lnTo>
                  <a:pt x="3805809" y="0"/>
                </a:lnTo>
                <a:lnTo>
                  <a:pt x="3944112" y="160096"/>
                </a:lnTo>
                <a:lnTo>
                  <a:pt x="3770605" y="160096"/>
                </a:lnTo>
                <a:lnTo>
                  <a:pt x="3721151" y="93040"/>
                </a:lnTo>
                <a:lnTo>
                  <a:pt x="3671697" y="160096"/>
                </a:lnTo>
                <a:lnTo>
                  <a:pt x="3498190" y="160096"/>
                </a:lnTo>
                <a:close/>
              </a:path>
            </a:pathLst>
          </a:custGeom>
          <a:solidFill>
            <a:srgbClr val="FFA53F"/>
          </a:solidFill>
          <a:ln w="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6600" b="1" cap="none" spc="0">
              <a:ln w="0"/>
              <a:solidFill>
                <a:srgbClr val="FFA53F"/>
              </a:solidFill>
              <a:latin typeface="#9Slide03 Prompt Black" panose="00000A00000000000000" pitchFamily="2" charset="-34"/>
              <a:cs typeface="#9Slide03 Prompt Black" panose="00000A00000000000000" pitchFamily="2" charset="-34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F8708373-EBC7-33BD-3BEA-8A4EC4B30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882" y="2171700"/>
            <a:ext cx="1906969" cy="1990269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80F6A1E2-3B08-DA0D-F30D-7F557D402A78}"/>
              </a:ext>
            </a:extLst>
          </p:cNvPr>
          <p:cNvGrpSpPr/>
          <p:nvPr/>
        </p:nvGrpSpPr>
        <p:grpSpPr>
          <a:xfrm>
            <a:off x="9677400" y="1790700"/>
            <a:ext cx="7317169" cy="6858000"/>
            <a:chOff x="1295400" y="190500"/>
            <a:chExt cx="7317169" cy="6858000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6A8E342C-B2DE-F839-B661-45581B5E15EF}"/>
                </a:ext>
              </a:extLst>
            </p:cNvPr>
            <p:cNvSpPr/>
            <p:nvPr/>
          </p:nvSpPr>
          <p:spPr>
            <a:xfrm>
              <a:off x="1295400" y="190500"/>
              <a:ext cx="7317169" cy="6858000"/>
            </a:xfrm>
            <a:custGeom>
              <a:avLst/>
              <a:gdLst/>
              <a:ahLst/>
              <a:cxnLst/>
              <a:rect l="l" t="t" r="r" b="b"/>
              <a:pathLst>
                <a:path w="8172512" h="9093198">
                  <a:moveTo>
                    <a:pt x="0" y="0"/>
                  </a:moveTo>
                  <a:lnTo>
                    <a:pt x="8172511" y="0"/>
                  </a:lnTo>
                  <a:lnTo>
                    <a:pt x="8172511" y="9093197"/>
                  </a:lnTo>
                  <a:lnTo>
                    <a:pt x="0" y="9093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D32266-E601-905B-E897-7C7A23176F1C}"/>
                </a:ext>
              </a:extLst>
            </p:cNvPr>
            <p:cNvSpPr txBox="1"/>
            <p:nvPr/>
          </p:nvSpPr>
          <p:spPr>
            <a:xfrm>
              <a:off x="2248883" y="1003426"/>
              <a:ext cx="5410200" cy="8463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571"/>
                </a:lnSpc>
              </a:pPr>
              <a:r>
                <a:rPr lang="en-US" sz="6600" b="1">
                  <a:latin typeface="Arial" panose="020B0604020202020204" pitchFamily="34" charset="0"/>
                  <a:cs typeface="Arial" panose="020B0604020202020204" pitchFamily="34" charset="0"/>
                </a:rPr>
                <a:t>Chủ đề </a:t>
              </a:r>
              <a:r>
                <a:rPr lang="vi-VN" sz="66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6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Hình chữ nhật 13">
              <a:extLst>
                <a:ext uri="{FF2B5EF4-FFF2-40B4-BE49-F238E27FC236}">
                  <a16:creationId xmlns:a16="http://schemas.microsoft.com/office/drawing/2014/main" id="{537BE6A2-A6F7-754D-959D-5467D9BC0769}"/>
                </a:ext>
              </a:extLst>
            </p:cNvPr>
            <p:cNvSpPr/>
            <p:nvPr/>
          </p:nvSpPr>
          <p:spPr>
            <a:xfrm>
              <a:off x="1469545" y="2393366"/>
              <a:ext cx="6968877" cy="228729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sz="6000" b="1" cap="none" spc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TRI ÂN THẦY CÔ KẾT NỐI BẠN BÈ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17314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052407"/>
            <a:ext cx="18418184" cy="4805338"/>
          </a:xfrm>
          <a:custGeom>
            <a:avLst/>
            <a:gdLst/>
            <a:ahLst/>
            <a:cxnLst/>
            <a:rect l="l" t="t" r="r" b="b"/>
            <a:pathLst>
              <a:path w="18418184" h="4805338">
                <a:moveTo>
                  <a:pt x="0" y="0"/>
                </a:moveTo>
                <a:lnTo>
                  <a:pt x="18418184" y="0"/>
                </a:lnTo>
                <a:lnTo>
                  <a:pt x="18418184" y="4805338"/>
                </a:lnTo>
                <a:lnTo>
                  <a:pt x="0" y="48053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852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418184" cy="3194586"/>
            <a:chOff x="0" y="0"/>
            <a:chExt cx="4850880" cy="8413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0879" cy="841373"/>
            </a:xfrm>
            <a:custGeom>
              <a:avLst/>
              <a:gdLst/>
              <a:ahLst/>
              <a:cxnLst/>
              <a:rect l="l" t="t" r="r" b="b"/>
              <a:pathLst>
                <a:path w="4850879" h="841373">
                  <a:moveTo>
                    <a:pt x="1617834" y="822303"/>
                  </a:moveTo>
                  <a:cubicBezTo>
                    <a:pt x="1866525" y="833817"/>
                    <a:pt x="2149257" y="841373"/>
                    <a:pt x="2426746" y="841373"/>
                  </a:cubicBezTo>
                  <a:cubicBezTo>
                    <a:pt x="2704244" y="841373"/>
                    <a:pt x="2971267" y="834896"/>
                    <a:pt x="3217337" y="823382"/>
                  </a:cubicBezTo>
                  <a:cubicBezTo>
                    <a:pt x="3222579" y="823022"/>
                    <a:pt x="3227813" y="823022"/>
                    <a:pt x="3233046" y="822663"/>
                  </a:cubicBezTo>
                  <a:cubicBezTo>
                    <a:pt x="4157148" y="776608"/>
                    <a:pt x="4837792" y="654994"/>
                    <a:pt x="4850879" y="512236"/>
                  </a:cubicBezTo>
                  <a:lnTo>
                    <a:pt x="4850879" y="0"/>
                  </a:lnTo>
                  <a:lnTo>
                    <a:pt x="0" y="0"/>
                  </a:lnTo>
                  <a:lnTo>
                    <a:pt x="0" y="511856"/>
                  </a:lnTo>
                  <a:cubicBezTo>
                    <a:pt x="13089" y="655712"/>
                    <a:pt x="683259" y="777328"/>
                    <a:pt x="1617834" y="822303"/>
                  </a:cubicBezTo>
                  <a:close/>
                </a:path>
              </a:pathLst>
            </a:custGeom>
            <a:solidFill>
              <a:srgbClr val="EFB6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50880" cy="752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75236" y="269296"/>
            <a:ext cx="2339668" cy="2374201"/>
          </a:xfrm>
          <a:custGeom>
            <a:avLst/>
            <a:gdLst/>
            <a:ahLst/>
            <a:cxnLst/>
            <a:rect l="l" t="t" r="r" b="b"/>
            <a:pathLst>
              <a:path w="2339668" h="2374201">
                <a:moveTo>
                  <a:pt x="0" y="0"/>
                </a:moveTo>
                <a:lnTo>
                  <a:pt x="2339668" y="0"/>
                </a:lnTo>
                <a:lnTo>
                  <a:pt x="2339668" y="2374201"/>
                </a:lnTo>
                <a:lnTo>
                  <a:pt x="0" y="2374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28700" y="269296"/>
            <a:ext cx="2339668" cy="2374201"/>
          </a:xfrm>
          <a:custGeom>
            <a:avLst/>
            <a:gdLst/>
            <a:ahLst/>
            <a:cxnLst/>
            <a:rect l="l" t="t" r="r" b="b"/>
            <a:pathLst>
              <a:path w="2339668" h="2374201">
                <a:moveTo>
                  <a:pt x="0" y="0"/>
                </a:moveTo>
                <a:lnTo>
                  <a:pt x="2339668" y="0"/>
                </a:lnTo>
                <a:lnTo>
                  <a:pt x="2339668" y="2374201"/>
                </a:lnTo>
                <a:lnTo>
                  <a:pt x="0" y="2374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90625" y="269296"/>
            <a:ext cx="2339668" cy="2374201"/>
          </a:xfrm>
          <a:custGeom>
            <a:avLst/>
            <a:gdLst/>
            <a:ahLst/>
            <a:cxnLst/>
            <a:rect l="l" t="t" r="r" b="b"/>
            <a:pathLst>
              <a:path w="2339668" h="2374201">
                <a:moveTo>
                  <a:pt x="0" y="0"/>
                </a:moveTo>
                <a:lnTo>
                  <a:pt x="2339668" y="0"/>
                </a:lnTo>
                <a:lnTo>
                  <a:pt x="2339668" y="2374201"/>
                </a:lnTo>
                <a:lnTo>
                  <a:pt x="0" y="23742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306558" y="740192"/>
            <a:ext cx="2061809" cy="1628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1"/>
              </a:lnSpc>
            </a:pPr>
            <a:r>
              <a:rPr lang="en-US" sz="4693" b="1">
                <a:solidFill>
                  <a:srgbClr val="CC6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</a:t>
            </a:r>
          </a:p>
          <a:p>
            <a:pPr algn="ctr">
              <a:lnSpc>
                <a:spcPts val="6571"/>
              </a:lnSpc>
            </a:pPr>
            <a:r>
              <a:rPr lang="en-US" sz="4693" b="1">
                <a:solidFill>
                  <a:srgbClr val="CC6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693" b="1">
                <a:solidFill>
                  <a:srgbClr val="CC6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693" b="1">
              <a:solidFill>
                <a:srgbClr val="CC6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426621" y="2251796"/>
            <a:ext cx="6143383" cy="4991498"/>
          </a:xfrm>
          <a:custGeom>
            <a:avLst/>
            <a:gdLst/>
            <a:ahLst/>
            <a:cxnLst/>
            <a:rect l="l" t="t" r="r" b="b"/>
            <a:pathLst>
              <a:path w="6143383" h="4991498">
                <a:moveTo>
                  <a:pt x="0" y="0"/>
                </a:moveTo>
                <a:lnTo>
                  <a:pt x="6143382" y="0"/>
                </a:lnTo>
                <a:lnTo>
                  <a:pt x="6143382" y="4991498"/>
                </a:lnTo>
                <a:lnTo>
                  <a:pt x="0" y="49914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5020478" y="0"/>
            <a:ext cx="4566227" cy="1543050"/>
            <a:chOff x="0" y="0"/>
            <a:chExt cx="1202628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02628" cy="406400"/>
            </a:xfrm>
            <a:custGeom>
              <a:avLst/>
              <a:gdLst/>
              <a:ahLst/>
              <a:cxnLst/>
              <a:rect l="l" t="t" r="r" b="b"/>
              <a:pathLst>
                <a:path w="1202628" h="406400">
                  <a:moveTo>
                    <a:pt x="999428" y="0"/>
                  </a:moveTo>
                  <a:cubicBezTo>
                    <a:pt x="1111652" y="0"/>
                    <a:pt x="1202628" y="90976"/>
                    <a:pt x="1202628" y="203200"/>
                  </a:cubicBezTo>
                  <a:cubicBezTo>
                    <a:pt x="1202628" y="315424"/>
                    <a:pt x="1111652" y="406400"/>
                    <a:pt x="99942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0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20262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5302986" y="248579"/>
            <a:ext cx="2754010" cy="853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7"/>
              </a:lnSpc>
            </a:pPr>
            <a:r>
              <a:rPr lang="en-US" sz="5198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</a:t>
            </a:r>
            <a:r>
              <a:rPr lang="vi-VN" sz="5198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5198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DD54D75C-7256-B7FC-6496-7318F211E438}"/>
              </a:ext>
            </a:extLst>
          </p:cNvPr>
          <p:cNvSpPr/>
          <p:nvPr/>
        </p:nvSpPr>
        <p:spPr>
          <a:xfrm>
            <a:off x="5360753" y="398939"/>
            <a:ext cx="756649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TRI ÂN THẦY CÔ</a:t>
            </a:r>
          </a:p>
          <a:p>
            <a:pPr algn="ctr"/>
            <a:r>
              <a:rPr lang="vi-VN" sz="8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KẾT NỐI BẠN BÈ</a:t>
            </a:r>
            <a:endParaRPr lang="vi-VN" sz="8000" b="0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8" name="Freeform 2"/>
          <p:cNvSpPr/>
          <p:nvPr/>
        </p:nvSpPr>
        <p:spPr>
          <a:xfrm>
            <a:off x="6858000" y="4485435"/>
            <a:ext cx="7315200" cy="5213959"/>
          </a:xfrm>
          <a:custGeom>
            <a:avLst/>
            <a:gdLst/>
            <a:ahLst/>
            <a:cxnLst/>
            <a:rect l="l" t="t" r="r" b="b"/>
            <a:pathLst>
              <a:path w="10207256" h="8229600">
                <a:moveTo>
                  <a:pt x="0" y="0"/>
                </a:moveTo>
                <a:lnTo>
                  <a:pt x="10207256" y="0"/>
                </a:lnTo>
                <a:lnTo>
                  <a:pt x="102072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0072865F-DE63-E837-FB06-067C17B9BCAF}"/>
              </a:ext>
            </a:extLst>
          </p:cNvPr>
          <p:cNvGrpSpPr/>
          <p:nvPr/>
        </p:nvGrpSpPr>
        <p:grpSpPr>
          <a:xfrm>
            <a:off x="9236" y="72637"/>
            <a:ext cx="18278764" cy="1558283"/>
            <a:chOff x="9236" y="72637"/>
            <a:chExt cx="18278764" cy="1558283"/>
          </a:xfrm>
        </p:grpSpPr>
        <p:sp>
          <p:nvSpPr>
            <p:cNvPr id="40" name="Lưu đồ: Trễ 39">
              <a:extLst>
                <a:ext uri="{FF2B5EF4-FFF2-40B4-BE49-F238E27FC236}">
                  <a16:creationId xmlns:a16="http://schemas.microsoft.com/office/drawing/2014/main" id="{D5F368CD-4528-762E-6091-84BAFF7DB55F}"/>
                </a:ext>
              </a:extLst>
            </p:cNvPr>
            <p:cNvSpPr/>
            <p:nvPr/>
          </p:nvSpPr>
          <p:spPr>
            <a:xfrm rot="5400000">
              <a:off x="8369476" y="-8287603"/>
              <a:ext cx="1558283" cy="18278764"/>
            </a:xfrm>
            <a:prstGeom prst="flowChartDelay">
              <a:avLst/>
            </a:prstGeom>
            <a:gradFill flip="none" rotWithShape="1">
              <a:gsLst>
                <a:gs pos="0">
                  <a:srgbClr val="FFA53F">
                    <a:shade val="30000"/>
                    <a:satMod val="115000"/>
                  </a:srgbClr>
                </a:gs>
                <a:gs pos="50000">
                  <a:srgbClr val="FFA53F">
                    <a:shade val="67500"/>
                    <a:satMod val="115000"/>
                  </a:srgbClr>
                </a:gs>
                <a:gs pos="100000">
                  <a:srgbClr val="FFA53F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F2C01B93-2607-5D5D-5BB4-7A6972EA7ADD}"/>
                </a:ext>
              </a:extLst>
            </p:cNvPr>
            <p:cNvSpPr/>
            <p:nvPr/>
          </p:nvSpPr>
          <p:spPr>
            <a:xfrm>
              <a:off x="381000" y="137396"/>
              <a:ext cx="1767840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vi-VN" sz="6000" b="1" cap="none" spc="-16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Tham gia chương trình </a:t>
              </a:r>
              <a:r>
                <a:rPr lang="vi-VN" sz="6000" b="1" i="1" cap="none" spc="-16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"Thầy cô trong trái tim em"</a:t>
              </a:r>
              <a:endParaRPr lang="vi-VN" sz="6000" b="1" cap="none" spc="-16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CE2B7873-F868-E087-7A9C-30DA1D07B298}"/>
              </a:ext>
            </a:extLst>
          </p:cNvPr>
          <p:cNvGrpSpPr/>
          <p:nvPr/>
        </p:nvGrpSpPr>
        <p:grpSpPr>
          <a:xfrm>
            <a:off x="123178" y="1562100"/>
            <a:ext cx="17479022" cy="2209800"/>
            <a:chOff x="123178" y="1562100"/>
            <a:chExt cx="17479022" cy="2209800"/>
          </a:xfrm>
        </p:grpSpPr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F1D0F3E-E158-8B14-EDFF-C598741B89B1}"/>
                </a:ext>
              </a:extLst>
            </p:cNvPr>
            <p:cNvCxnSpPr>
              <a:cxnSpLocks/>
            </p:cNvCxnSpPr>
            <p:nvPr/>
          </p:nvCxnSpPr>
          <p:spPr>
            <a:xfrm>
              <a:off x="1367544" y="3771900"/>
              <a:ext cx="14863056" cy="0"/>
            </a:xfrm>
            <a:prstGeom prst="line">
              <a:avLst/>
            </a:prstGeom>
            <a:ln w="381000" cmpd="tri">
              <a:solidFill>
                <a:srgbClr val="B3B3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8FCFA819-93BA-4C57-46BD-492A01F75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178" y="1900946"/>
              <a:ext cx="1066800" cy="1445965"/>
            </a:xfrm>
            <a:prstGeom prst="rect">
              <a:avLst/>
            </a:prstGeom>
          </p:spPr>
        </p:pic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33354CB2-0FB3-C9D6-21D9-665AFF3060ED}"/>
                </a:ext>
              </a:extLst>
            </p:cNvPr>
            <p:cNvSpPr/>
            <p:nvPr/>
          </p:nvSpPr>
          <p:spPr>
            <a:xfrm>
              <a:off x="1367544" y="1562100"/>
              <a:ext cx="16234656" cy="212365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vi-VN" sz="6600" i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Đọc thơ, vè hoặc kể truyện ngắn tự sáng tác theo chủ đề “Thầy cô trong trái tim em”.</a:t>
              </a:r>
              <a:endParaRPr lang="vi-VN" sz="6600" i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id="{0F5F93EC-A206-FB4B-4F1F-3875C7BE3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21" y="4123036"/>
            <a:ext cx="8840558" cy="60265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79075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61E168-01E2-B7B7-4626-E0DA46E1B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B554ABE6-8272-50B6-4D40-D83D27D1C172}"/>
              </a:ext>
            </a:extLst>
          </p:cNvPr>
          <p:cNvGrpSpPr/>
          <p:nvPr/>
        </p:nvGrpSpPr>
        <p:grpSpPr>
          <a:xfrm>
            <a:off x="9236" y="72637"/>
            <a:ext cx="18278764" cy="1558283"/>
            <a:chOff x="9236" y="72637"/>
            <a:chExt cx="18278764" cy="1558283"/>
          </a:xfrm>
        </p:grpSpPr>
        <p:sp>
          <p:nvSpPr>
            <p:cNvPr id="40" name="Lưu đồ: Trễ 39">
              <a:extLst>
                <a:ext uri="{FF2B5EF4-FFF2-40B4-BE49-F238E27FC236}">
                  <a16:creationId xmlns:a16="http://schemas.microsoft.com/office/drawing/2014/main" id="{6BDE0841-C358-8D04-0C78-EACDEB164233}"/>
                </a:ext>
              </a:extLst>
            </p:cNvPr>
            <p:cNvSpPr/>
            <p:nvPr/>
          </p:nvSpPr>
          <p:spPr>
            <a:xfrm rot="5400000">
              <a:off x="8369476" y="-8287603"/>
              <a:ext cx="1558283" cy="18278764"/>
            </a:xfrm>
            <a:prstGeom prst="flowChartDelay">
              <a:avLst/>
            </a:prstGeom>
            <a:gradFill flip="none" rotWithShape="1">
              <a:gsLst>
                <a:gs pos="0">
                  <a:srgbClr val="FFA53F">
                    <a:shade val="30000"/>
                    <a:satMod val="115000"/>
                  </a:srgbClr>
                </a:gs>
                <a:gs pos="50000">
                  <a:srgbClr val="FFA53F">
                    <a:shade val="67500"/>
                    <a:satMod val="115000"/>
                  </a:srgbClr>
                </a:gs>
                <a:gs pos="100000">
                  <a:srgbClr val="FFA53F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6EE357E1-81F4-25CA-CA32-A0214D94800C}"/>
                </a:ext>
              </a:extLst>
            </p:cNvPr>
            <p:cNvSpPr/>
            <p:nvPr/>
          </p:nvSpPr>
          <p:spPr>
            <a:xfrm>
              <a:off x="381000" y="137396"/>
              <a:ext cx="17678400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vi-VN" sz="6600" b="1" cap="none" spc="-16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Tháng hành động "Em là học sinh thân thiện"</a:t>
              </a: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6714B20-B48A-8828-20E3-996B093005BC}"/>
              </a:ext>
            </a:extLst>
          </p:cNvPr>
          <p:cNvGrpSpPr/>
          <p:nvPr/>
        </p:nvGrpSpPr>
        <p:grpSpPr>
          <a:xfrm>
            <a:off x="457200" y="1695680"/>
            <a:ext cx="16992601" cy="2199858"/>
            <a:chOff x="457200" y="1695680"/>
            <a:chExt cx="16992601" cy="2199858"/>
          </a:xfrm>
        </p:grpSpPr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2B8568A8-B83E-970E-6B35-0D8CE89A634F}"/>
                </a:ext>
              </a:extLst>
            </p:cNvPr>
            <p:cNvCxnSpPr>
              <a:cxnSpLocks/>
            </p:cNvCxnSpPr>
            <p:nvPr/>
          </p:nvCxnSpPr>
          <p:spPr>
            <a:xfrm>
              <a:off x="2133600" y="3895538"/>
              <a:ext cx="15163800" cy="0"/>
            </a:xfrm>
            <a:prstGeom prst="line">
              <a:avLst/>
            </a:prstGeom>
            <a:ln w="381000" cmpd="tri">
              <a:solidFill>
                <a:srgbClr val="B3B3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21F71EEB-CE80-963C-1A90-05B19809045D}"/>
                </a:ext>
              </a:extLst>
            </p:cNvPr>
            <p:cNvSpPr/>
            <p:nvPr/>
          </p:nvSpPr>
          <p:spPr>
            <a:xfrm>
              <a:off x="2133601" y="1695680"/>
              <a:ext cx="15316200" cy="212365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vi-VN" sz="6600" i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Chia sẻ cảm xúc của em về phần trình bày mà em ấn tượng trong chương trình.</a:t>
              </a:r>
              <a:endParaRPr lang="vi-VN" sz="6600" i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67A3DEC9-A60F-EA8A-FDDD-4244B4409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961301"/>
              <a:ext cx="1483895" cy="1592416"/>
            </a:xfrm>
            <a:prstGeom prst="rect">
              <a:avLst/>
            </a:prstGeom>
          </p:spPr>
        </p:pic>
      </p:grpSp>
      <p:pic>
        <p:nvPicPr>
          <p:cNvPr id="2" name="Hình ảnh 1">
            <a:extLst>
              <a:ext uri="{FF2B5EF4-FFF2-40B4-BE49-F238E27FC236}">
                <a16:creationId xmlns:a16="http://schemas.microsoft.com/office/drawing/2014/main" id="{5E99CFCA-A9C6-B646-95EE-1CF8CFD8FC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21" y="4123036"/>
            <a:ext cx="8840558" cy="60265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64426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180</TotalTime>
  <Words>88</Words>
  <Application>Microsoft Office PowerPoint</Application>
  <PresentationFormat>Custom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#9Slide03 Arima Madurai Black</vt:lpstr>
      <vt:lpstr>Arial</vt:lpstr>
      <vt:lpstr>Calibri</vt:lpstr>
      <vt:lpstr>Times New Roman</vt:lpstr>
      <vt:lpstr>#9Slide03 Prompt Black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CHUDE 1 - TUAN 1 - SHDC</dc:title>
  <dc:subject>9Slide.vn</dc:subject>
  <dc:creator>Hi There</dc:creator>
  <dc:description>9Slide.vn</dc:description>
  <cp:lastModifiedBy>Admin</cp:lastModifiedBy>
  <cp:revision>17</cp:revision>
  <dcterms:created xsi:type="dcterms:W3CDTF">2006-08-16T00:00:00Z</dcterms:created>
  <dcterms:modified xsi:type="dcterms:W3CDTF">2026-01-14T09:26:50Z</dcterms:modified>
  <cp:category>9Slide.vn</cp:category>
  <dc:identifier>DAF1Cg2W5Z4</dc:identifier>
</cp:coreProperties>
</file>