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6" r:id="rId3"/>
  </p:sldMasterIdLst>
  <p:notesMasterIdLst>
    <p:notesMasterId r:id="rId23"/>
  </p:notesMasterIdLst>
  <p:sldIdLst>
    <p:sldId id="279" r:id="rId4"/>
    <p:sldId id="299" r:id="rId5"/>
    <p:sldId id="307" r:id="rId6"/>
    <p:sldId id="286" r:id="rId7"/>
    <p:sldId id="287" r:id="rId8"/>
    <p:sldId id="328" r:id="rId9"/>
    <p:sldId id="329" r:id="rId10"/>
    <p:sldId id="330" r:id="rId11"/>
    <p:sldId id="331" r:id="rId12"/>
    <p:sldId id="318" r:id="rId13"/>
    <p:sldId id="542" r:id="rId14"/>
    <p:sldId id="320" r:id="rId15"/>
    <p:sldId id="321" r:id="rId16"/>
    <p:sldId id="332" r:id="rId17"/>
    <p:sldId id="333" r:id="rId18"/>
    <p:sldId id="334" r:id="rId19"/>
    <p:sldId id="335" r:id="rId20"/>
    <p:sldId id="336" r:id="rId21"/>
    <p:sldId id="326" r:id="rId22"/>
  </p:sldIdLst>
  <p:sldSz cx="9144000" cy="5145088"/>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6540"/>
    <a:srgbClr val="E89B83"/>
    <a:srgbClr val="669A9F"/>
    <a:srgbClr val="FFF560"/>
    <a:srgbClr val="BD7600"/>
    <a:srgbClr val="FFC400"/>
    <a:srgbClr val="FFEFBD"/>
    <a:srgbClr val="FFCD2D"/>
    <a:srgbClr val="CC8400"/>
    <a:srgbClr val="FFD4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1518" autoAdjust="0"/>
  </p:normalViewPr>
  <p:slideViewPr>
    <p:cSldViewPr>
      <p:cViewPr varScale="1">
        <p:scale>
          <a:sx n="112" d="100"/>
          <a:sy n="112" d="100"/>
        </p:scale>
        <p:origin x="518" y="72"/>
      </p:cViewPr>
      <p:guideLst>
        <p:guide orient="horz" pos="1621"/>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EAA99E-3C70-48C5-9246-AC644599EF53}" type="datetimeFigureOut">
              <a:rPr lang="zh-CN" altLang="en-US" smtClean="0"/>
              <a:t>2025/12/30</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6AD9F8-C5F4-44F1-B06C-F2E34AD3C735}" type="slidenum">
              <a:rPr lang="zh-CN" altLang="en-US" smtClean="0"/>
              <a:t>‹#›</a:t>
            </a:fld>
            <a:endParaRPr lang="zh-CN" altLang="en-US"/>
          </a:p>
        </p:txBody>
      </p:sp>
    </p:spTree>
    <p:extLst>
      <p:ext uri="{BB962C8B-B14F-4D97-AF65-F5344CB8AC3E}">
        <p14:creationId xmlns:p14="http://schemas.microsoft.com/office/powerpoint/2010/main" val="1431244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AD9F8-C5F4-44F1-B06C-F2E34AD3C73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14342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6AD9F8-C5F4-44F1-B06C-F2E34AD3C735}" type="slidenum">
              <a:rPr lang="zh-CN" altLang="en-US" smtClean="0"/>
              <a:t>2</a:t>
            </a:fld>
            <a:endParaRPr lang="zh-CN" altLang="en-US"/>
          </a:p>
        </p:txBody>
      </p:sp>
    </p:spTree>
    <p:extLst>
      <p:ext uri="{BB962C8B-B14F-4D97-AF65-F5344CB8AC3E}">
        <p14:creationId xmlns:p14="http://schemas.microsoft.com/office/powerpoint/2010/main" val="25531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6AD9F8-C5F4-44F1-B06C-F2E34AD3C735}" type="slidenum">
              <a:rPr lang="zh-CN" altLang="en-US" smtClean="0"/>
              <a:t>3</a:t>
            </a:fld>
            <a:endParaRPr lang="zh-CN" altLang="en-US"/>
          </a:p>
        </p:txBody>
      </p:sp>
    </p:spTree>
    <p:extLst>
      <p:ext uri="{BB962C8B-B14F-4D97-AF65-F5344CB8AC3E}">
        <p14:creationId xmlns:p14="http://schemas.microsoft.com/office/powerpoint/2010/main" val="2362729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6AD9F8-C5F4-44F1-B06C-F2E34AD3C735}" type="slidenum">
              <a:rPr lang="zh-CN" altLang="en-US" smtClean="0"/>
              <a:t>12</a:t>
            </a:fld>
            <a:endParaRPr lang="zh-CN" altLang="en-US"/>
          </a:p>
        </p:txBody>
      </p:sp>
    </p:spTree>
    <p:extLst>
      <p:ext uri="{BB962C8B-B14F-4D97-AF65-F5344CB8AC3E}">
        <p14:creationId xmlns:p14="http://schemas.microsoft.com/office/powerpoint/2010/main" val="537157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AD9F8-C5F4-44F1-B06C-F2E34AD3C73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2196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6AD9F8-C5F4-44F1-B06C-F2E34AD3C735}" type="slidenum">
              <a:rPr lang="zh-CN" altLang="en-US" smtClean="0"/>
              <a:t>19</a:t>
            </a:fld>
            <a:endParaRPr lang="zh-CN" altLang="en-US"/>
          </a:p>
        </p:txBody>
      </p:sp>
    </p:spTree>
    <p:extLst>
      <p:ext uri="{BB962C8B-B14F-4D97-AF65-F5344CB8AC3E}">
        <p14:creationId xmlns:p14="http://schemas.microsoft.com/office/powerpoint/2010/main" val="3545693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4"/>
            <a:ext cx="5486400" cy="308705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8736"/>
            <a:ext cx="2133600" cy="273928"/>
          </a:xfrm>
          <a:prstGeom prst="rect">
            <a:avLst/>
          </a:prstGeom>
        </p:spPr>
        <p:txBody>
          <a:bodyPr/>
          <a:lstStyle/>
          <a:p>
            <a:fld id="{530820CF-B880-4189-942D-D702A7CBA730}" type="datetimeFigureOut">
              <a:rPr lang="zh-CN" altLang="en-US" smtClean="0"/>
              <a:t>2025/12/30</a:t>
            </a:fld>
            <a:endParaRPr lang="zh-CN" altLang="en-US"/>
          </a:p>
        </p:txBody>
      </p:sp>
      <p:sp>
        <p:nvSpPr>
          <p:cNvPr id="6" name="页脚占位符 5"/>
          <p:cNvSpPr>
            <a:spLocks noGrp="1"/>
          </p:cNvSpPr>
          <p:nvPr>
            <p:ph type="ftr" sz="quarter" idx="11"/>
          </p:nvPr>
        </p:nvSpPr>
        <p:spPr>
          <a:xfrm>
            <a:off x="3124200" y="4768736"/>
            <a:ext cx="2895600" cy="27392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8736"/>
            <a:ext cx="2133600" cy="273928"/>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3"/>
            <a:ext cx="8229600" cy="85751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521"/>
            <a:ext cx="8229600" cy="339552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8736"/>
            <a:ext cx="2133600" cy="273928"/>
          </a:xfrm>
          <a:prstGeom prst="rect">
            <a:avLst/>
          </a:prstGeom>
        </p:spPr>
        <p:txBody>
          <a:bodyPr/>
          <a:lstStyle/>
          <a:p>
            <a:fld id="{530820CF-B880-4189-942D-D702A7CBA730}" type="datetimeFigureOut">
              <a:rPr lang="zh-CN" altLang="en-US" smtClean="0"/>
              <a:t>2025/12/30</a:t>
            </a:fld>
            <a:endParaRPr lang="zh-CN" altLang="en-US"/>
          </a:p>
        </p:txBody>
      </p:sp>
      <p:sp>
        <p:nvSpPr>
          <p:cNvPr id="5" name="页脚占位符 4"/>
          <p:cNvSpPr>
            <a:spLocks noGrp="1"/>
          </p:cNvSpPr>
          <p:nvPr>
            <p:ph type="ftr" sz="quarter" idx="11"/>
          </p:nvPr>
        </p:nvSpPr>
        <p:spPr>
          <a:xfrm>
            <a:off x="3124200" y="4768736"/>
            <a:ext cx="2895600" cy="27392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8736"/>
            <a:ext cx="2133600" cy="273928"/>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9"/>
            <a:ext cx="7886700" cy="993775"/>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76172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2025/12/30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211326865"/>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3"/>
            <a:ext cx="8229600" cy="85751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521"/>
            <a:ext cx="8229600" cy="339552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8736"/>
            <a:ext cx="2133600" cy="273928"/>
          </a:xfrm>
          <a:prstGeom prst="rect">
            <a:avLst/>
          </a:prstGeom>
        </p:spPr>
        <p:txBody>
          <a:bodyPr/>
          <a:lstStyle/>
          <a:p>
            <a:fld id="{2E3AAC11-D570-4EA9-AFC0-30FB72BA45EB}" type="datetimeFigureOut">
              <a:rPr lang="zh-CN" altLang="en-US" smtClean="0">
                <a:solidFill>
                  <a:prstClr val="black"/>
                </a:solidFill>
              </a:rPr>
              <a:pPr/>
              <a:t>2025/12/30</a:t>
            </a:fld>
            <a:endParaRPr lang="zh-CN" altLang="en-US">
              <a:solidFill>
                <a:prstClr val="black"/>
              </a:solidFill>
            </a:endParaRPr>
          </a:p>
        </p:txBody>
      </p:sp>
      <p:sp>
        <p:nvSpPr>
          <p:cNvPr id="5" name="页脚占位符 4"/>
          <p:cNvSpPr>
            <a:spLocks noGrp="1"/>
          </p:cNvSpPr>
          <p:nvPr>
            <p:ph type="ftr" sz="quarter" idx="11"/>
          </p:nvPr>
        </p:nvSpPr>
        <p:spPr>
          <a:xfrm>
            <a:off x="3124200" y="4768736"/>
            <a:ext cx="2895600" cy="273928"/>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8736"/>
            <a:ext cx="2133600" cy="273928"/>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872589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43"/>
            <a:ext cx="2057400" cy="438999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043"/>
            <a:ext cx="6019800" cy="438999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8736"/>
            <a:ext cx="2133600" cy="273928"/>
          </a:xfrm>
          <a:prstGeom prst="rect">
            <a:avLst/>
          </a:prstGeom>
        </p:spPr>
        <p:txBody>
          <a:bodyPr/>
          <a:lstStyle/>
          <a:p>
            <a:fld id="{2E3AAC11-D570-4EA9-AFC0-30FB72BA45EB}" type="datetimeFigureOut">
              <a:rPr lang="zh-CN" altLang="en-US" smtClean="0">
                <a:solidFill>
                  <a:prstClr val="black"/>
                </a:solidFill>
              </a:rPr>
              <a:pPr/>
              <a:t>2025/12/30</a:t>
            </a:fld>
            <a:endParaRPr lang="zh-CN" altLang="en-US">
              <a:solidFill>
                <a:prstClr val="black"/>
              </a:solidFill>
            </a:endParaRPr>
          </a:p>
        </p:txBody>
      </p:sp>
      <p:sp>
        <p:nvSpPr>
          <p:cNvPr id="5" name="页脚占位符 4"/>
          <p:cNvSpPr>
            <a:spLocks noGrp="1"/>
          </p:cNvSpPr>
          <p:nvPr>
            <p:ph type="ftr" sz="quarter" idx="11"/>
          </p:nvPr>
        </p:nvSpPr>
        <p:spPr>
          <a:xfrm>
            <a:off x="3124200" y="4768736"/>
            <a:ext cx="2895600" cy="273928"/>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8736"/>
            <a:ext cx="2133600" cy="273928"/>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46792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5824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521"/>
            <a:ext cx="8229600" cy="339552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8735"/>
            <a:ext cx="2133600" cy="273928"/>
          </a:xfrm>
          <a:prstGeom prst="rect">
            <a:avLst/>
          </a:prstGeom>
        </p:spPr>
        <p:txBody>
          <a:bodyPr/>
          <a:lstStyle/>
          <a:p>
            <a:fld id="{2E3AAC11-D570-4EA9-AFC0-30FB72BA45EB}" type="datetimeFigureOut">
              <a:rPr lang="zh-CN" altLang="en-US" smtClean="0">
                <a:solidFill>
                  <a:prstClr val="black"/>
                </a:solidFill>
              </a:rPr>
              <a:pPr/>
              <a:t>2025/12/30</a:t>
            </a:fld>
            <a:endParaRPr lang="zh-CN" altLang="en-US">
              <a:solidFill>
                <a:prstClr val="black"/>
              </a:solidFill>
            </a:endParaRPr>
          </a:p>
        </p:txBody>
      </p:sp>
      <p:sp>
        <p:nvSpPr>
          <p:cNvPr id="5" name="页脚占位符 4"/>
          <p:cNvSpPr>
            <a:spLocks noGrp="1"/>
          </p:cNvSpPr>
          <p:nvPr>
            <p:ph type="ftr" sz="quarter" idx="11"/>
          </p:nvPr>
        </p:nvSpPr>
        <p:spPr>
          <a:xfrm>
            <a:off x="3124200" y="4768735"/>
            <a:ext cx="2895600" cy="273928"/>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8735"/>
            <a:ext cx="2133600" cy="273928"/>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874225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42"/>
            <a:ext cx="2057400" cy="438999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042"/>
            <a:ext cx="6019800" cy="438999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8735"/>
            <a:ext cx="2133600" cy="273928"/>
          </a:xfrm>
          <a:prstGeom prst="rect">
            <a:avLst/>
          </a:prstGeom>
        </p:spPr>
        <p:txBody>
          <a:bodyPr/>
          <a:lstStyle/>
          <a:p>
            <a:fld id="{2E3AAC11-D570-4EA9-AFC0-30FB72BA45EB}" type="datetimeFigureOut">
              <a:rPr lang="zh-CN" altLang="en-US" smtClean="0">
                <a:solidFill>
                  <a:prstClr val="black"/>
                </a:solidFill>
              </a:rPr>
              <a:pPr/>
              <a:t>2025/12/30</a:t>
            </a:fld>
            <a:endParaRPr lang="zh-CN" altLang="en-US">
              <a:solidFill>
                <a:prstClr val="black"/>
              </a:solidFill>
            </a:endParaRPr>
          </a:p>
        </p:txBody>
      </p:sp>
      <p:sp>
        <p:nvSpPr>
          <p:cNvPr id="5" name="页脚占位符 4"/>
          <p:cNvSpPr>
            <a:spLocks noGrp="1"/>
          </p:cNvSpPr>
          <p:nvPr>
            <p:ph type="ftr" sz="quarter" idx="11"/>
          </p:nvPr>
        </p:nvSpPr>
        <p:spPr>
          <a:xfrm>
            <a:off x="3124200" y="4768735"/>
            <a:ext cx="2895600" cy="273928"/>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8735"/>
            <a:ext cx="2133600" cy="273928"/>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043259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671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8736"/>
            <a:ext cx="2133600" cy="273928"/>
          </a:xfrm>
          <a:prstGeom prst="rect">
            <a:avLst/>
          </a:prstGeom>
        </p:spPr>
        <p:txBody>
          <a:bodyPr/>
          <a:lstStyle/>
          <a:p>
            <a:fld id="{530820CF-B880-4189-942D-D702A7CBA730}" type="datetimeFigureOut">
              <a:rPr lang="zh-CN" altLang="en-US" smtClean="0"/>
              <a:t>2025/12/30</a:t>
            </a:fld>
            <a:endParaRPr lang="zh-CN" altLang="en-US"/>
          </a:p>
        </p:txBody>
      </p:sp>
      <p:sp>
        <p:nvSpPr>
          <p:cNvPr id="3" name="页脚占位符 2"/>
          <p:cNvSpPr>
            <a:spLocks noGrp="1"/>
          </p:cNvSpPr>
          <p:nvPr>
            <p:ph type="ftr" sz="quarter" idx="11"/>
          </p:nvPr>
        </p:nvSpPr>
        <p:spPr>
          <a:xfrm>
            <a:off x="3124200" y="4768736"/>
            <a:ext cx="2895600" cy="273928"/>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8736"/>
            <a:ext cx="2133600" cy="273928"/>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04852"/>
            <a:ext cx="3008313" cy="871807"/>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3" y="1076659"/>
            <a:ext cx="3008313" cy="351938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8736"/>
            <a:ext cx="2133600" cy="273928"/>
          </a:xfrm>
          <a:prstGeom prst="rect">
            <a:avLst/>
          </a:prstGeom>
        </p:spPr>
        <p:txBody>
          <a:bodyPr/>
          <a:lstStyle/>
          <a:p>
            <a:fld id="{530820CF-B880-4189-942D-D702A7CBA730}" type="datetimeFigureOut">
              <a:rPr lang="zh-CN" altLang="en-US" smtClean="0"/>
              <a:t>2025/12/30</a:t>
            </a:fld>
            <a:endParaRPr lang="zh-CN" altLang="en-US"/>
          </a:p>
        </p:txBody>
      </p:sp>
      <p:sp>
        <p:nvSpPr>
          <p:cNvPr id="6" name="页脚占位符 5"/>
          <p:cNvSpPr>
            <a:spLocks noGrp="1"/>
          </p:cNvSpPr>
          <p:nvPr>
            <p:ph type="ftr" sz="quarter" idx="11"/>
          </p:nvPr>
        </p:nvSpPr>
        <p:spPr>
          <a:xfrm>
            <a:off x="3124200" y="4768736"/>
            <a:ext cx="2895600" cy="27392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8736"/>
            <a:ext cx="2133600" cy="273928"/>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1_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04852"/>
            <a:ext cx="3008313" cy="871807"/>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3" y="1076659"/>
            <a:ext cx="3008313" cy="351938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8736"/>
            <a:ext cx="2133600" cy="273928"/>
          </a:xfrm>
          <a:prstGeom prst="rect">
            <a:avLst/>
          </a:prstGeom>
        </p:spPr>
        <p:txBody>
          <a:bodyPr/>
          <a:lstStyle/>
          <a:p>
            <a:fld id="{530820CF-B880-4189-942D-D702A7CBA730}" type="datetimeFigureOut">
              <a:rPr lang="zh-CN" altLang="en-US" smtClean="0"/>
              <a:t>2025/12/30</a:t>
            </a:fld>
            <a:endParaRPr lang="zh-CN" altLang="en-US"/>
          </a:p>
        </p:txBody>
      </p:sp>
      <p:sp>
        <p:nvSpPr>
          <p:cNvPr id="6" name="页脚占位符 5"/>
          <p:cNvSpPr>
            <a:spLocks noGrp="1"/>
          </p:cNvSpPr>
          <p:nvPr>
            <p:ph type="ftr" sz="quarter" idx="11"/>
          </p:nvPr>
        </p:nvSpPr>
        <p:spPr>
          <a:xfrm>
            <a:off x="3124200" y="4768736"/>
            <a:ext cx="2895600" cy="27392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8736"/>
            <a:ext cx="2133600" cy="273928"/>
          </a:xfrm>
          <a:prstGeom prst="rect">
            <a:avLst/>
          </a:prstGeom>
        </p:spPr>
        <p:txBody>
          <a:bodyPr/>
          <a:lstStyle/>
          <a:p>
            <a:fld id="{0C913308-F349-4B6D-A68A-DD1791B4A57B}" type="slidenum">
              <a:rPr lang="zh-CN" altLang="en-US" smtClean="0"/>
              <a:t>‹#›</a:t>
            </a:fld>
            <a:endParaRPr lang="zh-CN" altLang="en-US"/>
          </a:p>
        </p:txBody>
      </p:sp>
      <p:sp>
        <p:nvSpPr>
          <p:cNvPr id="9" name="TextBox 8"/>
          <p:cNvSpPr txBox="1"/>
          <p:nvPr userDrawn="1"/>
        </p:nvSpPr>
        <p:spPr>
          <a:xfrm>
            <a:off x="1880191" y="5026658"/>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910562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1"/>
            <a:ext cx="9144000" cy="514508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58" r:id="rId11"/>
    <p:sldLayoutId id="2147483659" r:id="rId12"/>
    <p:sldLayoutId id="2147483660" r:id="rId13"/>
    <p:sldLayoutId id="2147483686"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516981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445858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slideLayout" Target="../slideLayouts/slideLayout1.xml"/><Relationship Id="rId16" Type="http://schemas.openxmlformats.org/officeDocument/2006/relationships/image" Target="../media/image14.png"/><Relationship Id="rId1" Type="http://schemas.openxmlformats.org/officeDocument/2006/relationships/themeOverride" Target="../theme/themeOverride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9.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notesSlide" Target="../notesSlides/notesSlide6.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hemeOverride" Target="../theme/themeOverride6.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40.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8630" y="2620090"/>
            <a:ext cx="1905267" cy="2379864"/>
          </a:xfrm>
          <a:prstGeom prst="rect">
            <a:avLst/>
          </a:prstGeom>
        </p:spPr>
      </p:pic>
      <p:pic>
        <p:nvPicPr>
          <p:cNvPr id="69"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0" y="3957271"/>
            <a:ext cx="9143908" cy="157683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3" name="Picture 2" descr="E:\丫头\png\小人\卡通类素材\yun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52351" y="374268"/>
            <a:ext cx="1269162" cy="532803"/>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5"/>
          <p:cNvGrpSpPr/>
          <p:nvPr/>
        </p:nvGrpSpPr>
        <p:grpSpPr>
          <a:xfrm>
            <a:off x="8820472" y="4300736"/>
            <a:ext cx="361422" cy="475457"/>
            <a:chOff x="-2033679" y="889419"/>
            <a:chExt cx="463503" cy="619473"/>
          </a:xfrm>
        </p:grpSpPr>
        <p:pic>
          <p:nvPicPr>
            <p:cNvPr id="17" name="Picture 10" descr="E:\丫头\png\小人\卡通类素材\ry.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E:\丫头\png\小人\卡通类素材\ry.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3"/>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rot="21363737">
            <a:off x="41588" y="1865"/>
            <a:ext cx="1028328" cy="95352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E:\丫头\png\小人\卡通类素材\yunf.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83939" y="246525"/>
            <a:ext cx="1347858" cy="56583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7" name="Picture 2" descr="F:\1-原创素材\1_mm1102\PPT\PPT_014\materaials\pageimg_g16.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87893" y="426569"/>
            <a:ext cx="5840858" cy="27793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9" name="图片 3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52004" y="3538885"/>
            <a:ext cx="2574957" cy="1438741"/>
          </a:xfrm>
          <a:prstGeom prst="rect">
            <a:avLst/>
          </a:prstGeom>
        </p:spPr>
      </p:pic>
      <p:grpSp>
        <p:nvGrpSpPr>
          <p:cNvPr id="29" name="组合 28"/>
          <p:cNvGrpSpPr/>
          <p:nvPr/>
        </p:nvGrpSpPr>
        <p:grpSpPr>
          <a:xfrm>
            <a:off x="373104" y="2493260"/>
            <a:ext cx="463503" cy="619473"/>
            <a:chOff x="-2033679" y="889419"/>
            <a:chExt cx="463503" cy="619473"/>
          </a:xfrm>
        </p:grpSpPr>
        <p:pic>
          <p:nvPicPr>
            <p:cNvPr id="30" name="Picture 10" descr="E:\丫头\png\小人\卡通类素材\ry.pn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E:\丫头\png\小人\卡通类素材\ry.pn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组合 31"/>
          <p:cNvGrpSpPr/>
          <p:nvPr/>
        </p:nvGrpSpPr>
        <p:grpSpPr>
          <a:xfrm>
            <a:off x="951678" y="1981664"/>
            <a:ext cx="463503" cy="619473"/>
            <a:chOff x="-2033679" y="889419"/>
            <a:chExt cx="463503" cy="619473"/>
          </a:xfrm>
        </p:grpSpPr>
        <p:pic>
          <p:nvPicPr>
            <p:cNvPr id="33" name="Picture 10" descr="E:\丫头\png\小人\卡通类素材\ry.pn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E:\丫头\png\小人\卡通类素材\ry.pn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组合 34"/>
          <p:cNvGrpSpPr/>
          <p:nvPr/>
        </p:nvGrpSpPr>
        <p:grpSpPr>
          <a:xfrm>
            <a:off x="1183429" y="2770193"/>
            <a:ext cx="463503" cy="619473"/>
            <a:chOff x="-2033679" y="889419"/>
            <a:chExt cx="463503" cy="619473"/>
          </a:xfrm>
        </p:grpSpPr>
        <p:pic>
          <p:nvPicPr>
            <p:cNvPr id="36" name="Picture 10" descr="E:\丫头\png\小人\卡通类素材\ry.pn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E:\丫头\png\小人\卡通类素材\ry.pn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组合 15">
            <a:extLst>
              <a:ext uri="{FF2B5EF4-FFF2-40B4-BE49-F238E27FC236}">
                <a16:creationId xmlns:a16="http://schemas.microsoft.com/office/drawing/2014/main" id="{4C4B35B1-6185-49A8-872F-B73B04C5929A}"/>
              </a:ext>
            </a:extLst>
          </p:cNvPr>
          <p:cNvGrpSpPr/>
          <p:nvPr/>
        </p:nvGrpSpPr>
        <p:grpSpPr>
          <a:xfrm>
            <a:off x="7582419" y="4270230"/>
            <a:ext cx="361422" cy="475457"/>
            <a:chOff x="-2033679" y="889419"/>
            <a:chExt cx="463503" cy="619473"/>
          </a:xfrm>
        </p:grpSpPr>
        <p:pic>
          <p:nvPicPr>
            <p:cNvPr id="41" name="Picture 10" descr="E:\丫头\png\小人\卡通类素材\ry.png">
              <a:extLst>
                <a:ext uri="{FF2B5EF4-FFF2-40B4-BE49-F238E27FC236}">
                  <a16:creationId xmlns:a16="http://schemas.microsoft.com/office/drawing/2014/main" id="{32C75C76-78ED-443B-9147-32071E7AAD4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E:\丫头\png\小人\卡通类素材\ry.png">
              <a:extLst>
                <a:ext uri="{FF2B5EF4-FFF2-40B4-BE49-F238E27FC236}">
                  <a16:creationId xmlns:a16="http://schemas.microsoft.com/office/drawing/2014/main" id="{ED3AC429-1D04-4704-958D-32BD7339A35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组合 15">
            <a:extLst>
              <a:ext uri="{FF2B5EF4-FFF2-40B4-BE49-F238E27FC236}">
                <a16:creationId xmlns:a16="http://schemas.microsoft.com/office/drawing/2014/main" id="{75D6EB3C-2E27-4FA0-97F0-C772D56F5DE7}"/>
              </a:ext>
            </a:extLst>
          </p:cNvPr>
          <p:cNvGrpSpPr/>
          <p:nvPr/>
        </p:nvGrpSpPr>
        <p:grpSpPr>
          <a:xfrm>
            <a:off x="7420701" y="4300736"/>
            <a:ext cx="361422" cy="475457"/>
            <a:chOff x="-2033679" y="889419"/>
            <a:chExt cx="463503" cy="619473"/>
          </a:xfrm>
        </p:grpSpPr>
        <p:pic>
          <p:nvPicPr>
            <p:cNvPr id="44" name="Picture 10" descr="E:\丫头\png\小人\卡通类素材\ry.png">
              <a:extLst>
                <a:ext uri="{FF2B5EF4-FFF2-40B4-BE49-F238E27FC236}">
                  <a16:creationId xmlns:a16="http://schemas.microsoft.com/office/drawing/2014/main" id="{A7D65A2F-8A59-48CC-B8FE-196C047550B2}"/>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descr="E:\丫头\png\小人\卡通类素材\ry.png">
              <a:extLst>
                <a:ext uri="{FF2B5EF4-FFF2-40B4-BE49-F238E27FC236}">
                  <a16:creationId xmlns:a16="http://schemas.microsoft.com/office/drawing/2014/main" id="{67504AE2-A34B-4916-8DBD-B0796362189C}"/>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46" name="Picture 2" descr="E:\丫头\png\小人\卡通类素材\yunf.png">
            <a:extLst>
              <a:ext uri="{FF2B5EF4-FFF2-40B4-BE49-F238E27FC236}">
                <a16:creationId xmlns:a16="http://schemas.microsoft.com/office/drawing/2014/main" id="{6C95C984-FCAC-49B5-A606-3636632E65F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95936" y="74830"/>
            <a:ext cx="1347858" cy="56583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7" name="Picture 46" descr="Logo&#10;&#10;Description automatically generated">
            <a:extLst>
              <a:ext uri="{FF2B5EF4-FFF2-40B4-BE49-F238E27FC236}">
                <a16:creationId xmlns:a16="http://schemas.microsoft.com/office/drawing/2014/main" id="{B3833800-785F-4162-B2DE-389DAFB60E4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704696" y="1342310"/>
            <a:ext cx="1930337" cy="754076"/>
          </a:xfrm>
          <a:prstGeom prst="rect">
            <a:avLst/>
          </a:prstGeom>
        </p:spPr>
      </p:pic>
      <p:pic>
        <p:nvPicPr>
          <p:cNvPr id="2" name="Picture 1">
            <a:extLst>
              <a:ext uri="{FF2B5EF4-FFF2-40B4-BE49-F238E27FC236}">
                <a16:creationId xmlns:a16="http://schemas.microsoft.com/office/drawing/2014/main" id="{0B0C22FC-42EC-4280-BC5C-7FDD47FA1F65}"/>
              </a:ext>
            </a:extLst>
          </p:cNvPr>
          <p:cNvPicPr>
            <a:picLocks noChangeAspect="1"/>
          </p:cNvPicPr>
          <p:nvPr/>
        </p:nvPicPr>
        <p:blipFill>
          <a:blip r:embed="rId16"/>
          <a:stretch>
            <a:fillRect/>
          </a:stretch>
        </p:blipFill>
        <p:spPr>
          <a:xfrm>
            <a:off x="2178554" y="1996092"/>
            <a:ext cx="4889416" cy="646232"/>
          </a:xfrm>
          <a:prstGeom prst="rect">
            <a:avLst/>
          </a:prstGeom>
        </p:spPr>
      </p:pic>
    </p:spTree>
    <p:extLst>
      <p:ext uri="{BB962C8B-B14F-4D97-AF65-F5344CB8AC3E}">
        <p14:creationId xmlns:p14="http://schemas.microsoft.com/office/powerpoint/2010/main" val="206403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750"/>
                                        <p:tgtEl>
                                          <p:spTgt spid="69"/>
                                        </p:tgtEl>
                                      </p:cBhvr>
                                    </p:animEffect>
                                    <p:anim calcmode="lin" valueType="num">
                                      <p:cBhvr>
                                        <p:cTn id="8" dur="750" fill="hold"/>
                                        <p:tgtEl>
                                          <p:spTgt spid="69"/>
                                        </p:tgtEl>
                                        <p:attrNameLst>
                                          <p:attrName>ppt_x</p:attrName>
                                        </p:attrNameLst>
                                      </p:cBhvr>
                                      <p:tavLst>
                                        <p:tav tm="0">
                                          <p:val>
                                            <p:strVal val="#ppt_x"/>
                                          </p:val>
                                        </p:tav>
                                        <p:tav tm="100000">
                                          <p:val>
                                            <p:strVal val="#ppt_x"/>
                                          </p:val>
                                        </p:tav>
                                      </p:tavLst>
                                    </p:anim>
                                    <p:anim calcmode="lin" valueType="num">
                                      <p:cBhvr>
                                        <p:cTn id="9" dur="750" fill="hold"/>
                                        <p:tgtEl>
                                          <p:spTgt spid="6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22" dur="500" fill="hold"/>
                                        <p:tgtEl>
                                          <p:spTgt spid="13"/>
                                        </p:tgtEl>
                                        <p:attrNameLst>
                                          <p:attrName>ppt_x</p:attrName>
                                          <p:attrName>ppt_y</p:attrName>
                                        </p:attrNameLst>
                                      </p:cBhvr>
                                      <p:rCtr x="1059" y="31"/>
                                    </p:animMotion>
                                  </p:childTnLst>
                                </p:cTn>
                              </p:par>
                              <p:par>
                                <p:cTn id="23"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24" dur="500" fill="hold"/>
                                        <p:tgtEl>
                                          <p:spTgt spid="26"/>
                                        </p:tgtEl>
                                        <p:attrNameLst>
                                          <p:attrName>ppt_x</p:attrName>
                                          <p:attrName>ppt_y</p:attrName>
                                        </p:attrNameLst>
                                      </p:cBhvr>
                                    </p:animMotion>
                                  </p:childTnLst>
                                </p:cTn>
                              </p:par>
                              <p:par>
                                <p:cTn id="25" presetID="2" presetClass="entr" presetSubtype="2"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1+#ppt_w/2"/>
                                          </p:val>
                                        </p:tav>
                                        <p:tav tm="100000">
                                          <p:val>
                                            <p:strVal val="#ppt_x"/>
                                          </p:val>
                                        </p:tav>
                                      </p:tavLst>
                                    </p:anim>
                                    <p:anim calcmode="lin" valueType="num">
                                      <p:cBhvr additive="base">
                                        <p:cTn id="28" dur="500" fill="hold"/>
                                        <p:tgtEl>
                                          <p:spTgt spid="39"/>
                                        </p:tgtEl>
                                        <p:attrNameLst>
                                          <p:attrName>ppt_y</p:attrName>
                                        </p:attrNameLst>
                                      </p:cBhvr>
                                      <p:tavLst>
                                        <p:tav tm="0">
                                          <p:val>
                                            <p:strVal val="#ppt_y"/>
                                          </p:val>
                                        </p:tav>
                                        <p:tav tm="100000">
                                          <p:val>
                                            <p:strVal val="#ppt_y"/>
                                          </p:val>
                                        </p:tav>
                                      </p:tavLst>
                                    </p:anim>
                                  </p:childTnLst>
                                </p:cTn>
                              </p:par>
                              <p:par>
                                <p:cTn id="29" presetID="3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1750" fill="hold"/>
                                        <p:tgtEl>
                                          <p:spTgt spid="25"/>
                                        </p:tgtEl>
                                        <p:attrNameLst>
                                          <p:attrName>ppt_w</p:attrName>
                                        </p:attrNameLst>
                                      </p:cBhvr>
                                      <p:tavLst>
                                        <p:tav tm="0">
                                          <p:val>
                                            <p:fltVal val="0"/>
                                          </p:val>
                                        </p:tav>
                                        <p:tav tm="100000">
                                          <p:val>
                                            <p:strVal val="#ppt_w"/>
                                          </p:val>
                                        </p:tav>
                                      </p:tavLst>
                                    </p:anim>
                                    <p:anim calcmode="lin" valueType="num">
                                      <p:cBhvr>
                                        <p:cTn id="32" dur="1750" fill="hold"/>
                                        <p:tgtEl>
                                          <p:spTgt spid="25"/>
                                        </p:tgtEl>
                                        <p:attrNameLst>
                                          <p:attrName>ppt_h</p:attrName>
                                        </p:attrNameLst>
                                      </p:cBhvr>
                                      <p:tavLst>
                                        <p:tav tm="0">
                                          <p:val>
                                            <p:fltVal val="0"/>
                                          </p:val>
                                        </p:tav>
                                        <p:tav tm="100000">
                                          <p:val>
                                            <p:strVal val="#ppt_h"/>
                                          </p:val>
                                        </p:tav>
                                      </p:tavLst>
                                    </p:anim>
                                    <p:anim calcmode="lin" valueType="num">
                                      <p:cBhvr>
                                        <p:cTn id="33" dur="1750" fill="hold"/>
                                        <p:tgtEl>
                                          <p:spTgt spid="25"/>
                                        </p:tgtEl>
                                        <p:attrNameLst>
                                          <p:attrName>style.rotation</p:attrName>
                                        </p:attrNameLst>
                                      </p:cBhvr>
                                      <p:tavLst>
                                        <p:tav tm="0">
                                          <p:val>
                                            <p:fltVal val="90"/>
                                          </p:val>
                                        </p:tav>
                                        <p:tav tm="100000">
                                          <p:val>
                                            <p:fltVal val="0"/>
                                          </p:val>
                                        </p:tav>
                                      </p:tavLst>
                                    </p:anim>
                                    <p:animEffect transition="in" filter="fade">
                                      <p:cBhvr>
                                        <p:cTn id="34" dur="1750"/>
                                        <p:tgtEl>
                                          <p:spTgt spid="25"/>
                                        </p:tgtEl>
                                      </p:cBhvr>
                                    </p:animEffect>
                                  </p:childTnLst>
                                </p:cTn>
                              </p:par>
                              <p:par>
                                <p:cTn id="35" presetID="2" presetClass="entr" presetSubtype="6"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250" fill="hold"/>
                                        <p:tgtEl>
                                          <p:spTgt spid="16"/>
                                        </p:tgtEl>
                                        <p:attrNameLst>
                                          <p:attrName>ppt_x</p:attrName>
                                        </p:attrNameLst>
                                      </p:cBhvr>
                                      <p:tavLst>
                                        <p:tav tm="0">
                                          <p:val>
                                            <p:strVal val="1+#ppt_w/2"/>
                                          </p:val>
                                        </p:tav>
                                        <p:tav tm="100000">
                                          <p:val>
                                            <p:strVal val="#ppt_x"/>
                                          </p:val>
                                        </p:tav>
                                      </p:tavLst>
                                    </p:anim>
                                    <p:anim calcmode="lin" valueType="num">
                                      <p:cBhvr additive="base">
                                        <p:cTn id="38" dur="125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6"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1250" fill="hold"/>
                                        <p:tgtEl>
                                          <p:spTgt spid="35"/>
                                        </p:tgtEl>
                                        <p:attrNameLst>
                                          <p:attrName>ppt_x</p:attrName>
                                        </p:attrNameLst>
                                      </p:cBhvr>
                                      <p:tavLst>
                                        <p:tav tm="0">
                                          <p:val>
                                            <p:strVal val="1+#ppt_w/2"/>
                                          </p:val>
                                        </p:tav>
                                        <p:tav tm="100000">
                                          <p:val>
                                            <p:strVal val="#ppt_x"/>
                                          </p:val>
                                        </p:tav>
                                      </p:tavLst>
                                    </p:anim>
                                    <p:anim calcmode="lin" valueType="num">
                                      <p:cBhvr additive="base">
                                        <p:cTn id="42" dur="1250" fill="hold"/>
                                        <p:tgtEl>
                                          <p:spTgt spid="35"/>
                                        </p:tgtEl>
                                        <p:attrNameLst>
                                          <p:attrName>ppt_y</p:attrName>
                                        </p:attrNameLst>
                                      </p:cBhvr>
                                      <p:tavLst>
                                        <p:tav tm="0">
                                          <p:val>
                                            <p:strVal val="1+#ppt_h/2"/>
                                          </p:val>
                                        </p:tav>
                                        <p:tav tm="100000">
                                          <p:val>
                                            <p:strVal val="#ppt_y"/>
                                          </p:val>
                                        </p:tav>
                                      </p:tavLst>
                                    </p:anim>
                                  </p:childTnLst>
                                </p:cTn>
                              </p:par>
                              <p:par>
                                <p:cTn id="43" presetID="2" presetClass="entr" presetSubtype="6"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1250" fill="hold"/>
                                        <p:tgtEl>
                                          <p:spTgt spid="32"/>
                                        </p:tgtEl>
                                        <p:attrNameLst>
                                          <p:attrName>ppt_x</p:attrName>
                                        </p:attrNameLst>
                                      </p:cBhvr>
                                      <p:tavLst>
                                        <p:tav tm="0">
                                          <p:val>
                                            <p:strVal val="1+#ppt_w/2"/>
                                          </p:val>
                                        </p:tav>
                                        <p:tav tm="100000">
                                          <p:val>
                                            <p:strVal val="#ppt_x"/>
                                          </p:val>
                                        </p:tav>
                                      </p:tavLst>
                                    </p:anim>
                                    <p:anim calcmode="lin" valueType="num">
                                      <p:cBhvr additive="base">
                                        <p:cTn id="46" dur="1250" fill="hold"/>
                                        <p:tgtEl>
                                          <p:spTgt spid="32"/>
                                        </p:tgtEl>
                                        <p:attrNameLst>
                                          <p:attrName>ppt_y</p:attrName>
                                        </p:attrNameLst>
                                      </p:cBhvr>
                                      <p:tavLst>
                                        <p:tav tm="0">
                                          <p:val>
                                            <p:strVal val="1+#ppt_h/2"/>
                                          </p:val>
                                        </p:tav>
                                        <p:tav tm="100000">
                                          <p:val>
                                            <p:strVal val="#ppt_y"/>
                                          </p:val>
                                        </p:tav>
                                      </p:tavLst>
                                    </p:anim>
                                  </p:childTnLst>
                                </p:cTn>
                              </p:par>
                              <p:par>
                                <p:cTn id="47" presetID="2" presetClass="entr" presetSubtype="6"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1250" fill="hold"/>
                                        <p:tgtEl>
                                          <p:spTgt spid="29"/>
                                        </p:tgtEl>
                                        <p:attrNameLst>
                                          <p:attrName>ppt_x</p:attrName>
                                        </p:attrNameLst>
                                      </p:cBhvr>
                                      <p:tavLst>
                                        <p:tav tm="0">
                                          <p:val>
                                            <p:strVal val="1+#ppt_w/2"/>
                                          </p:val>
                                        </p:tav>
                                        <p:tav tm="100000">
                                          <p:val>
                                            <p:strVal val="#ppt_x"/>
                                          </p:val>
                                        </p:tav>
                                      </p:tavLst>
                                    </p:anim>
                                    <p:anim calcmode="lin" valueType="num">
                                      <p:cBhvr additive="base">
                                        <p:cTn id="50" dur="1250" fill="hold"/>
                                        <p:tgtEl>
                                          <p:spTgt spid="29"/>
                                        </p:tgtEl>
                                        <p:attrNameLst>
                                          <p:attrName>ppt_y</p:attrName>
                                        </p:attrNameLst>
                                      </p:cBhvr>
                                      <p:tavLst>
                                        <p:tav tm="0">
                                          <p:val>
                                            <p:strVal val="1+#ppt_h/2"/>
                                          </p:val>
                                        </p:tav>
                                        <p:tav tm="100000">
                                          <p:val>
                                            <p:strVal val="#ppt_y"/>
                                          </p:val>
                                        </p:tav>
                                      </p:tavLst>
                                    </p:anim>
                                  </p:childTnLst>
                                </p:cTn>
                              </p:par>
                              <p:par>
                                <p:cTn id="51" presetID="2" presetClass="entr" presetSubtype="6"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1250" fill="hold"/>
                                        <p:tgtEl>
                                          <p:spTgt spid="40"/>
                                        </p:tgtEl>
                                        <p:attrNameLst>
                                          <p:attrName>ppt_x</p:attrName>
                                        </p:attrNameLst>
                                      </p:cBhvr>
                                      <p:tavLst>
                                        <p:tav tm="0">
                                          <p:val>
                                            <p:strVal val="1+#ppt_w/2"/>
                                          </p:val>
                                        </p:tav>
                                        <p:tav tm="100000">
                                          <p:val>
                                            <p:strVal val="#ppt_x"/>
                                          </p:val>
                                        </p:tav>
                                      </p:tavLst>
                                    </p:anim>
                                    <p:anim calcmode="lin" valueType="num">
                                      <p:cBhvr additive="base">
                                        <p:cTn id="54" dur="1250" fill="hold"/>
                                        <p:tgtEl>
                                          <p:spTgt spid="40"/>
                                        </p:tgtEl>
                                        <p:attrNameLst>
                                          <p:attrName>ppt_y</p:attrName>
                                        </p:attrNameLst>
                                      </p:cBhvr>
                                      <p:tavLst>
                                        <p:tav tm="0">
                                          <p:val>
                                            <p:strVal val="1+#ppt_h/2"/>
                                          </p:val>
                                        </p:tav>
                                        <p:tav tm="100000">
                                          <p:val>
                                            <p:strVal val="#ppt_y"/>
                                          </p:val>
                                        </p:tav>
                                      </p:tavLst>
                                    </p:anim>
                                  </p:childTnLst>
                                </p:cTn>
                              </p:par>
                              <p:par>
                                <p:cTn id="55" presetID="2" presetClass="entr" presetSubtype="6"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1250" fill="hold"/>
                                        <p:tgtEl>
                                          <p:spTgt spid="43"/>
                                        </p:tgtEl>
                                        <p:attrNameLst>
                                          <p:attrName>ppt_x</p:attrName>
                                        </p:attrNameLst>
                                      </p:cBhvr>
                                      <p:tavLst>
                                        <p:tav tm="0">
                                          <p:val>
                                            <p:strVal val="1+#ppt_w/2"/>
                                          </p:val>
                                        </p:tav>
                                        <p:tav tm="100000">
                                          <p:val>
                                            <p:strVal val="#ppt_x"/>
                                          </p:val>
                                        </p:tav>
                                      </p:tavLst>
                                    </p:anim>
                                    <p:anim calcmode="lin" valueType="num">
                                      <p:cBhvr additive="base">
                                        <p:cTn id="58" dur="1250" fill="hold"/>
                                        <p:tgtEl>
                                          <p:spTgt spid="43"/>
                                        </p:tgtEl>
                                        <p:attrNameLst>
                                          <p:attrName>ppt_y</p:attrName>
                                        </p:attrNameLst>
                                      </p:cBhvr>
                                      <p:tavLst>
                                        <p:tav tm="0">
                                          <p:val>
                                            <p:strVal val="1+#ppt_h/2"/>
                                          </p:val>
                                        </p:tav>
                                        <p:tav tm="100000">
                                          <p:val>
                                            <p:strVal val="#ppt_y"/>
                                          </p:val>
                                        </p:tav>
                                      </p:tavLst>
                                    </p:anim>
                                  </p:childTnLst>
                                </p:cTn>
                              </p:par>
                              <p:par>
                                <p:cTn id="59" presetID="10" presetClass="entr" presetSubtype="0" fill="hold" nodeType="with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par>
                                <p:cTn id="62"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63" dur="500" fill="hold"/>
                                        <p:tgtEl>
                                          <p:spTgt spid="4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0169D9-3C27-4961-92CA-0AAABB9D3E9F}"/>
              </a:ext>
            </a:extLst>
          </p:cNvPr>
          <p:cNvGrpSpPr/>
          <p:nvPr/>
        </p:nvGrpSpPr>
        <p:grpSpPr>
          <a:xfrm>
            <a:off x="87924" y="846272"/>
            <a:ext cx="8968152" cy="4217188"/>
            <a:chOff x="0" y="-127203"/>
            <a:chExt cx="8968152" cy="4217188"/>
          </a:xfrm>
        </p:grpSpPr>
        <p:grpSp>
          <p:nvGrpSpPr>
            <p:cNvPr id="14" name="Group 13">
              <a:extLst>
                <a:ext uri="{FF2B5EF4-FFF2-40B4-BE49-F238E27FC236}">
                  <a16:creationId xmlns:a16="http://schemas.microsoft.com/office/drawing/2014/main" id="{0E0AF1F5-94FA-4294-8203-0532FED332B0}"/>
                </a:ext>
              </a:extLst>
            </p:cNvPr>
            <p:cNvGrpSpPr/>
            <p:nvPr/>
          </p:nvGrpSpPr>
          <p:grpSpPr>
            <a:xfrm>
              <a:off x="0" y="49488"/>
              <a:ext cx="8968152" cy="4040497"/>
              <a:chOff x="245011" y="24083"/>
              <a:chExt cx="8543569" cy="4040497"/>
            </a:xfrm>
          </p:grpSpPr>
          <p:grpSp>
            <p:nvGrpSpPr>
              <p:cNvPr id="16" name="Group 15">
                <a:extLst>
                  <a:ext uri="{FF2B5EF4-FFF2-40B4-BE49-F238E27FC236}">
                    <a16:creationId xmlns:a16="http://schemas.microsoft.com/office/drawing/2014/main" id="{F6F5B6DF-163B-448F-B804-6CA8B959403F}"/>
                  </a:ext>
                </a:extLst>
              </p:cNvPr>
              <p:cNvGrpSpPr/>
              <p:nvPr/>
            </p:nvGrpSpPr>
            <p:grpSpPr>
              <a:xfrm>
                <a:off x="245011" y="24083"/>
                <a:ext cx="8543569" cy="4040497"/>
                <a:chOff x="253396" y="980319"/>
                <a:chExt cx="8543569" cy="4040497"/>
              </a:xfrm>
            </p:grpSpPr>
            <p:pic>
              <p:nvPicPr>
                <p:cNvPr id="19" name="Picture 2" descr="F:\1-原创素材\1_mm1102\PPT\PPT_014\materaials\pageimg_g16.png">
                  <a:extLst>
                    <a:ext uri="{FF2B5EF4-FFF2-40B4-BE49-F238E27FC236}">
                      <a16:creationId xmlns:a16="http://schemas.microsoft.com/office/drawing/2014/main" id="{46244FA3-6BC0-450D-A122-7C2D5F0103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89" t="19525"/>
                <a:stretch/>
              </p:blipFill>
              <p:spPr bwMode="auto">
                <a:xfrm>
                  <a:off x="253396" y="980319"/>
                  <a:ext cx="8543569" cy="4040497"/>
                </a:xfrm>
                <a:prstGeom prst="rect">
                  <a:avLst/>
                </a:prstGeom>
                <a:noFill/>
                <a:effectLst/>
                <a:extLst>
                  <a:ext uri="{909E8E84-426E-40DD-AFC4-6F175D3DCCD1}">
                    <a14:hiddenFill xmlns:a14="http://schemas.microsoft.com/office/drawing/2010/main">
                      <a:solidFill>
                        <a:srgbClr val="FFFFFF"/>
                      </a:solidFill>
                    </a14:hiddenFill>
                  </a:ext>
                </a:extLst>
              </p:spPr>
            </p:pic>
            <p:sp>
              <p:nvSpPr>
                <p:cNvPr id="20" name="Freeform: Shape 19">
                  <a:extLst>
                    <a:ext uri="{FF2B5EF4-FFF2-40B4-BE49-F238E27FC236}">
                      <a16:creationId xmlns:a16="http://schemas.microsoft.com/office/drawing/2014/main" id="{909F12B8-3244-4AAF-9FF3-94D9718B5B6B}"/>
                    </a:ext>
                  </a:extLst>
                </p:cNvPr>
                <p:cNvSpPr/>
                <p:nvPr/>
              </p:nvSpPr>
              <p:spPr>
                <a:xfrm>
                  <a:off x="6754455" y="3350838"/>
                  <a:ext cx="1765750" cy="1384444"/>
                </a:xfrm>
                <a:custGeom>
                  <a:avLst/>
                  <a:gdLst>
                    <a:gd name="connsiteX0" fmla="*/ 1733114 w 1765750"/>
                    <a:gd name="connsiteY0" fmla="*/ 129091 h 1384444"/>
                    <a:gd name="connsiteX1" fmla="*/ 1738557 w 1765750"/>
                    <a:gd name="connsiteY1" fmla="*/ 605341 h 1384444"/>
                    <a:gd name="connsiteX2" fmla="*/ 1705900 w 1765750"/>
                    <a:gd name="connsiteY2" fmla="*/ 1062541 h 1384444"/>
                    <a:gd name="connsiteX3" fmla="*/ 1512678 w 1765750"/>
                    <a:gd name="connsiteY3" fmla="*/ 1277534 h 1384444"/>
                    <a:gd name="connsiteX4" fmla="*/ 1248700 w 1765750"/>
                    <a:gd name="connsiteY4" fmla="*/ 1351013 h 1384444"/>
                    <a:gd name="connsiteX5" fmla="*/ 791500 w 1765750"/>
                    <a:gd name="connsiteY5" fmla="*/ 1367341 h 1384444"/>
                    <a:gd name="connsiteX6" fmla="*/ 209114 w 1765750"/>
                    <a:gd name="connsiteY6" fmla="*/ 1378227 h 1384444"/>
                    <a:gd name="connsiteX7" fmla="*/ 2285 w 1765750"/>
                    <a:gd name="connsiteY7" fmla="*/ 1263927 h 1384444"/>
                    <a:gd name="connsiteX8" fmla="*/ 143800 w 1765750"/>
                    <a:gd name="connsiteY8" fmla="*/ 403956 h 1384444"/>
                    <a:gd name="connsiteX9" fmla="*/ 767007 w 1765750"/>
                    <a:gd name="connsiteY9" fmla="*/ 9348 h 1384444"/>
                    <a:gd name="connsiteX10" fmla="*/ 1333064 w 1765750"/>
                    <a:gd name="connsiteY10" fmla="*/ 126370 h 1384444"/>
                    <a:gd name="connsiteX11" fmla="*/ 1733114 w 1765750"/>
                    <a:gd name="connsiteY11" fmla="*/ 129091 h 138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5750" h="1384444">
                      <a:moveTo>
                        <a:pt x="1733114" y="129091"/>
                      </a:moveTo>
                      <a:cubicBezTo>
                        <a:pt x="1800696" y="208919"/>
                        <a:pt x="1743093" y="449766"/>
                        <a:pt x="1738557" y="605341"/>
                      </a:cubicBezTo>
                      <a:cubicBezTo>
                        <a:pt x="1734021" y="760916"/>
                        <a:pt x="1743546" y="950509"/>
                        <a:pt x="1705900" y="1062541"/>
                      </a:cubicBezTo>
                      <a:cubicBezTo>
                        <a:pt x="1668254" y="1174573"/>
                        <a:pt x="1588878" y="1229455"/>
                        <a:pt x="1512678" y="1277534"/>
                      </a:cubicBezTo>
                      <a:cubicBezTo>
                        <a:pt x="1436478" y="1325613"/>
                        <a:pt x="1368896" y="1336045"/>
                        <a:pt x="1248700" y="1351013"/>
                      </a:cubicBezTo>
                      <a:cubicBezTo>
                        <a:pt x="1128504" y="1365981"/>
                        <a:pt x="791500" y="1367341"/>
                        <a:pt x="791500" y="1367341"/>
                      </a:cubicBezTo>
                      <a:cubicBezTo>
                        <a:pt x="618236" y="1371877"/>
                        <a:pt x="340650" y="1395463"/>
                        <a:pt x="209114" y="1378227"/>
                      </a:cubicBezTo>
                      <a:cubicBezTo>
                        <a:pt x="77578" y="1360991"/>
                        <a:pt x="13171" y="1426305"/>
                        <a:pt x="2285" y="1263927"/>
                      </a:cubicBezTo>
                      <a:cubicBezTo>
                        <a:pt x="-8601" y="1101549"/>
                        <a:pt x="16346" y="613053"/>
                        <a:pt x="143800" y="403956"/>
                      </a:cubicBezTo>
                      <a:cubicBezTo>
                        <a:pt x="271254" y="194860"/>
                        <a:pt x="568796" y="55612"/>
                        <a:pt x="767007" y="9348"/>
                      </a:cubicBezTo>
                      <a:cubicBezTo>
                        <a:pt x="965218" y="-36916"/>
                        <a:pt x="1170685" y="102331"/>
                        <a:pt x="1333064" y="126370"/>
                      </a:cubicBezTo>
                      <a:cubicBezTo>
                        <a:pt x="1495443" y="150409"/>
                        <a:pt x="1665532" y="49263"/>
                        <a:pt x="1733114" y="1290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Freeform: Shape 16">
                <a:extLst>
                  <a:ext uri="{FF2B5EF4-FFF2-40B4-BE49-F238E27FC236}">
                    <a16:creationId xmlns:a16="http://schemas.microsoft.com/office/drawing/2014/main" id="{12CB1BBE-B7EA-412D-8AC5-6A907E2F11F6}"/>
                  </a:ext>
                </a:extLst>
              </p:cNvPr>
              <p:cNvSpPr/>
              <p:nvPr/>
            </p:nvSpPr>
            <p:spPr>
              <a:xfrm>
                <a:off x="245011" y="207316"/>
                <a:ext cx="1080046" cy="1089522"/>
              </a:xfrm>
              <a:custGeom>
                <a:avLst/>
                <a:gdLst>
                  <a:gd name="connsiteX0" fmla="*/ 1065315 w 1080046"/>
                  <a:gd name="connsiteY0" fmla="*/ 74 h 1089522"/>
                  <a:gd name="connsiteX1" fmla="*/ 480853 w 1080046"/>
                  <a:gd name="connsiteY1" fmla="*/ 160329 h 1089522"/>
                  <a:gd name="connsiteX2" fmla="*/ 122634 w 1080046"/>
                  <a:gd name="connsiteY2" fmla="*/ 527975 h 1089522"/>
                  <a:gd name="connsiteX3" fmla="*/ 86 w 1080046"/>
                  <a:gd name="connsiteY3" fmla="*/ 1037022 h 1089522"/>
                  <a:gd name="connsiteX4" fmla="*/ 103781 w 1080046"/>
                  <a:gd name="connsiteY4" fmla="*/ 1037022 h 1089522"/>
                  <a:gd name="connsiteX5" fmla="*/ 141488 w 1080046"/>
                  <a:gd name="connsiteY5" fmla="*/ 716511 h 1089522"/>
                  <a:gd name="connsiteX6" fmla="*/ 254610 w 1080046"/>
                  <a:gd name="connsiteY6" fmla="*/ 509121 h 1089522"/>
                  <a:gd name="connsiteX7" fmla="*/ 443146 w 1080046"/>
                  <a:gd name="connsiteY7" fmla="*/ 273451 h 1089522"/>
                  <a:gd name="connsiteX8" fmla="*/ 725950 w 1080046"/>
                  <a:gd name="connsiteY8" fmla="*/ 207463 h 1089522"/>
                  <a:gd name="connsiteX9" fmla="*/ 810791 w 1080046"/>
                  <a:gd name="connsiteY9" fmla="*/ 311158 h 1089522"/>
                  <a:gd name="connsiteX10" fmla="*/ 999327 w 1080046"/>
                  <a:gd name="connsiteY10" fmla="*/ 292305 h 1089522"/>
                  <a:gd name="connsiteX11" fmla="*/ 914486 w 1080046"/>
                  <a:gd name="connsiteY11" fmla="*/ 141476 h 1089522"/>
                  <a:gd name="connsiteX12" fmla="*/ 1065315 w 1080046"/>
                  <a:gd name="connsiteY12" fmla="*/ 74 h 108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046" h="1089522">
                    <a:moveTo>
                      <a:pt x="1065315" y="74"/>
                    </a:moveTo>
                    <a:cubicBezTo>
                      <a:pt x="993043" y="3216"/>
                      <a:pt x="637966" y="72346"/>
                      <a:pt x="480853" y="160329"/>
                    </a:cubicBezTo>
                    <a:cubicBezTo>
                      <a:pt x="323739" y="248313"/>
                      <a:pt x="202762" y="381860"/>
                      <a:pt x="122634" y="527975"/>
                    </a:cubicBezTo>
                    <a:cubicBezTo>
                      <a:pt x="42506" y="674090"/>
                      <a:pt x="3228" y="952181"/>
                      <a:pt x="86" y="1037022"/>
                    </a:cubicBezTo>
                    <a:cubicBezTo>
                      <a:pt x="-3056" y="1121863"/>
                      <a:pt x="80214" y="1090440"/>
                      <a:pt x="103781" y="1037022"/>
                    </a:cubicBezTo>
                    <a:cubicBezTo>
                      <a:pt x="127348" y="983604"/>
                      <a:pt x="116350" y="804494"/>
                      <a:pt x="141488" y="716511"/>
                    </a:cubicBezTo>
                    <a:cubicBezTo>
                      <a:pt x="166626" y="628528"/>
                      <a:pt x="204334" y="582964"/>
                      <a:pt x="254610" y="509121"/>
                    </a:cubicBezTo>
                    <a:cubicBezTo>
                      <a:pt x="304886" y="435278"/>
                      <a:pt x="364589" y="323727"/>
                      <a:pt x="443146" y="273451"/>
                    </a:cubicBezTo>
                    <a:cubicBezTo>
                      <a:pt x="521703" y="223175"/>
                      <a:pt x="664676" y="201179"/>
                      <a:pt x="725950" y="207463"/>
                    </a:cubicBezTo>
                    <a:cubicBezTo>
                      <a:pt x="787224" y="213747"/>
                      <a:pt x="765228" y="297018"/>
                      <a:pt x="810791" y="311158"/>
                    </a:cubicBezTo>
                    <a:cubicBezTo>
                      <a:pt x="856354" y="325298"/>
                      <a:pt x="982045" y="320585"/>
                      <a:pt x="999327" y="292305"/>
                    </a:cubicBezTo>
                    <a:cubicBezTo>
                      <a:pt x="1016609" y="264025"/>
                      <a:pt x="908201" y="188610"/>
                      <a:pt x="914486" y="141476"/>
                    </a:cubicBezTo>
                    <a:cubicBezTo>
                      <a:pt x="920770" y="94342"/>
                      <a:pt x="1137587" y="-3068"/>
                      <a:pt x="1065315" y="74"/>
                    </a:cubicBezTo>
                    <a:close/>
                  </a:path>
                </a:pathLst>
              </a:custGeom>
              <a:solidFill>
                <a:srgbClr val="669A9F"/>
              </a:solidFill>
              <a:ln>
                <a:solidFill>
                  <a:srgbClr val="669A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45B3BE8-7090-4F9E-8437-D02E7134FDDE}"/>
                  </a:ext>
                </a:extLst>
              </p:cNvPr>
              <p:cNvSpPr/>
              <p:nvPr/>
            </p:nvSpPr>
            <p:spPr>
              <a:xfrm>
                <a:off x="955961" y="498759"/>
                <a:ext cx="419281" cy="266847"/>
              </a:xfrm>
              <a:custGeom>
                <a:avLst/>
                <a:gdLst>
                  <a:gd name="connsiteX0" fmla="*/ 419077 w 419281"/>
                  <a:gd name="connsiteY0" fmla="*/ 23755 h 266847"/>
                  <a:gd name="connsiteX1" fmla="*/ 315949 w 419281"/>
                  <a:gd name="connsiteY1" fmla="*/ 10005 h 266847"/>
                  <a:gd name="connsiteX2" fmla="*/ 109693 w 419281"/>
                  <a:gd name="connsiteY2" fmla="*/ 34068 h 266847"/>
                  <a:gd name="connsiteX3" fmla="*/ 6565 w 419281"/>
                  <a:gd name="connsiteY3" fmla="*/ 144071 h 266847"/>
                  <a:gd name="connsiteX4" fmla="*/ 291886 w 419281"/>
                  <a:gd name="connsiteY4" fmla="*/ 264387 h 266847"/>
                  <a:gd name="connsiteX5" fmla="*/ 419077 w 419281"/>
                  <a:gd name="connsiteY5" fmla="*/ 23755 h 26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281" h="266847">
                    <a:moveTo>
                      <a:pt x="419077" y="23755"/>
                    </a:moveTo>
                    <a:cubicBezTo>
                      <a:pt x="423087" y="-18642"/>
                      <a:pt x="367513" y="8286"/>
                      <a:pt x="315949" y="10005"/>
                    </a:cubicBezTo>
                    <a:cubicBezTo>
                      <a:pt x="264385" y="11724"/>
                      <a:pt x="161257" y="11724"/>
                      <a:pt x="109693" y="34068"/>
                    </a:cubicBezTo>
                    <a:cubicBezTo>
                      <a:pt x="58129" y="56412"/>
                      <a:pt x="-23800" y="105685"/>
                      <a:pt x="6565" y="144071"/>
                    </a:cubicBezTo>
                    <a:cubicBezTo>
                      <a:pt x="36930" y="182457"/>
                      <a:pt x="224853" y="283867"/>
                      <a:pt x="291886" y="264387"/>
                    </a:cubicBezTo>
                    <a:cubicBezTo>
                      <a:pt x="358919" y="244907"/>
                      <a:pt x="415067" y="66152"/>
                      <a:pt x="419077" y="237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图片 11">
              <a:extLst>
                <a:ext uri="{FF2B5EF4-FFF2-40B4-BE49-F238E27FC236}">
                  <a16:creationId xmlns:a16="http://schemas.microsoft.com/office/drawing/2014/main" id="{6A62770A-A789-406B-B99E-D7137B381F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7203"/>
              <a:ext cx="1102698" cy="1022486"/>
            </a:xfrm>
            <a:prstGeom prst="rect">
              <a:avLst/>
            </a:prstGeom>
          </p:spPr>
        </p:pic>
      </p:grpSp>
      <p:grpSp>
        <p:nvGrpSpPr>
          <p:cNvPr id="10" name="Group 9"/>
          <p:cNvGrpSpPr/>
          <p:nvPr/>
        </p:nvGrpSpPr>
        <p:grpSpPr>
          <a:xfrm>
            <a:off x="2235024" y="202381"/>
            <a:ext cx="4673954" cy="587705"/>
            <a:chOff x="1775939" y="288470"/>
            <a:chExt cx="6231939"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1775939" y="343910"/>
              <a:ext cx="6231939"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1050" dirty="0"/>
            </a:p>
          </p:txBody>
        </p:sp>
        <p:sp>
          <p:nvSpPr>
            <p:cNvPr id="3" name="Google Shape;5317;p41"/>
            <p:cNvSpPr txBox="1">
              <a:spLocks/>
            </p:cNvSpPr>
            <p:nvPr/>
          </p:nvSpPr>
          <p:spPr>
            <a:xfrm>
              <a:off x="1867464" y="288470"/>
              <a:ext cx="6051341" cy="78360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defTabSz="685800">
                <a:buClr>
                  <a:prstClr val="black"/>
                </a:buClr>
              </a:pPr>
              <a:r>
                <a:rPr lang="en-US" sz="3000" dirty="0" err="1">
                  <a:solidFill>
                    <a:srgbClr val="EA4618"/>
                  </a:solidFill>
                  <a:latin typeface="Calibri" panose="020F0502020204030204" pitchFamily="34" charset="0"/>
                  <a:cs typeface="Calibri" panose="020F0502020204030204" pitchFamily="34" charset="0"/>
                </a:rPr>
                <a:t>Lưu</a:t>
              </a:r>
              <a:r>
                <a:rPr lang="en-US" sz="3000" dirty="0">
                  <a:solidFill>
                    <a:srgbClr val="EA4618"/>
                  </a:solidFill>
                  <a:latin typeface="Calibri" panose="020F0502020204030204" pitchFamily="34" charset="0"/>
                  <a:cs typeface="Calibri" panose="020F0502020204030204" pitchFamily="34" charset="0"/>
                </a:rPr>
                <a:t> ý </a:t>
              </a:r>
              <a:r>
                <a:rPr lang="en-US" sz="3000" dirty="0" err="1">
                  <a:solidFill>
                    <a:srgbClr val="EA4618"/>
                  </a:solidFill>
                  <a:latin typeface="Calibri" panose="020F0502020204030204" pitchFamily="34" charset="0"/>
                  <a:cs typeface="Calibri" panose="020F0502020204030204" pitchFamily="34" charset="0"/>
                </a:rPr>
                <a:t>về</a:t>
              </a:r>
              <a:r>
                <a:rPr lang="en-US" sz="3000" dirty="0">
                  <a:solidFill>
                    <a:srgbClr val="EA4618"/>
                  </a:solidFill>
                  <a:latin typeface="Calibri" panose="020F0502020204030204" pitchFamily="34" charset="0"/>
                  <a:cs typeface="Calibri" panose="020F0502020204030204" pitchFamily="34" charset="0"/>
                </a:rPr>
                <a:t> </a:t>
              </a:r>
              <a:r>
                <a:rPr lang="en-US" sz="3000" dirty="0" err="1">
                  <a:solidFill>
                    <a:srgbClr val="EA4618"/>
                  </a:solidFill>
                  <a:latin typeface="Calibri" panose="020F0502020204030204" pitchFamily="34" charset="0"/>
                  <a:cs typeface="Calibri" panose="020F0502020204030204" pitchFamily="34" charset="0"/>
                </a:rPr>
                <a:t>tư</a:t>
              </a:r>
              <a:r>
                <a:rPr lang="en-US" sz="3000" dirty="0">
                  <a:solidFill>
                    <a:srgbClr val="EA4618"/>
                  </a:solidFill>
                  <a:latin typeface="Calibri" panose="020F0502020204030204" pitchFamily="34" charset="0"/>
                  <a:cs typeface="Calibri" panose="020F0502020204030204" pitchFamily="34" charset="0"/>
                </a:rPr>
                <a:t> </a:t>
              </a:r>
              <a:r>
                <a:rPr lang="en-US" sz="3000" dirty="0" err="1">
                  <a:solidFill>
                    <a:srgbClr val="EA4618"/>
                  </a:solidFill>
                  <a:latin typeface="Calibri" panose="020F0502020204030204" pitchFamily="34" charset="0"/>
                  <a:cs typeface="Calibri" panose="020F0502020204030204" pitchFamily="34" charset="0"/>
                </a:rPr>
                <a:t>thế</a:t>
              </a:r>
              <a:r>
                <a:rPr lang="en-US" sz="3000" dirty="0">
                  <a:solidFill>
                    <a:srgbClr val="EA4618"/>
                  </a:solidFill>
                  <a:latin typeface="Calibri" panose="020F0502020204030204" pitchFamily="34" charset="0"/>
                  <a:cs typeface="Calibri" panose="020F0502020204030204" pitchFamily="34" charset="0"/>
                </a:rPr>
                <a:t> </a:t>
              </a:r>
              <a:r>
                <a:rPr lang="en-US" sz="3000" dirty="0" err="1">
                  <a:solidFill>
                    <a:srgbClr val="EA4618"/>
                  </a:solidFill>
                  <a:latin typeface="Calibri" panose="020F0502020204030204" pitchFamily="34" charset="0"/>
                  <a:cs typeface="Calibri" panose="020F0502020204030204" pitchFamily="34" charset="0"/>
                </a:rPr>
                <a:t>ngồi</a:t>
              </a:r>
              <a:r>
                <a:rPr lang="en-US" sz="3000" dirty="0">
                  <a:solidFill>
                    <a:srgbClr val="EA4618"/>
                  </a:solidFill>
                  <a:latin typeface="Calibri" panose="020F0502020204030204" pitchFamily="34" charset="0"/>
                  <a:cs typeface="Calibri" panose="020F0502020204030204" pitchFamily="34" charset="0"/>
                </a:rPr>
                <a:t> </a:t>
              </a:r>
              <a:r>
                <a:rPr lang="en-US" sz="3000" dirty="0" err="1">
                  <a:solidFill>
                    <a:srgbClr val="EA4618"/>
                  </a:solidFill>
                  <a:latin typeface="Calibri" panose="020F0502020204030204" pitchFamily="34" charset="0"/>
                  <a:cs typeface="Calibri" panose="020F0502020204030204" pitchFamily="34" charset="0"/>
                </a:rPr>
                <a:t>viết</a:t>
              </a:r>
              <a:endParaRPr lang="en-US" sz="3000" dirty="0">
                <a:solidFill>
                  <a:srgbClr val="EA4618"/>
                </a:solidFill>
                <a:latin typeface="Calibri" panose="020F0502020204030204" pitchFamily="34" charset="0"/>
                <a:cs typeface="Calibri" panose="020F0502020204030204" pitchFamily="34" charset="0"/>
              </a:endParaRPr>
            </a:p>
          </p:txBody>
        </p:sp>
      </p:grpSp>
      <p:pic>
        <p:nvPicPr>
          <p:cNvPr id="12"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4">
            <a:extLst>
              <a:ext uri="{28A0092B-C50C-407E-A947-70E740481C1C}">
                <a14:useLocalDpi xmlns:a14="http://schemas.microsoft.com/office/drawing/2010/main" val="0"/>
              </a:ext>
            </a:extLst>
          </a:blip>
          <a:srcRect l="30564"/>
          <a:stretch/>
        </p:blipFill>
        <p:spPr>
          <a:xfrm rot="16200000" flipH="1" flipV="1">
            <a:off x="462805" y="-309078"/>
            <a:ext cx="603152" cy="1222899"/>
          </a:xfrm>
          <a:prstGeom prst="rect">
            <a:avLst/>
          </a:prstGeom>
        </p:spPr>
      </p:pic>
      <p:grpSp>
        <p:nvGrpSpPr>
          <p:cNvPr id="26" name="Group 25"/>
          <p:cNvGrpSpPr/>
          <p:nvPr/>
        </p:nvGrpSpPr>
        <p:grpSpPr>
          <a:xfrm>
            <a:off x="1154269" y="1726080"/>
            <a:ext cx="3527865" cy="2763735"/>
            <a:chOff x="1335115" y="2009400"/>
            <a:chExt cx="4703820" cy="3684980"/>
          </a:xfrm>
        </p:grpSpPr>
        <p:sp>
          <p:nvSpPr>
            <p:cNvPr id="29" name="TextBox 28"/>
            <p:cNvSpPr txBox="1"/>
            <p:nvPr/>
          </p:nvSpPr>
          <p:spPr>
            <a:xfrm>
              <a:off x="1356338" y="2009400"/>
              <a:ext cx="4682597" cy="1225868"/>
            </a:xfrm>
            <a:prstGeom prst="roundRect">
              <a:avLst/>
            </a:prstGeom>
            <a:solidFill>
              <a:srgbClr val="76D9CA">
                <a:lumMod val="20000"/>
                <a:lumOff val="80000"/>
              </a:srgbClr>
            </a:solidFill>
          </p:spPr>
          <p:txBody>
            <a:bodyPr wrap="square" rtlCol="0">
              <a:spAutoFit/>
            </a:bodyPr>
            <a:lstStyle/>
            <a:p>
              <a:pPr defTabSz="685800">
                <a:defRPr/>
              </a:pPr>
              <a:r>
                <a:rPr lang="en-US" sz="2400" kern="0" dirty="0">
                  <a:solidFill>
                    <a:srgbClr val="002060"/>
                  </a:solidFill>
                  <a:latin typeface="Calibri" panose="020F0502020204030204" pitchFamily="34" charset="0"/>
                  <a:ea typeface="Cambria" panose="02040503050406030204" pitchFamily="18" charset="0"/>
                  <a:cs typeface="Calibri" panose="020F0502020204030204" pitchFamily="34" charset="0"/>
                </a:rPr>
                <a:t>1 </a:t>
              </a:r>
              <a:r>
                <a:rPr lang="en-US" sz="2400" kern="0" dirty="0" err="1">
                  <a:solidFill>
                    <a:srgbClr val="002060"/>
                  </a:solidFill>
                  <a:latin typeface="Calibri" panose="020F0502020204030204" pitchFamily="34" charset="0"/>
                  <a:ea typeface="Cambria" panose="02040503050406030204" pitchFamily="18" charset="0"/>
                  <a:cs typeface="Calibri" panose="020F0502020204030204" pitchFamily="34" charset="0"/>
                </a:rPr>
                <a:t>tay</a:t>
              </a:r>
              <a:r>
                <a:rPr lang="en-US" sz="2400" kern="0"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2400" kern="0" dirty="0" err="1">
                  <a:solidFill>
                    <a:srgbClr val="002060"/>
                  </a:solidFill>
                  <a:latin typeface="Calibri" panose="020F0502020204030204" pitchFamily="34" charset="0"/>
                  <a:ea typeface="Cambria" panose="02040503050406030204" pitchFamily="18" charset="0"/>
                  <a:cs typeface="Calibri" panose="020F0502020204030204" pitchFamily="34" charset="0"/>
                </a:rPr>
                <a:t>cầm</a:t>
              </a:r>
              <a:r>
                <a:rPr lang="en-US" sz="2400" kern="0"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2400" kern="0" dirty="0" err="1">
                  <a:solidFill>
                    <a:srgbClr val="002060"/>
                  </a:solidFill>
                  <a:latin typeface="Calibri" panose="020F0502020204030204" pitchFamily="34" charset="0"/>
                  <a:ea typeface="Cambria" panose="02040503050406030204" pitchFamily="18" charset="0"/>
                  <a:cs typeface="Calibri" panose="020F0502020204030204" pitchFamily="34" charset="0"/>
                </a:rPr>
                <a:t>viết</a:t>
              </a:r>
              <a:endParaRPr lang="en-US" sz="2400" kern="0" dirty="0">
                <a:solidFill>
                  <a:srgbClr val="002060"/>
                </a:solidFill>
                <a:latin typeface="Calibri" panose="020F0502020204030204" pitchFamily="34" charset="0"/>
                <a:ea typeface="Cambria" panose="02040503050406030204" pitchFamily="18" charset="0"/>
                <a:cs typeface="Calibri" panose="020F0502020204030204" pitchFamily="34" charset="0"/>
              </a:endParaRPr>
            </a:p>
            <a:p>
              <a:pPr defTabSz="685800">
                <a:defRPr/>
              </a:pPr>
              <a:r>
                <a:rPr lang="en-US" sz="2400" kern="0" dirty="0">
                  <a:solidFill>
                    <a:srgbClr val="002060"/>
                  </a:solidFill>
                  <a:latin typeface="Calibri" panose="020F0502020204030204" pitchFamily="34" charset="0"/>
                  <a:ea typeface="Cambria" panose="02040503050406030204" pitchFamily="18" charset="0"/>
                  <a:cs typeface="Calibri" panose="020F0502020204030204" pitchFamily="34" charset="0"/>
                </a:rPr>
                <a:t>1 </a:t>
              </a:r>
              <a:r>
                <a:rPr lang="en-US" sz="2400" kern="0" dirty="0" err="1">
                  <a:solidFill>
                    <a:srgbClr val="002060"/>
                  </a:solidFill>
                  <a:latin typeface="Calibri" panose="020F0502020204030204" pitchFamily="34" charset="0"/>
                  <a:ea typeface="Cambria" panose="02040503050406030204" pitchFamily="18" charset="0"/>
                  <a:cs typeface="Calibri" panose="020F0502020204030204" pitchFamily="34" charset="0"/>
                </a:rPr>
                <a:t>tay</a:t>
              </a:r>
              <a:r>
                <a:rPr lang="en-US" sz="2400" kern="0"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2400" kern="0" dirty="0" err="1">
                  <a:solidFill>
                    <a:srgbClr val="002060"/>
                  </a:solidFill>
                  <a:latin typeface="Calibri" panose="020F0502020204030204" pitchFamily="34" charset="0"/>
                  <a:ea typeface="Cambria" panose="02040503050406030204" pitchFamily="18" charset="0"/>
                  <a:cs typeface="Calibri" panose="020F0502020204030204" pitchFamily="34" charset="0"/>
                </a:rPr>
                <a:t>giữ</a:t>
              </a:r>
              <a:r>
                <a:rPr lang="en-US" sz="2400" kern="0"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2400" kern="0" dirty="0" err="1">
                  <a:solidFill>
                    <a:srgbClr val="002060"/>
                  </a:solidFill>
                  <a:latin typeface="Calibri" panose="020F0502020204030204" pitchFamily="34" charset="0"/>
                  <a:ea typeface="Cambria" panose="02040503050406030204" pitchFamily="18" charset="0"/>
                  <a:cs typeface="Calibri" panose="020F0502020204030204" pitchFamily="34" charset="0"/>
                </a:rPr>
                <a:t>trang</a:t>
              </a:r>
              <a:r>
                <a:rPr lang="en-US" sz="2400" kern="0"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2400" kern="0" dirty="0" err="1">
                  <a:solidFill>
                    <a:srgbClr val="002060"/>
                  </a:solidFill>
                  <a:latin typeface="Calibri" panose="020F0502020204030204" pitchFamily="34" charset="0"/>
                  <a:ea typeface="Cambria" panose="02040503050406030204" pitchFamily="18" charset="0"/>
                  <a:cs typeface="Calibri" panose="020F0502020204030204" pitchFamily="34" charset="0"/>
                </a:rPr>
                <a:t>vở</a:t>
              </a:r>
              <a:endParaRPr lang="en-US" sz="2400" kern="0" dirty="0">
                <a:solidFill>
                  <a:srgbClr val="002060"/>
                </a:solidFill>
                <a:latin typeface="Calibri" panose="020F0502020204030204" pitchFamily="34" charset="0"/>
                <a:ea typeface="Cambria" panose="02040503050406030204" pitchFamily="18" charset="0"/>
                <a:cs typeface="Calibri" panose="020F0502020204030204" pitchFamily="34" charset="0"/>
              </a:endParaRPr>
            </a:p>
          </p:txBody>
        </p:sp>
        <p:sp>
          <p:nvSpPr>
            <p:cNvPr id="30" name="TextBox 29"/>
            <p:cNvSpPr txBox="1"/>
            <p:nvPr/>
          </p:nvSpPr>
          <p:spPr>
            <a:xfrm>
              <a:off x="1335115" y="3263381"/>
              <a:ext cx="4703820" cy="1225868"/>
            </a:xfrm>
            <a:prstGeom prst="roundRect">
              <a:avLst/>
            </a:prstGeom>
            <a:solidFill>
              <a:srgbClr val="FC8E60">
                <a:lumMod val="20000"/>
                <a:lumOff val="80000"/>
              </a:srgbClr>
            </a:solidFill>
          </p:spPr>
          <p:txBody>
            <a:bodyPr wrap="square" rtlCol="0">
              <a:spAutoFit/>
            </a:bodyPr>
            <a:lstStyle/>
            <a:p>
              <a:pPr defTabSz="685800">
                <a:defRPr/>
              </a:pPr>
              <a:r>
                <a:rPr lang="vi-VN" sz="2400" kern="0" dirty="0">
                  <a:solidFill>
                    <a:srgbClr val="002060"/>
                  </a:solidFill>
                  <a:latin typeface="Calibri" panose="020F0502020204030204" pitchFamily="34" charset="0"/>
                  <a:ea typeface="Cambria" panose="02040503050406030204" pitchFamily="18" charset="0"/>
                  <a:cs typeface="Calibri" panose="020F0502020204030204" pitchFamily="34" charset="0"/>
                </a:rPr>
                <a:t>Thẳng lưng</a:t>
              </a:r>
            </a:p>
            <a:p>
              <a:pPr defTabSz="685800">
                <a:defRPr/>
              </a:pPr>
              <a:r>
                <a:rPr lang="vi-VN" sz="2400" kern="0" dirty="0">
                  <a:solidFill>
                    <a:srgbClr val="002060"/>
                  </a:solidFill>
                  <a:latin typeface="Calibri" panose="020F0502020204030204" pitchFamily="34" charset="0"/>
                  <a:ea typeface="Cambria" panose="02040503050406030204" pitchFamily="18" charset="0"/>
                  <a:cs typeface="Calibri" panose="020F0502020204030204" pitchFamily="34" charset="0"/>
                </a:rPr>
                <a:t>Chân đặt đúng vị trí</a:t>
              </a:r>
            </a:p>
          </p:txBody>
        </p:sp>
        <p:sp>
          <p:nvSpPr>
            <p:cNvPr id="31" name="Rounded Rectangle 30"/>
            <p:cNvSpPr/>
            <p:nvPr/>
          </p:nvSpPr>
          <p:spPr>
            <a:xfrm>
              <a:off x="1335115" y="4517363"/>
              <a:ext cx="4703820" cy="1177017"/>
            </a:xfrm>
            <a:prstGeom prst="roundRect">
              <a:avLst/>
            </a:prstGeom>
            <a:solidFill>
              <a:srgbClr val="FFCF06">
                <a:lumMod val="20000"/>
                <a:lumOff val="80000"/>
              </a:srgbClr>
            </a:solidFill>
            <a:ln w="12700" cap="flat" cmpd="sng" algn="ctr">
              <a:noFill/>
              <a:prstDash val="solid"/>
              <a:miter lim="800000"/>
            </a:ln>
            <a:effectLst/>
          </p:spPr>
          <p:txBody>
            <a:bodyPr rtlCol="0" anchor="ctr"/>
            <a:lstStyle/>
            <a:p>
              <a:pPr defTabSz="685784">
                <a:defRPr/>
              </a:pPr>
              <a:r>
                <a:rPr lang="en-US" sz="2400" kern="0" dirty="0" err="1">
                  <a:solidFill>
                    <a:srgbClr val="002060"/>
                  </a:solidFill>
                  <a:latin typeface="Calibri" panose="020F0502020204030204" pitchFamily="34" charset="0"/>
                  <a:ea typeface="Cambria" panose="02040503050406030204" pitchFamily="18" charset="0"/>
                  <a:cs typeface="Calibri" panose="020F0502020204030204" pitchFamily="34" charset="0"/>
                </a:rPr>
                <a:t>Khoảng</a:t>
              </a:r>
              <a:r>
                <a:rPr lang="en-US" sz="2400" kern="0"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2400" kern="0" dirty="0" err="1">
                  <a:solidFill>
                    <a:srgbClr val="002060"/>
                  </a:solidFill>
                  <a:latin typeface="Calibri" panose="020F0502020204030204" pitchFamily="34" charset="0"/>
                  <a:ea typeface="Cambria" panose="02040503050406030204" pitchFamily="18" charset="0"/>
                  <a:cs typeface="Calibri" panose="020F0502020204030204" pitchFamily="34" charset="0"/>
                </a:rPr>
                <a:t>cách</a:t>
              </a:r>
              <a:r>
                <a:rPr lang="en-US" sz="2400" kern="0"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2400" kern="0" dirty="0" err="1">
                  <a:solidFill>
                    <a:srgbClr val="002060"/>
                  </a:solidFill>
                  <a:latin typeface="Calibri" panose="020F0502020204030204" pitchFamily="34" charset="0"/>
                  <a:ea typeface="Cambria" panose="02040503050406030204" pitchFamily="18" charset="0"/>
                  <a:cs typeface="Calibri" panose="020F0502020204030204" pitchFamily="34" charset="0"/>
                </a:rPr>
                <a:t>từ</a:t>
              </a:r>
              <a:r>
                <a:rPr lang="en-US" sz="2400" kern="0"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2400" kern="0" dirty="0" err="1">
                  <a:solidFill>
                    <a:srgbClr val="002060"/>
                  </a:solidFill>
                  <a:latin typeface="Calibri" panose="020F0502020204030204" pitchFamily="34" charset="0"/>
                  <a:ea typeface="Cambria" panose="02040503050406030204" pitchFamily="18" charset="0"/>
                  <a:cs typeface="Calibri" panose="020F0502020204030204" pitchFamily="34" charset="0"/>
                </a:rPr>
                <a:t>mắt</a:t>
              </a:r>
              <a:r>
                <a:rPr lang="en-US" sz="2400" kern="0"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2400" kern="0" dirty="0" err="1">
                  <a:solidFill>
                    <a:srgbClr val="002060"/>
                  </a:solidFill>
                  <a:latin typeface="Calibri" panose="020F0502020204030204" pitchFamily="34" charset="0"/>
                  <a:ea typeface="Cambria" panose="02040503050406030204" pitchFamily="18" charset="0"/>
                  <a:cs typeface="Calibri" panose="020F0502020204030204" pitchFamily="34" charset="0"/>
                </a:rPr>
                <a:t>đến</a:t>
              </a:r>
              <a:r>
                <a:rPr lang="en-US" sz="2400" kern="0"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2400" kern="0" dirty="0" err="1">
                  <a:solidFill>
                    <a:srgbClr val="002060"/>
                  </a:solidFill>
                  <a:latin typeface="Calibri" panose="020F0502020204030204" pitchFamily="34" charset="0"/>
                  <a:ea typeface="Cambria" panose="02040503050406030204" pitchFamily="18" charset="0"/>
                  <a:cs typeface="Calibri" panose="020F0502020204030204" pitchFamily="34" charset="0"/>
                </a:rPr>
                <a:t>vở</a:t>
              </a:r>
              <a:r>
                <a:rPr lang="en-US" sz="2400" kern="0" dirty="0">
                  <a:solidFill>
                    <a:srgbClr val="002060"/>
                  </a:solidFill>
                  <a:latin typeface="Calibri" panose="020F0502020204030204" pitchFamily="34" charset="0"/>
                  <a:ea typeface="Cambria" panose="02040503050406030204" pitchFamily="18" charset="0"/>
                  <a:cs typeface="Calibri" panose="020F0502020204030204" pitchFamily="34" charset="0"/>
                </a:rPr>
                <a:t> 25 – 30cm</a:t>
              </a:r>
            </a:p>
          </p:txBody>
        </p:sp>
      </p:grpSp>
      <p:pic>
        <p:nvPicPr>
          <p:cNvPr id="21" name="Picture 2">
            <a:extLst>
              <a:ext uri="{FF2B5EF4-FFF2-40B4-BE49-F238E27FC236}">
                <a16:creationId xmlns:a16="http://schemas.microsoft.com/office/drawing/2014/main" id="{6921988F-AFFC-4C09-8568-552A846D14A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927"/>
          <a:stretch/>
        </p:blipFill>
        <p:spPr>
          <a:xfrm>
            <a:off x="5460448" y="1732825"/>
            <a:ext cx="2396743" cy="2776666"/>
          </a:xfrm>
          <a:prstGeom prst="rect">
            <a:avLst/>
          </a:prstGeom>
        </p:spPr>
      </p:pic>
    </p:spTree>
    <p:extLst>
      <p:ext uri="{BB962C8B-B14F-4D97-AF65-F5344CB8AC3E}">
        <p14:creationId xmlns:p14="http://schemas.microsoft.com/office/powerpoint/2010/main" val="103770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randombar(horizont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11</a:t>
            </a:fld>
            <a:endParaRPr lang="en-US" dirty="0">
              <a:solidFill>
                <a:prstClr val="black">
                  <a:tint val="75000"/>
                </a:prstClr>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79784"/>
            <a:ext cx="9144000" cy="583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DD01ECA2-EE02-4B06-A18F-BEC17A5D2AEC}"/>
              </a:ext>
            </a:extLst>
          </p:cNvPr>
          <p:cNvSpPr txBox="1"/>
          <p:nvPr/>
        </p:nvSpPr>
        <p:spPr>
          <a:xfrm>
            <a:off x="1727702" y="102445"/>
            <a:ext cx="6244015" cy="461665"/>
          </a:xfrm>
          <a:prstGeom prst="rect">
            <a:avLst/>
          </a:prstGeom>
          <a:noFill/>
        </p:spPr>
        <p:txBody>
          <a:bodyPr wrap="square" rtlCol="0">
            <a:spAutoFit/>
          </a:bodyPr>
          <a:lstStyle/>
          <a:p>
            <a:r>
              <a:rPr lang="vi-VN" sz="2400" b="1" dirty="0">
                <a:solidFill>
                  <a:srgbClr val="7030A0"/>
                </a:solidFill>
                <a:latin typeface="HP001 4H" panose="020B0603050302020204" pitchFamily="34" charset="-93"/>
              </a:rPr>
              <a:t>Thứ tư ngày 9 tháng 2 năm 2022</a:t>
            </a:r>
            <a:endParaRPr lang="en-US" sz="2400" b="1" dirty="0">
              <a:solidFill>
                <a:srgbClr val="7030A0"/>
              </a:solidFill>
              <a:latin typeface="HP001 4H" panose="020B0603050302020204" pitchFamily="34" charset="-93"/>
            </a:endParaRPr>
          </a:p>
        </p:txBody>
      </p:sp>
      <p:sp>
        <p:nvSpPr>
          <p:cNvPr id="19" name="TextBox 18">
            <a:extLst>
              <a:ext uri="{FF2B5EF4-FFF2-40B4-BE49-F238E27FC236}">
                <a16:creationId xmlns:a16="http://schemas.microsoft.com/office/drawing/2014/main" id="{C7D2E0B9-F975-4AB4-9BDB-152C99C0BE33}"/>
              </a:ext>
            </a:extLst>
          </p:cNvPr>
          <p:cNvSpPr txBox="1"/>
          <p:nvPr/>
        </p:nvSpPr>
        <p:spPr>
          <a:xfrm>
            <a:off x="3458011" y="517638"/>
            <a:ext cx="6244015" cy="461665"/>
          </a:xfrm>
          <a:prstGeom prst="rect">
            <a:avLst/>
          </a:prstGeom>
          <a:noFill/>
        </p:spPr>
        <p:txBody>
          <a:bodyPr wrap="square" rtlCol="0">
            <a:spAutoFit/>
          </a:bodyPr>
          <a:lstStyle/>
          <a:p>
            <a:r>
              <a:rPr lang="vi-VN" sz="2400" b="1" u="sng" dirty="0">
                <a:solidFill>
                  <a:srgbClr val="7030A0"/>
                </a:solidFill>
                <a:latin typeface="HP001 4H" panose="020B0603050302020204" pitchFamily="34" charset="-93"/>
              </a:rPr>
              <a:t>Tiếng Việt</a:t>
            </a:r>
            <a:endParaRPr lang="en-US" sz="2400" b="1" u="sng" dirty="0">
              <a:solidFill>
                <a:srgbClr val="7030A0"/>
              </a:solidFill>
              <a:latin typeface="HP001 4H" panose="020B0603050302020204" pitchFamily="34" charset="-93"/>
            </a:endParaRPr>
          </a:p>
        </p:txBody>
      </p:sp>
      <p:sp>
        <p:nvSpPr>
          <p:cNvPr id="20" name="TextBox 19">
            <a:extLst>
              <a:ext uri="{FF2B5EF4-FFF2-40B4-BE49-F238E27FC236}">
                <a16:creationId xmlns:a16="http://schemas.microsoft.com/office/drawing/2014/main" id="{1EC44312-EFD5-4AE8-B032-3EC28956C500}"/>
              </a:ext>
            </a:extLst>
          </p:cNvPr>
          <p:cNvSpPr txBox="1"/>
          <p:nvPr/>
        </p:nvSpPr>
        <p:spPr>
          <a:xfrm>
            <a:off x="2271336" y="936209"/>
            <a:ext cx="6244015" cy="461665"/>
          </a:xfrm>
          <a:prstGeom prst="rect">
            <a:avLst/>
          </a:prstGeom>
          <a:noFill/>
        </p:spPr>
        <p:txBody>
          <a:bodyPr wrap="square" rtlCol="0">
            <a:spAutoFit/>
          </a:bodyPr>
          <a:lstStyle/>
          <a:p>
            <a:r>
              <a:rPr lang="vi-VN" sz="2400" b="1" u="sng" dirty="0">
                <a:solidFill>
                  <a:srgbClr val="7030A0"/>
                </a:solidFill>
                <a:latin typeface="HP001 4H" panose="020B0603050302020204" pitchFamily="34" charset="-93"/>
              </a:rPr>
              <a:t>Bài</a:t>
            </a:r>
            <a:r>
              <a:rPr lang="vi-VN" sz="2400" b="1" dirty="0">
                <a:solidFill>
                  <a:srgbClr val="7030A0"/>
                </a:solidFill>
                <a:latin typeface="HP001 4H" panose="020B0603050302020204" pitchFamily="34" charset="-93"/>
              </a:rPr>
              <a:t>: Đọc Con suối bản tôi</a:t>
            </a:r>
            <a:endParaRPr lang="en-US" sz="2400" b="1" dirty="0">
              <a:solidFill>
                <a:srgbClr val="7030A0"/>
              </a:solidFill>
              <a:latin typeface="HP001 4H" panose="020B0603050302020204" pitchFamily="34" charset="-93"/>
            </a:endParaRPr>
          </a:p>
        </p:txBody>
      </p:sp>
      <p:cxnSp>
        <p:nvCxnSpPr>
          <p:cNvPr id="13" name="Straight Connector 12">
            <a:extLst>
              <a:ext uri="{FF2B5EF4-FFF2-40B4-BE49-F238E27FC236}">
                <a16:creationId xmlns:a16="http://schemas.microsoft.com/office/drawing/2014/main" id="{D344389E-0708-41B9-B897-AF580E6DD01F}"/>
              </a:ext>
            </a:extLst>
          </p:cNvPr>
          <p:cNvCxnSpPr>
            <a:cxnSpLocks/>
          </p:cNvCxnSpPr>
          <p:nvPr/>
        </p:nvCxnSpPr>
        <p:spPr>
          <a:xfrm>
            <a:off x="1098262" y="2105347"/>
            <a:ext cx="1258879" cy="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2EEA2EEF-D67F-4E44-A64F-E4AA2223A5E8}"/>
              </a:ext>
            </a:extLst>
          </p:cNvPr>
          <p:cNvCxnSpPr>
            <a:cxnSpLocks/>
          </p:cNvCxnSpPr>
          <p:nvPr/>
        </p:nvCxnSpPr>
        <p:spPr>
          <a:xfrm>
            <a:off x="2390918" y="2096718"/>
            <a:ext cx="41279" cy="2945925"/>
          </a:xfrm>
          <a:prstGeom prst="line">
            <a:avLst/>
          </a:prstGeom>
        </p:spPr>
        <p:style>
          <a:lnRef idx="3">
            <a:schemeClr val="dk1"/>
          </a:lnRef>
          <a:fillRef idx="0">
            <a:schemeClr val="dk1"/>
          </a:fillRef>
          <a:effectRef idx="2">
            <a:schemeClr val="dk1"/>
          </a:effectRef>
          <a:fontRef idx="minor">
            <a:schemeClr val="tx1"/>
          </a:fontRef>
        </p:style>
      </p:cxnSp>
      <p:sp>
        <p:nvSpPr>
          <p:cNvPr id="15" name="TextBox 14">
            <a:extLst>
              <a:ext uri="{FF2B5EF4-FFF2-40B4-BE49-F238E27FC236}">
                <a16:creationId xmlns:a16="http://schemas.microsoft.com/office/drawing/2014/main" id="{034DED32-6B64-4347-861F-AC2D1D23FAF5}"/>
              </a:ext>
            </a:extLst>
          </p:cNvPr>
          <p:cNvSpPr txBox="1"/>
          <p:nvPr/>
        </p:nvSpPr>
        <p:spPr>
          <a:xfrm>
            <a:off x="1428983" y="1844085"/>
            <a:ext cx="773922" cy="415498"/>
          </a:xfrm>
          <a:prstGeom prst="rect">
            <a:avLst/>
          </a:prstGeom>
          <a:noFill/>
        </p:spPr>
        <p:txBody>
          <a:bodyPr wrap="square" rtlCol="0">
            <a:spAutoFit/>
          </a:bodyPr>
          <a:lstStyle/>
          <a:p>
            <a:r>
              <a:rPr lang="vi-VN" sz="2100" b="1" dirty="0">
                <a:solidFill>
                  <a:srgbClr val="7030A0"/>
                </a:solidFill>
                <a:latin typeface="HP001 4H" panose="020B0603050302020204" pitchFamily="34" charset="-93"/>
              </a:rPr>
              <a:t>Lỗi</a:t>
            </a:r>
            <a:endParaRPr lang="en-US" sz="2100" b="1" dirty="0">
              <a:solidFill>
                <a:srgbClr val="7030A0"/>
              </a:solidFill>
              <a:latin typeface="HP001 4H" panose="020B0603050302020204" pitchFamily="34" charset="-93"/>
            </a:endParaRPr>
          </a:p>
        </p:txBody>
      </p:sp>
      <p:sp>
        <p:nvSpPr>
          <p:cNvPr id="22" name="TextBox 21">
            <a:extLst>
              <a:ext uri="{FF2B5EF4-FFF2-40B4-BE49-F238E27FC236}">
                <a16:creationId xmlns:a16="http://schemas.microsoft.com/office/drawing/2014/main" id="{7C12E9FE-3B6E-4004-AF69-1A6F5A91803E}"/>
              </a:ext>
            </a:extLst>
          </p:cNvPr>
          <p:cNvSpPr txBox="1"/>
          <p:nvPr/>
        </p:nvSpPr>
        <p:spPr>
          <a:xfrm>
            <a:off x="2802636" y="1394352"/>
            <a:ext cx="6244015" cy="784830"/>
          </a:xfrm>
          <a:prstGeom prst="rect">
            <a:avLst/>
          </a:prstGeom>
          <a:noFill/>
        </p:spPr>
        <p:txBody>
          <a:bodyPr wrap="square" rtlCol="0">
            <a:spAutoFit/>
          </a:bodyPr>
          <a:lstStyle/>
          <a:p>
            <a:r>
              <a:rPr lang="vi-VN" sz="2400" b="1" dirty="0">
                <a:solidFill>
                  <a:srgbClr val="7030A0"/>
                </a:solidFill>
                <a:latin typeface="HP001 4H" panose="020B0603050302020204" pitchFamily="34" charset="-93"/>
              </a:rPr>
              <a:t>Nghe- viết Con suối bản tôi</a:t>
            </a:r>
          </a:p>
          <a:p>
            <a:endParaRPr lang="en-US" sz="2100" b="1" dirty="0">
              <a:solidFill>
                <a:srgbClr val="7030A0"/>
              </a:solidFill>
              <a:latin typeface="HP001 4H" panose="020B0603050302020204" pitchFamily="34" charset="-93"/>
            </a:endParaRPr>
          </a:p>
        </p:txBody>
      </p:sp>
      <p:cxnSp>
        <p:nvCxnSpPr>
          <p:cNvPr id="17" name="Straight Connector 16">
            <a:extLst>
              <a:ext uri="{FF2B5EF4-FFF2-40B4-BE49-F238E27FC236}">
                <a16:creationId xmlns:a16="http://schemas.microsoft.com/office/drawing/2014/main" id="{A03F150D-73A0-4F52-902F-97507705C7CD}"/>
              </a:ext>
            </a:extLst>
          </p:cNvPr>
          <p:cNvCxnSpPr>
            <a:cxnSpLocks/>
          </p:cNvCxnSpPr>
          <p:nvPr/>
        </p:nvCxnSpPr>
        <p:spPr>
          <a:xfrm>
            <a:off x="2432197" y="5013459"/>
            <a:ext cx="6711803" cy="0"/>
          </a:xfrm>
          <a:prstGeom prst="line">
            <a:avLst/>
          </a:prstGeom>
        </p:spPr>
        <p:style>
          <a:lnRef idx="3">
            <a:schemeClr val="dk1"/>
          </a:lnRef>
          <a:fillRef idx="0">
            <a:schemeClr val="dk1"/>
          </a:fillRef>
          <a:effectRef idx="2">
            <a:schemeClr val="dk1"/>
          </a:effectRef>
          <a:fontRef idx="minor">
            <a:schemeClr val="tx1"/>
          </a:fontRef>
        </p:style>
      </p:cxnSp>
      <p:sp>
        <p:nvSpPr>
          <p:cNvPr id="18" name="Rectangle 17">
            <a:extLst>
              <a:ext uri="{FF2B5EF4-FFF2-40B4-BE49-F238E27FC236}">
                <a16:creationId xmlns:a16="http://schemas.microsoft.com/office/drawing/2014/main" id="{52D1E7A9-7891-4AFB-B5B1-475805174BB1}"/>
              </a:ext>
            </a:extLst>
          </p:cNvPr>
          <p:cNvSpPr/>
          <p:nvPr/>
        </p:nvSpPr>
        <p:spPr>
          <a:xfrm>
            <a:off x="2432197" y="2260152"/>
            <a:ext cx="6602970" cy="2754600"/>
          </a:xfrm>
          <a:prstGeom prst="rect">
            <a:avLst/>
          </a:prstGeom>
          <a:noFill/>
        </p:spPr>
        <p:txBody>
          <a:bodyPr wrap="square">
            <a:spAutoFit/>
          </a:bodyPr>
          <a:lstStyle/>
          <a:p>
            <a:pPr lvl="0" indent="363538" algn="just">
              <a:spcAft>
                <a:spcPts val="600"/>
              </a:spcAft>
            </a:pPr>
            <a:r>
              <a:rPr lang="vi-VN" sz="2400" b="1" dirty="0">
                <a:solidFill>
                  <a:srgbClr val="7030A0"/>
                </a:solidFill>
                <a:latin typeface="HP001 5 hàng" panose="020B0603050302020204" pitchFamily="34" charset="-93"/>
              </a:rPr>
              <a:t>Đoạn suối chảy qua bản tôi có hai cái thác, nước chảy khá xiết. Nước gặp những tảng đá ngầm chồm lên thành những con sóng bạc đầu. Hết đoạn thác lại đến vực. Vực khá sâu, nước lững thững như kẻ nhàn rỗi dạo xuôi </a:t>
            </a:r>
            <a:r>
              <a:rPr lang="vi-VN" sz="2400" b="1">
                <a:solidFill>
                  <a:srgbClr val="7030A0"/>
                </a:solidFill>
                <a:latin typeface="HP001 5 hàng" panose="020B0603050302020204" pitchFamily="34" charset="-93"/>
              </a:rPr>
              <a:t>dòng.</a:t>
            </a:r>
          </a:p>
          <a:p>
            <a:pPr lvl="0" indent="363538" algn="just">
              <a:spcAft>
                <a:spcPts val="600"/>
              </a:spcAft>
            </a:pPr>
            <a:r>
              <a:rPr lang="vi-VN" sz="2400" b="1">
                <a:solidFill>
                  <a:srgbClr val="7030A0"/>
                </a:solidFill>
                <a:latin typeface="HP001 5 hàng" panose="020B0603050302020204" pitchFamily="34" charset="-93"/>
              </a:rPr>
              <a:t>                    Theo Vi Hồng, Hồ Thủy Giang</a:t>
            </a:r>
            <a:endParaRPr lang="vi-VN" sz="2400" b="1" dirty="0">
              <a:solidFill>
                <a:srgbClr val="7030A0"/>
              </a:solidFill>
              <a:latin typeface="HP001 5 hàng" panose="020B0603050302020204" pitchFamily="34" charset="-93"/>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丫头\png\小人\卡通类素材\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60617">
            <a:off x="930138" y="-246850"/>
            <a:ext cx="5920783" cy="4689471"/>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7396" y="1943414"/>
            <a:ext cx="2766605" cy="3455759"/>
          </a:xfrm>
          <a:prstGeom prst="rect">
            <a:avLst/>
          </a:prstGeom>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361" y="3568256"/>
            <a:ext cx="9143908" cy="157683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 name="Picture 4" descr="A close up of a speedometer&#10;&#10;Description automatically generated with low confidence">
            <a:extLst>
              <a:ext uri="{FF2B5EF4-FFF2-40B4-BE49-F238E27FC236}">
                <a16:creationId xmlns:a16="http://schemas.microsoft.com/office/drawing/2014/main" id="{9084D665-3DD0-4505-9E9A-3C0D14922E2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35696" y="1144269"/>
            <a:ext cx="749983" cy="806202"/>
          </a:xfrm>
          <a:prstGeom prst="rect">
            <a:avLst/>
          </a:prstGeom>
        </p:spPr>
      </p:pic>
      <p:sp>
        <p:nvSpPr>
          <p:cNvPr id="9" name="Google Shape;304;p20">
            <a:extLst>
              <a:ext uri="{FF2B5EF4-FFF2-40B4-BE49-F238E27FC236}">
                <a16:creationId xmlns:a16="http://schemas.microsoft.com/office/drawing/2014/main" id="{77C2D2C4-A2CB-468A-BF23-E92C6D7484FD}"/>
              </a:ext>
            </a:extLst>
          </p:cNvPr>
          <p:cNvSpPr txBox="1">
            <a:spLocks/>
          </p:cNvSpPr>
          <p:nvPr/>
        </p:nvSpPr>
        <p:spPr>
          <a:xfrm>
            <a:off x="1444583" y="2523130"/>
            <a:ext cx="4891891" cy="478428"/>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defTabSz="914400"/>
            <a:r>
              <a:rPr lang="en-US" sz="3600" kern="0" dirty="0" err="1">
                <a:solidFill>
                  <a:srgbClr val="7030A0"/>
                </a:solidFill>
                <a:latin typeface="Coiny" panose="02000903060500060000" pitchFamily="2" charset="0"/>
                <a:cs typeface="Calibri" panose="020F0502020204030204" pitchFamily="34" charset="0"/>
              </a:rPr>
              <a:t>Phân</a:t>
            </a:r>
            <a:r>
              <a:rPr lang="en-US" sz="3600" kern="0" dirty="0">
                <a:solidFill>
                  <a:srgbClr val="7030A0"/>
                </a:solidFill>
                <a:latin typeface="Coiny" panose="02000903060500060000" pitchFamily="2" charset="0"/>
                <a:cs typeface="Calibri" panose="020F0502020204030204" pitchFamily="34" charset="0"/>
              </a:rPr>
              <a:t> </a:t>
            </a:r>
            <a:r>
              <a:rPr lang="en-US" sz="3600" kern="0" dirty="0" err="1">
                <a:solidFill>
                  <a:srgbClr val="7030A0"/>
                </a:solidFill>
                <a:latin typeface="Coiny" panose="02000903060500060000" pitchFamily="2" charset="0"/>
                <a:cs typeface="Calibri" panose="020F0502020204030204" pitchFamily="34" charset="0"/>
              </a:rPr>
              <a:t>biệt</a:t>
            </a:r>
            <a:endParaRPr lang="en-US" sz="3600" kern="0" dirty="0">
              <a:solidFill>
                <a:srgbClr val="7030A0"/>
              </a:solidFill>
              <a:latin typeface="Coiny" panose="02000903060500060000" pitchFamily="2" charset="0"/>
              <a:cs typeface="Calibri" panose="020F0502020204030204" pitchFamily="34" charset="0"/>
            </a:endParaRPr>
          </a:p>
          <a:p>
            <a:pPr defTabSz="914400"/>
            <a:r>
              <a:rPr lang="en-US" sz="3600" kern="0" dirty="0" err="1">
                <a:solidFill>
                  <a:srgbClr val="FF0000"/>
                </a:solidFill>
                <a:latin typeface="Coiny" panose="02000903060500060000" pitchFamily="2" charset="0"/>
                <a:cs typeface="Calibri" panose="020F0502020204030204" pitchFamily="34" charset="0"/>
              </a:rPr>
              <a:t>eo</a:t>
            </a:r>
            <a:r>
              <a:rPr lang="en-US" sz="3600" kern="0" dirty="0">
                <a:solidFill>
                  <a:srgbClr val="FF0000"/>
                </a:solidFill>
                <a:latin typeface="Coiny" panose="02000903060500060000" pitchFamily="2" charset="0"/>
                <a:cs typeface="Calibri" panose="020F0502020204030204" pitchFamily="34" charset="0"/>
              </a:rPr>
              <a:t>, </a:t>
            </a:r>
            <a:r>
              <a:rPr lang="en-US" sz="3600" kern="0" dirty="0" err="1">
                <a:solidFill>
                  <a:srgbClr val="FF0000"/>
                </a:solidFill>
                <a:latin typeface="Coiny" panose="02000903060500060000" pitchFamily="2" charset="0"/>
                <a:cs typeface="Calibri" panose="020F0502020204030204" pitchFamily="34" charset="0"/>
              </a:rPr>
              <a:t>oe</a:t>
            </a:r>
            <a:endParaRPr lang="en-US" sz="3600" kern="0" dirty="0">
              <a:solidFill>
                <a:srgbClr val="FF0000"/>
              </a:solidFill>
              <a:latin typeface="Coiny" panose="02000903060500060000" pitchFamily="2" charset="0"/>
              <a:cs typeface="Calibri" panose="020F0502020204030204" pitchFamily="34" charset="0"/>
            </a:endParaRPr>
          </a:p>
        </p:txBody>
      </p:sp>
    </p:spTree>
    <p:extLst>
      <p:ext uri="{BB962C8B-B14F-4D97-AF65-F5344CB8AC3E}">
        <p14:creationId xmlns:p14="http://schemas.microsoft.com/office/powerpoint/2010/main" val="139856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53" presetClass="entr" presetSubtype="16" fill="hold" grpId="0" nodeType="withEffect">
                                  <p:stCondLst>
                                    <p:cond delay="125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545115" y="193553"/>
            <a:ext cx="8053769" cy="1155517"/>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1050" dirty="0"/>
          </a:p>
        </p:txBody>
      </p:sp>
      <p:sp>
        <p:nvSpPr>
          <p:cNvPr id="3" name="Google Shape;5317;p41"/>
          <p:cNvSpPr txBox="1">
            <a:spLocks/>
          </p:cNvSpPr>
          <p:nvPr/>
        </p:nvSpPr>
        <p:spPr>
          <a:xfrm>
            <a:off x="1007603" y="222006"/>
            <a:ext cx="7128792" cy="36276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algn="l" defTabSz="685800">
              <a:buClr>
                <a:prstClr val="black"/>
              </a:buClr>
            </a:pPr>
            <a:r>
              <a:rPr lang="vi-VN" sz="3000" dirty="0">
                <a:solidFill>
                  <a:schemeClr val="tx1"/>
                </a:solidFill>
                <a:latin typeface="Calibri" panose="020F0502020204030204" pitchFamily="34" charset="0"/>
                <a:cs typeface="Calibri" panose="020F0502020204030204" pitchFamily="34" charset="0"/>
              </a:rPr>
              <a:t>Tìm từ ngữ chứa tiếng có vần </a:t>
            </a:r>
            <a:r>
              <a:rPr lang="vi-VN" sz="3000" dirty="0">
                <a:solidFill>
                  <a:srgbClr val="FF0000"/>
                </a:solidFill>
                <a:latin typeface="Calibri" panose="020F0502020204030204" pitchFamily="34" charset="0"/>
                <a:cs typeface="Calibri" panose="020F0502020204030204" pitchFamily="34" charset="0"/>
              </a:rPr>
              <a:t>eo</a:t>
            </a:r>
            <a:r>
              <a:rPr lang="vi-VN" sz="3000" dirty="0">
                <a:solidFill>
                  <a:schemeClr val="tx1"/>
                </a:solidFill>
                <a:latin typeface="Calibri" panose="020F0502020204030204" pitchFamily="34" charset="0"/>
                <a:cs typeface="Calibri" panose="020F0502020204030204" pitchFamily="34" charset="0"/>
              </a:rPr>
              <a:t> hoặc vần </a:t>
            </a:r>
            <a:r>
              <a:rPr lang="vi-VN" sz="3000" dirty="0">
                <a:solidFill>
                  <a:srgbClr val="FF0000"/>
                </a:solidFill>
                <a:latin typeface="Calibri" panose="020F0502020204030204" pitchFamily="34" charset="0"/>
                <a:cs typeface="Calibri" panose="020F0502020204030204" pitchFamily="34" charset="0"/>
              </a:rPr>
              <a:t>oe</a:t>
            </a:r>
            <a:r>
              <a:rPr lang="vi-VN" sz="3000" dirty="0">
                <a:solidFill>
                  <a:schemeClr val="tx1"/>
                </a:solidFill>
                <a:latin typeface="Calibri" panose="020F0502020204030204" pitchFamily="34" charset="0"/>
                <a:cs typeface="Calibri" panose="020F0502020204030204" pitchFamily="34" charset="0"/>
              </a:rPr>
              <a:t> gọi tên từng sự vật, hoạt động dưới đây:</a:t>
            </a:r>
            <a:endParaRPr lang="en-US" sz="3000" dirty="0">
              <a:solidFill>
                <a:schemeClr val="tx1"/>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BC251D7A-CBD4-4724-BC41-D755EB6613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157" y="1474994"/>
            <a:ext cx="2393805" cy="1639593"/>
          </a:xfrm>
          <a:prstGeom prst="rect">
            <a:avLst/>
          </a:prstGeom>
        </p:spPr>
      </p:pic>
      <p:pic>
        <p:nvPicPr>
          <p:cNvPr id="7" name="Picture 6">
            <a:extLst>
              <a:ext uri="{FF2B5EF4-FFF2-40B4-BE49-F238E27FC236}">
                <a16:creationId xmlns:a16="http://schemas.microsoft.com/office/drawing/2014/main" id="{D3512641-50CB-4978-8040-D0E0BD90A7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7962" y="2076439"/>
            <a:ext cx="2935045" cy="2229148"/>
          </a:xfrm>
          <a:prstGeom prst="rect">
            <a:avLst/>
          </a:prstGeom>
        </p:spPr>
      </p:pic>
      <p:pic>
        <p:nvPicPr>
          <p:cNvPr id="11" name="Picture 10">
            <a:extLst>
              <a:ext uri="{FF2B5EF4-FFF2-40B4-BE49-F238E27FC236}">
                <a16:creationId xmlns:a16="http://schemas.microsoft.com/office/drawing/2014/main" id="{3AA1E1E9-EF45-4431-BD29-6503AA0C1B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1864" y="1412570"/>
            <a:ext cx="2627852" cy="1980793"/>
          </a:xfrm>
          <a:prstGeom prst="rect">
            <a:avLst/>
          </a:prstGeom>
        </p:spPr>
      </p:pic>
      <p:pic>
        <p:nvPicPr>
          <p:cNvPr id="14" name="Picture 13">
            <a:extLst>
              <a:ext uri="{FF2B5EF4-FFF2-40B4-BE49-F238E27FC236}">
                <a16:creationId xmlns:a16="http://schemas.microsoft.com/office/drawing/2014/main" id="{E99FCAF2-A989-4DF1-86B5-C754A5F953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230" y="3293534"/>
            <a:ext cx="2528907" cy="1554656"/>
          </a:xfrm>
          <a:prstGeom prst="rect">
            <a:avLst/>
          </a:prstGeom>
        </p:spPr>
      </p:pic>
      <p:pic>
        <p:nvPicPr>
          <p:cNvPr id="16" name="Picture 15">
            <a:extLst>
              <a:ext uri="{FF2B5EF4-FFF2-40B4-BE49-F238E27FC236}">
                <a16:creationId xmlns:a16="http://schemas.microsoft.com/office/drawing/2014/main" id="{07FEB15E-831D-4E01-B53C-5FFAFC6F80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3300" y="3358315"/>
            <a:ext cx="2415998" cy="1548717"/>
          </a:xfrm>
          <a:prstGeom prst="rect">
            <a:avLst/>
          </a:prstGeom>
        </p:spPr>
      </p:pic>
    </p:spTree>
    <p:extLst>
      <p:ext uri="{BB962C8B-B14F-4D97-AF65-F5344CB8AC3E}">
        <p14:creationId xmlns:p14="http://schemas.microsoft.com/office/powerpoint/2010/main" val="27769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6D88982-242C-4A5C-AF42-D1FC388A96E7}"/>
              </a:ext>
            </a:extLst>
          </p:cNvPr>
          <p:cNvGrpSpPr/>
          <p:nvPr/>
        </p:nvGrpSpPr>
        <p:grpSpPr>
          <a:xfrm>
            <a:off x="99648" y="124272"/>
            <a:ext cx="8968152" cy="4608184"/>
            <a:chOff x="0" y="-127203"/>
            <a:chExt cx="8968152" cy="4217188"/>
          </a:xfrm>
        </p:grpSpPr>
        <p:grpSp>
          <p:nvGrpSpPr>
            <p:cNvPr id="4" name="Group 3">
              <a:extLst>
                <a:ext uri="{FF2B5EF4-FFF2-40B4-BE49-F238E27FC236}">
                  <a16:creationId xmlns:a16="http://schemas.microsoft.com/office/drawing/2014/main" id="{56328827-BDF3-4BC2-9F19-6FD041E7AE31}"/>
                </a:ext>
              </a:extLst>
            </p:cNvPr>
            <p:cNvGrpSpPr/>
            <p:nvPr/>
          </p:nvGrpSpPr>
          <p:grpSpPr>
            <a:xfrm>
              <a:off x="0" y="49488"/>
              <a:ext cx="8968152" cy="4040497"/>
              <a:chOff x="245011" y="24083"/>
              <a:chExt cx="8543569" cy="4040497"/>
            </a:xfrm>
          </p:grpSpPr>
          <p:grpSp>
            <p:nvGrpSpPr>
              <p:cNvPr id="6" name="Group 5">
                <a:extLst>
                  <a:ext uri="{FF2B5EF4-FFF2-40B4-BE49-F238E27FC236}">
                    <a16:creationId xmlns:a16="http://schemas.microsoft.com/office/drawing/2014/main" id="{1C347D2F-D7B0-42B6-8F72-EAB4E747A661}"/>
                  </a:ext>
                </a:extLst>
              </p:cNvPr>
              <p:cNvGrpSpPr/>
              <p:nvPr/>
            </p:nvGrpSpPr>
            <p:grpSpPr>
              <a:xfrm>
                <a:off x="245011" y="24083"/>
                <a:ext cx="8543569" cy="4040497"/>
                <a:chOff x="253396" y="980319"/>
                <a:chExt cx="8543569" cy="4040497"/>
              </a:xfrm>
            </p:grpSpPr>
            <p:pic>
              <p:nvPicPr>
                <p:cNvPr id="9" name="Picture 2" descr="F:\1-原创素材\1_mm1102\PPT\PPT_014\materaials\pageimg_g16.png">
                  <a:extLst>
                    <a:ext uri="{FF2B5EF4-FFF2-40B4-BE49-F238E27FC236}">
                      <a16:creationId xmlns:a16="http://schemas.microsoft.com/office/drawing/2014/main" id="{13E85A8A-64DD-4C15-B5D6-65F3293C26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89" t="19525"/>
                <a:stretch/>
              </p:blipFill>
              <p:spPr bwMode="auto">
                <a:xfrm>
                  <a:off x="253396" y="980319"/>
                  <a:ext cx="8543569" cy="4040497"/>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 name="Freeform: Shape 9">
                  <a:extLst>
                    <a:ext uri="{FF2B5EF4-FFF2-40B4-BE49-F238E27FC236}">
                      <a16:creationId xmlns:a16="http://schemas.microsoft.com/office/drawing/2014/main" id="{B9D1515D-6D26-49BD-91A8-9B351AB08CEB}"/>
                    </a:ext>
                  </a:extLst>
                </p:cNvPr>
                <p:cNvSpPr/>
                <p:nvPr/>
              </p:nvSpPr>
              <p:spPr>
                <a:xfrm>
                  <a:off x="6754455" y="3350838"/>
                  <a:ext cx="1765750" cy="1384444"/>
                </a:xfrm>
                <a:custGeom>
                  <a:avLst/>
                  <a:gdLst>
                    <a:gd name="connsiteX0" fmla="*/ 1733114 w 1765750"/>
                    <a:gd name="connsiteY0" fmla="*/ 129091 h 1384444"/>
                    <a:gd name="connsiteX1" fmla="*/ 1738557 w 1765750"/>
                    <a:gd name="connsiteY1" fmla="*/ 605341 h 1384444"/>
                    <a:gd name="connsiteX2" fmla="*/ 1705900 w 1765750"/>
                    <a:gd name="connsiteY2" fmla="*/ 1062541 h 1384444"/>
                    <a:gd name="connsiteX3" fmla="*/ 1512678 w 1765750"/>
                    <a:gd name="connsiteY3" fmla="*/ 1277534 h 1384444"/>
                    <a:gd name="connsiteX4" fmla="*/ 1248700 w 1765750"/>
                    <a:gd name="connsiteY4" fmla="*/ 1351013 h 1384444"/>
                    <a:gd name="connsiteX5" fmla="*/ 791500 w 1765750"/>
                    <a:gd name="connsiteY5" fmla="*/ 1367341 h 1384444"/>
                    <a:gd name="connsiteX6" fmla="*/ 209114 w 1765750"/>
                    <a:gd name="connsiteY6" fmla="*/ 1378227 h 1384444"/>
                    <a:gd name="connsiteX7" fmla="*/ 2285 w 1765750"/>
                    <a:gd name="connsiteY7" fmla="*/ 1263927 h 1384444"/>
                    <a:gd name="connsiteX8" fmla="*/ 143800 w 1765750"/>
                    <a:gd name="connsiteY8" fmla="*/ 403956 h 1384444"/>
                    <a:gd name="connsiteX9" fmla="*/ 767007 w 1765750"/>
                    <a:gd name="connsiteY9" fmla="*/ 9348 h 1384444"/>
                    <a:gd name="connsiteX10" fmla="*/ 1333064 w 1765750"/>
                    <a:gd name="connsiteY10" fmla="*/ 126370 h 1384444"/>
                    <a:gd name="connsiteX11" fmla="*/ 1733114 w 1765750"/>
                    <a:gd name="connsiteY11" fmla="*/ 129091 h 138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5750" h="1384444">
                      <a:moveTo>
                        <a:pt x="1733114" y="129091"/>
                      </a:moveTo>
                      <a:cubicBezTo>
                        <a:pt x="1800696" y="208919"/>
                        <a:pt x="1743093" y="449766"/>
                        <a:pt x="1738557" y="605341"/>
                      </a:cubicBezTo>
                      <a:cubicBezTo>
                        <a:pt x="1734021" y="760916"/>
                        <a:pt x="1743546" y="950509"/>
                        <a:pt x="1705900" y="1062541"/>
                      </a:cubicBezTo>
                      <a:cubicBezTo>
                        <a:pt x="1668254" y="1174573"/>
                        <a:pt x="1588878" y="1229455"/>
                        <a:pt x="1512678" y="1277534"/>
                      </a:cubicBezTo>
                      <a:cubicBezTo>
                        <a:pt x="1436478" y="1325613"/>
                        <a:pt x="1368896" y="1336045"/>
                        <a:pt x="1248700" y="1351013"/>
                      </a:cubicBezTo>
                      <a:cubicBezTo>
                        <a:pt x="1128504" y="1365981"/>
                        <a:pt x="791500" y="1367341"/>
                        <a:pt x="791500" y="1367341"/>
                      </a:cubicBezTo>
                      <a:cubicBezTo>
                        <a:pt x="618236" y="1371877"/>
                        <a:pt x="340650" y="1395463"/>
                        <a:pt x="209114" y="1378227"/>
                      </a:cubicBezTo>
                      <a:cubicBezTo>
                        <a:pt x="77578" y="1360991"/>
                        <a:pt x="13171" y="1426305"/>
                        <a:pt x="2285" y="1263927"/>
                      </a:cubicBezTo>
                      <a:cubicBezTo>
                        <a:pt x="-8601" y="1101549"/>
                        <a:pt x="16346" y="613053"/>
                        <a:pt x="143800" y="403956"/>
                      </a:cubicBezTo>
                      <a:cubicBezTo>
                        <a:pt x="271254" y="194860"/>
                        <a:pt x="568796" y="55612"/>
                        <a:pt x="767007" y="9348"/>
                      </a:cubicBezTo>
                      <a:cubicBezTo>
                        <a:pt x="965218" y="-36916"/>
                        <a:pt x="1170685" y="102331"/>
                        <a:pt x="1333064" y="126370"/>
                      </a:cubicBezTo>
                      <a:cubicBezTo>
                        <a:pt x="1495443" y="150409"/>
                        <a:pt x="1665532" y="49263"/>
                        <a:pt x="1733114" y="1290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7" name="Freeform: Shape 6">
                <a:extLst>
                  <a:ext uri="{FF2B5EF4-FFF2-40B4-BE49-F238E27FC236}">
                    <a16:creationId xmlns:a16="http://schemas.microsoft.com/office/drawing/2014/main" id="{C8819C25-BC95-45F1-8953-A3FFFDE741AF}"/>
                  </a:ext>
                </a:extLst>
              </p:cNvPr>
              <p:cNvSpPr/>
              <p:nvPr/>
            </p:nvSpPr>
            <p:spPr>
              <a:xfrm>
                <a:off x="245011" y="207316"/>
                <a:ext cx="1080046" cy="1089522"/>
              </a:xfrm>
              <a:custGeom>
                <a:avLst/>
                <a:gdLst>
                  <a:gd name="connsiteX0" fmla="*/ 1065315 w 1080046"/>
                  <a:gd name="connsiteY0" fmla="*/ 74 h 1089522"/>
                  <a:gd name="connsiteX1" fmla="*/ 480853 w 1080046"/>
                  <a:gd name="connsiteY1" fmla="*/ 160329 h 1089522"/>
                  <a:gd name="connsiteX2" fmla="*/ 122634 w 1080046"/>
                  <a:gd name="connsiteY2" fmla="*/ 527975 h 1089522"/>
                  <a:gd name="connsiteX3" fmla="*/ 86 w 1080046"/>
                  <a:gd name="connsiteY3" fmla="*/ 1037022 h 1089522"/>
                  <a:gd name="connsiteX4" fmla="*/ 103781 w 1080046"/>
                  <a:gd name="connsiteY4" fmla="*/ 1037022 h 1089522"/>
                  <a:gd name="connsiteX5" fmla="*/ 141488 w 1080046"/>
                  <a:gd name="connsiteY5" fmla="*/ 716511 h 1089522"/>
                  <a:gd name="connsiteX6" fmla="*/ 254610 w 1080046"/>
                  <a:gd name="connsiteY6" fmla="*/ 509121 h 1089522"/>
                  <a:gd name="connsiteX7" fmla="*/ 443146 w 1080046"/>
                  <a:gd name="connsiteY7" fmla="*/ 273451 h 1089522"/>
                  <a:gd name="connsiteX8" fmla="*/ 725950 w 1080046"/>
                  <a:gd name="connsiteY8" fmla="*/ 207463 h 1089522"/>
                  <a:gd name="connsiteX9" fmla="*/ 810791 w 1080046"/>
                  <a:gd name="connsiteY9" fmla="*/ 311158 h 1089522"/>
                  <a:gd name="connsiteX10" fmla="*/ 999327 w 1080046"/>
                  <a:gd name="connsiteY10" fmla="*/ 292305 h 1089522"/>
                  <a:gd name="connsiteX11" fmla="*/ 914486 w 1080046"/>
                  <a:gd name="connsiteY11" fmla="*/ 141476 h 1089522"/>
                  <a:gd name="connsiteX12" fmla="*/ 1065315 w 1080046"/>
                  <a:gd name="connsiteY12" fmla="*/ 74 h 108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046" h="1089522">
                    <a:moveTo>
                      <a:pt x="1065315" y="74"/>
                    </a:moveTo>
                    <a:cubicBezTo>
                      <a:pt x="993043" y="3216"/>
                      <a:pt x="637966" y="72346"/>
                      <a:pt x="480853" y="160329"/>
                    </a:cubicBezTo>
                    <a:cubicBezTo>
                      <a:pt x="323739" y="248313"/>
                      <a:pt x="202762" y="381860"/>
                      <a:pt x="122634" y="527975"/>
                    </a:cubicBezTo>
                    <a:cubicBezTo>
                      <a:pt x="42506" y="674090"/>
                      <a:pt x="3228" y="952181"/>
                      <a:pt x="86" y="1037022"/>
                    </a:cubicBezTo>
                    <a:cubicBezTo>
                      <a:pt x="-3056" y="1121863"/>
                      <a:pt x="80214" y="1090440"/>
                      <a:pt x="103781" y="1037022"/>
                    </a:cubicBezTo>
                    <a:cubicBezTo>
                      <a:pt x="127348" y="983604"/>
                      <a:pt x="116350" y="804494"/>
                      <a:pt x="141488" y="716511"/>
                    </a:cubicBezTo>
                    <a:cubicBezTo>
                      <a:pt x="166626" y="628528"/>
                      <a:pt x="204334" y="582964"/>
                      <a:pt x="254610" y="509121"/>
                    </a:cubicBezTo>
                    <a:cubicBezTo>
                      <a:pt x="304886" y="435278"/>
                      <a:pt x="364589" y="323727"/>
                      <a:pt x="443146" y="273451"/>
                    </a:cubicBezTo>
                    <a:cubicBezTo>
                      <a:pt x="521703" y="223175"/>
                      <a:pt x="664676" y="201179"/>
                      <a:pt x="725950" y="207463"/>
                    </a:cubicBezTo>
                    <a:cubicBezTo>
                      <a:pt x="787224" y="213747"/>
                      <a:pt x="765228" y="297018"/>
                      <a:pt x="810791" y="311158"/>
                    </a:cubicBezTo>
                    <a:cubicBezTo>
                      <a:pt x="856354" y="325298"/>
                      <a:pt x="982045" y="320585"/>
                      <a:pt x="999327" y="292305"/>
                    </a:cubicBezTo>
                    <a:cubicBezTo>
                      <a:pt x="1016609" y="264025"/>
                      <a:pt x="908201" y="188610"/>
                      <a:pt x="914486" y="141476"/>
                    </a:cubicBezTo>
                    <a:cubicBezTo>
                      <a:pt x="920770" y="94342"/>
                      <a:pt x="1137587" y="-3068"/>
                      <a:pt x="1065315" y="74"/>
                    </a:cubicBezTo>
                    <a:close/>
                  </a:path>
                </a:pathLst>
              </a:custGeom>
              <a:solidFill>
                <a:srgbClr val="669A9F"/>
              </a:solidFill>
              <a:ln>
                <a:solidFill>
                  <a:srgbClr val="669A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Freeform: Shape 7">
                <a:extLst>
                  <a:ext uri="{FF2B5EF4-FFF2-40B4-BE49-F238E27FC236}">
                    <a16:creationId xmlns:a16="http://schemas.microsoft.com/office/drawing/2014/main" id="{34CD93A5-09CF-4A71-A1CF-F8838218FF76}"/>
                  </a:ext>
                </a:extLst>
              </p:cNvPr>
              <p:cNvSpPr/>
              <p:nvPr/>
            </p:nvSpPr>
            <p:spPr>
              <a:xfrm>
                <a:off x="955961" y="498759"/>
                <a:ext cx="419281" cy="266847"/>
              </a:xfrm>
              <a:custGeom>
                <a:avLst/>
                <a:gdLst>
                  <a:gd name="connsiteX0" fmla="*/ 419077 w 419281"/>
                  <a:gd name="connsiteY0" fmla="*/ 23755 h 266847"/>
                  <a:gd name="connsiteX1" fmla="*/ 315949 w 419281"/>
                  <a:gd name="connsiteY1" fmla="*/ 10005 h 266847"/>
                  <a:gd name="connsiteX2" fmla="*/ 109693 w 419281"/>
                  <a:gd name="connsiteY2" fmla="*/ 34068 h 266847"/>
                  <a:gd name="connsiteX3" fmla="*/ 6565 w 419281"/>
                  <a:gd name="connsiteY3" fmla="*/ 144071 h 266847"/>
                  <a:gd name="connsiteX4" fmla="*/ 291886 w 419281"/>
                  <a:gd name="connsiteY4" fmla="*/ 264387 h 266847"/>
                  <a:gd name="connsiteX5" fmla="*/ 419077 w 419281"/>
                  <a:gd name="connsiteY5" fmla="*/ 23755 h 26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281" h="266847">
                    <a:moveTo>
                      <a:pt x="419077" y="23755"/>
                    </a:moveTo>
                    <a:cubicBezTo>
                      <a:pt x="423087" y="-18642"/>
                      <a:pt x="367513" y="8286"/>
                      <a:pt x="315949" y="10005"/>
                    </a:cubicBezTo>
                    <a:cubicBezTo>
                      <a:pt x="264385" y="11724"/>
                      <a:pt x="161257" y="11724"/>
                      <a:pt x="109693" y="34068"/>
                    </a:cubicBezTo>
                    <a:cubicBezTo>
                      <a:pt x="58129" y="56412"/>
                      <a:pt x="-23800" y="105685"/>
                      <a:pt x="6565" y="144071"/>
                    </a:cubicBezTo>
                    <a:cubicBezTo>
                      <a:pt x="36930" y="182457"/>
                      <a:pt x="224853" y="283867"/>
                      <a:pt x="291886" y="264387"/>
                    </a:cubicBezTo>
                    <a:cubicBezTo>
                      <a:pt x="358919" y="244907"/>
                      <a:pt x="415067" y="66152"/>
                      <a:pt x="419077" y="237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5" name="图片 11">
              <a:extLst>
                <a:ext uri="{FF2B5EF4-FFF2-40B4-BE49-F238E27FC236}">
                  <a16:creationId xmlns:a16="http://schemas.microsoft.com/office/drawing/2014/main" id="{771F007C-74F8-4847-AA8B-8C2D86ABAF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7203"/>
              <a:ext cx="1102698" cy="1022486"/>
            </a:xfrm>
            <a:prstGeom prst="rect">
              <a:avLst/>
            </a:prstGeom>
          </p:spPr>
        </p:pic>
      </p:grpSp>
      <p:pic>
        <p:nvPicPr>
          <p:cNvPr id="11" name="Picture 10">
            <a:extLst>
              <a:ext uri="{FF2B5EF4-FFF2-40B4-BE49-F238E27FC236}">
                <a16:creationId xmlns:a16="http://schemas.microsoft.com/office/drawing/2014/main" id="{92AD7856-B367-45E1-B736-20208AA138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503" y="1127619"/>
            <a:ext cx="2393805" cy="1639593"/>
          </a:xfrm>
          <a:prstGeom prst="rect">
            <a:avLst/>
          </a:prstGeom>
        </p:spPr>
      </p:pic>
      <p:sp>
        <p:nvSpPr>
          <p:cNvPr id="12" name="Rectangle: Rounded Corners 11">
            <a:extLst>
              <a:ext uri="{FF2B5EF4-FFF2-40B4-BE49-F238E27FC236}">
                <a16:creationId xmlns:a16="http://schemas.microsoft.com/office/drawing/2014/main" id="{87AE8CFF-E783-428A-B5A4-389FC7F80100}"/>
              </a:ext>
            </a:extLst>
          </p:cNvPr>
          <p:cNvSpPr/>
          <p:nvPr/>
        </p:nvSpPr>
        <p:spPr>
          <a:xfrm>
            <a:off x="845930" y="3083439"/>
            <a:ext cx="1853501" cy="7450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C00000"/>
                </a:solidFill>
                <a:latin typeface="Arial" panose="020B0604020202020204" pitchFamily="34" charset="0"/>
                <a:cs typeface="Arial" panose="020B0604020202020204" pitchFamily="34" charset="0"/>
              </a:rPr>
              <a:t>Bánh</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x</a:t>
            </a:r>
            <a:r>
              <a:rPr lang="en-US" sz="2800" dirty="0" err="1">
                <a:solidFill>
                  <a:schemeClr val="tx1"/>
                </a:solidFill>
                <a:latin typeface="Arial" panose="020B0604020202020204" pitchFamily="34" charset="0"/>
                <a:cs typeface="Arial" panose="020B0604020202020204" pitchFamily="34" charset="0"/>
              </a:rPr>
              <a:t>èo</a:t>
            </a:r>
            <a:endParaRPr lang="en-US" sz="2800" dirty="0">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2CCE2A46-2224-4A0A-9986-B9429880D3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9851" y="1248454"/>
            <a:ext cx="2528907" cy="1554656"/>
          </a:xfrm>
          <a:prstGeom prst="rect">
            <a:avLst/>
          </a:prstGeom>
        </p:spPr>
      </p:pic>
      <p:pic>
        <p:nvPicPr>
          <p:cNvPr id="14" name="Picture 13">
            <a:extLst>
              <a:ext uri="{FF2B5EF4-FFF2-40B4-BE49-F238E27FC236}">
                <a16:creationId xmlns:a16="http://schemas.microsoft.com/office/drawing/2014/main" id="{95E59B8D-79BC-4AF8-8345-10BE3A8D19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34829">
            <a:off x="6026007" y="1014174"/>
            <a:ext cx="2741517" cy="2082164"/>
          </a:xfrm>
          <a:prstGeom prst="rect">
            <a:avLst/>
          </a:prstGeom>
        </p:spPr>
      </p:pic>
      <p:sp>
        <p:nvSpPr>
          <p:cNvPr id="15" name="Rectangle: Rounded Corners 14">
            <a:extLst>
              <a:ext uri="{FF2B5EF4-FFF2-40B4-BE49-F238E27FC236}">
                <a16:creationId xmlns:a16="http://schemas.microsoft.com/office/drawing/2014/main" id="{A445AC6E-19E4-44CE-8C82-C5E68856607C}"/>
              </a:ext>
            </a:extLst>
          </p:cNvPr>
          <p:cNvSpPr/>
          <p:nvPr/>
        </p:nvSpPr>
        <p:spPr>
          <a:xfrm>
            <a:off x="3447971" y="3083439"/>
            <a:ext cx="2091120" cy="7450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C00000"/>
                </a:solidFill>
                <a:latin typeface="Arial" panose="020B0604020202020204" pitchFamily="34" charset="0"/>
                <a:cs typeface="Arial" panose="020B0604020202020204" pitchFamily="34" charset="0"/>
              </a:rPr>
              <a:t>Đi</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cà</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kh</a:t>
            </a:r>
            <a:r>
              <a:rPr lang="en-US" sz="2800" dirty="0" err="1">
                <a:solidFill>
                  <a:schemeClr val="tx1"/>
                </a:solidFill>
                <a:latin typeface="Arial" panose="020B0604020202020204" pitchFamily="34" charset="0"/>
                <a:cs typeface="Arial" panose="020B0604020202020204" pitchFamily="34" charset="0"/>
              </a:rPr>
              <a:t>eo</a:t>
            </a:r>
            <a:endParaRPr lang="en-US" sz="2800" dirty="0">
              <a:solidFill>
                <a:schemeClr val="tx1"/>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1CA2F061-C890-4DD8-8E31-2EEAF1724D15}"/>
              </a:ext>
            </a:extLst>
          </p:cNvPr>
          <p:cNvSpPr/>
          <p:nvPr/>
        </p:nvSpPr>
        <p:spPr>
          <a:xfrm>
            <a:off x="6411159" y="3083439"/>
            <a:ext cx="2091120" cy="7450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C00000"/>
                </a:solidFill>
                <a:latin typeface="Arial" panose="020B0604020202020204" pitchFamily="34" charset="0"/>
                <a:cs typeface="Arial" panose="020B0604020202020204" pitchFamily="34" charset="0"/>
              </a:rPr>
              <a:t>Múa</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x</a:t>
            </a:r>
            <a:r>
              <a:rPr lang="en-US" sz="2800" dirty="0" err="1">
                <a:solidFill>
                  <a:schemeClr val="tx1"/>
                </a:solidFill>
                <a:latin typeface="Arial" panose="020B0604020202020204" pitchFamily="34" charset="0"/>
                <a:cs typeface="Arial" panose="020B0604020202020204" pitchFamily="34" charset="0"/>
              </a:rPr>
              <a:t>oè</a:t>
            </a:r>
            <a:endParaRPr lang="en-US"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026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6D88982-242C-4A5C-AF42-D1FC388A96E7}"/>
              </a:ext>
            </a:extLst>
          </p:cNvPr>
          <p:cNvGrpSpPr/>
          <p:nvPr/>
        </p:nvGrpSpPr>
        <p:grpSpPr>
          <a:xfrm>
            <a:off x="99648" y="124272"/>
            <a:ext cx="8968152" cy="4608184"/>
            <a:chOff x="0" y="-127203"/>
            <a:chExt cx="8968152" cy="4217188"/>
          </a:xfrm>
        </p:grpSpPr>
        <p:grpSp>
          <p:nvGrpSpPr>
            <p:cNvPr id="4" name="Group 3">
              <a:extLst>
                <a:ext uri="{FF2B5EF4-FFF2-40B4-BE49-F238E27FC236}">
                  <a16:creationId xmlns:a16="http://schemas.microsoft.com/office/drawing/2014/main" id="{56328827-BDF3-4BC2-9F19-6FD041E7AE31}"/>
                </a:ext>
              </a:extLst>
            </p:cNvPr>
            <p:cNvGrpSpPr/>
            <p:nvPr/>
          </p:nvGrpSpPr>
          <p:grpSpPr>
            <a:xfrm>
              <a:off x="0" y="49488"/>
              <a:ext cx="8968152" cy="4040497"/>
              <a:chOff x="245011" y="24083"/>
              <a:chExt cx="8543569" cy="4040497"/>
            </a:xfrm>
          </p:grpSpPr>
          <p:grpSp>
            <p:nvGrpSpPr>
              <p:cNvPr id="6" name="Group 5">
                <a:extLst>
                  <a:ext uri="{FF2B5EF4-FFF2-40B4-BE49-F238E27FC236}">
                    <a16:creationId xmlns:a16="http://schemas.microsoft.com/office/drawing/2014/main" id="{1C347D2F-D7B0-42B6-8F72-EAB4E747A661}"/>
                  </a:ext>
                </a:extLst>
              </p:cNvPr>
              <p:cNvGrpSpPr/>
              <p:nvPr/>
            </p:nvGrpSpPr>
            <p:grpSpPr>
              <a:xfrm>
                <a:off x="245011" y="24083"/>
                <a:ext cx="8543569" cy="4040497"/>
                <a:chOff x="253396" y="980319"/>
                <a:chExt cx="8543569" cy="4040497"/>
              </a:xfrm>
            </p:grpSpPr>
            <p:pic>
              <p:nvPicPr>
                <p:cNvPr id="9" name="Picture 2" descr="F:\1-原创素材\1_mm1102\PPT\PPT_014\materaials\pageimg_g16.png">
                  <a:extLst>
                    <a:ext uri="{FF2B5EF4-FFF2-40B4-BE49-F238E27FC236}">
                      <a16:creationId xmlns:a16="http://schemas.microsoft.com/office/drawing/2014/main" id="{13E85A8A-64DD-4C15-B5D6-65F3293C26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89" t="19525"/>
                <a:stretch/>
              </p:blipFill>
              <p:spPr bwMode="auto">
                <a:xfrm>
                  <a:off x="253396" y="980319"/>
                  <a:ext cx="8543569" cy="4040497"/>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 name="Freeform: Shape 9">
                  <a:extLst>
                    <a:ext uri="{FF2B5EF4-FFF2-40B4-BE49-F238E27FC236}">
                      <a16:creationId xmlns:a16="http://schemas.microsoft.com/office/drawing/2014/main" id="{B9D1515D-6D26-49BD-91A8-9B351AB08CEB}"/>
                    </a:ext>
                  </a:extLst>
                </p:cNvPr>
                <p:cNvSpPr/>
                <p:nvPr/>
              </p:nvSpPr>
              <p:spPr>
                <a:xfrm>
                  <a:off x="6754455" y="3350838"/>
                  <a:ext cx="1765750" cy="1384444"/>
                </a:xfrm>
                <a:custGeom>
                  <a:avLst/>
                  <a:gdLst>
                    <a:gd name="connsiteX0" fmla="*/ 1733114 w 1765750"/>
                    <a:gd name="connsiteY0" fmla="*/ 129091 h 1384444"/>
                    <a:gd name="connsiteX1" fmla="*/ 1738557 w 1765750"/>
                    <a:gd name="connsiteY1" fmla="*/ 605341 h 1384444"/>
                    <a:gd name="connsiteX2" fmla="*/ 1705900 w 1765750"/>
                    <a:gd name="connsiteY2" fmla="*/ 1062541 h 1384444"/>
                    <a:gd name="connsiteX3" fmla="*/ 1512678 w 1765750"/>
                    <a:gd name="connsiteY3" fmla="*/ 1277534 h 1384444"/>
                    <a:gd name="connsiteX4" fmla="*/ 1248700 w 1765750"/>
                    <a:gd name="connsiteY4" fmla="*/ 1351013 h 1384444"/>
                    <a:gd name="connsiteX5" fmla="*/ 791500 w 1765750"/>
                    <a:gd name="connsiteY5" fmla="*/ 1367341 h 1384444"/>
                    <a:gd name="connsiteX6" fmla="*/ 209114 w 1765750"/>
                    <a:gd name="connsiteY6" fmla="*/ 1378227 h 1384444"/>
                    <a:gd name="connsiteX7" fmla="*/ 2285 w 1765750"/>
                    <a:gd name="connsiteY7" fmla="*/ 1263927 h 1384444"/>
                    <a:gd name="connsiteX8" fmla="*/ 143800 w 1765750"/>
                    <a:gd name="connsiteY8" fmla="*/ 403956 h 1384444"/>
                    <a:gd name="connsiteX9" fmla="*/ 767007 w 1765750"/>
                    <a:gd name="connsiteY9" fmla="*/ 9348 h 1384444"/>
                    <a:gd name="connsiteX10" fmla="*/ 1333064 w 1765750"/>
                    <a:gd name="connsiteY10" fmla="*/ 126370 h 1384444"/>
                    <a:gd name="connsiteX11" fmla="*/ 1733114 w 1765750"/>
                    <a:gd name="connsiteY11" fmla="*/ 129091 h 138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5750" h="1384444">
                      <a:moveTo>
                        <a:pt x="1733114" y="129091"/>
                      </a:moveTo>
                      <a:cubicBezTo>
                        <a:pt x="1800696" y="208919"/>
                        <a:pt x="1743093" y="449766"/>
                        <a:pt x="1738557" y="605341"/>
                      </a:cubicBezTo>
                      <a:cubicBezTo>
                        <a:pt x="1734021" y="760916"/>
                        <a:pt x="1743546" y="950509"/>
                        <a:pt x="1705900" y="1062541"/>
                      </a:cubicBezTo>
                      <a:cubicBezTo>
                        <a:pt x="1668254" y="1174573"/>
                        <a:pt x="1588878" y="1229455"/>
                        <a:pt x="1512678" y="1277534"/>
                      </a:cubicBezTo>
                      <a:cubicBezTo>
                        <a:pt x="1436478" y="1325613"/>
                        <a:pt x="1368896" y="1336045"/>
                        <a:pt x="1248700" y="1351013"/>
                      </a:cubicBezTo>
                      <a:cubicBezTo>
                        <a:pt x="1128504" y="1365981"/>
                        <a:pt x="791500" y="1367341"/>
                        <a:pt x="791500" y="1367341"/>
                      </a:cubicBezTo>
                      <a:cubicBezTo>
                        <a:pt x="618236" y="1371877"/>
                        <a:pt x="340650" y="1395463"/>
                        <a:pt x="209114" y="1378227"/>
                      </a:cubicBezTo>
                      <a:cubicBezTo>
                        <a:pt x="77578" y="1360991"/>
                        <a:pt x="13171" y="1426305"/>
                        <a:pt x="2285" y="1263927"/>
                      </a:cubicBezTo>
                      <a:cubicBezTo>
                        <a:pt x="-8601" y="1101549"/>
                        <a:pt x="16346" y="613053"/>
                        <a:pt x="143800" y="403956"/>
                      </a:cubicBezTo>
                      <a:cubicBezTo>
                        <a:pt x="271254" y="194860"/>
                        <a:pt x="568796" y="55612"/>
                        <a:pt x="767007" y="9348"/>
                      </a:cubicBezTo>
                      <a:cubicBezTo>
                        <a:pt x="965218" y="-36916"/>
                        <a:pt x="1170685" y="102331"/>
                        <a:pt x="1333064" y="126370"/>
                      </a:cubicBezTo>
                      <a:cubicBezTo>
                        <a:pt x="1495443" y="150409"/>
                        <a:pt x="1665532" y="49263"/>
                        <a:pt x="1733114" y="1290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7" name="Freeform: Shape 6">
                <a:extLst>
                  <a:ext uri="{FF2B5EF4-FFF2-40B4-BE49-F238E27FC236}">
                    <a16:creationId xmlns:a16="http://schemas.microsoft.com/office/drawing/2014/main" id="{C8819C25-BC95-45F1-8953-A3FFFDE741AF}"/>
                  </a:ext>
                </a:extLst>
              </p:cNvPr>
              <p:cNvSpPr/>
              <p:nvPr/>
            </p:nvSpPr>
            <p:spPr>
              <a:xfrm>
                <a:off x="245011" y="207316"/>
                <a:ext cx="1080046" cy="1089522"/>
              </a:xfrm>
              <a:custGeom>
                <a:avLst/>
                <a:gdLst>
                  <a:gd name="connsiteX0" fmla="*/ 1065315 w 1080046"/>
                  <a:gd name="connsiteY0" fmla="*/ 74 h 1089522"/>
                  <a:gd name="connsiteX1" fmla="*/ 480853 w 1080046"/>
                  <a:gd name="connsiteY1" fmla="*/ 160329 h 1089522"/>
                  <a:gd name="connsiteX2" fmla="*/ 122634 w 1080046"/>
                  <a:gd name="connsiteY2" fmla="*/ 527975 h 1089522"/>
                  <a:gd name="connsiteX3" fmla="*/ 86 w 1080046"/>
                  <a:gd name="connsiteY3" fmla="*/ 1037022 h 1089522"/>
                  <a:gd name="connsiteX4" fmla="*/ 103781 w 1080046"/>
                  <a:gd name="connsiteY4" fmla="*/ 1037022 h 1089522"/>
                  <a:gd name="connsiteX5" fmla="*/ 141488 w 1080046"/>
                  <a:gd name="connsiteY5" fmla="*/ 716511 h 1089522"/>
                  <a:gd name="connsiteX6" fmla="*/ 254610 w 1080046"/>
                  <a:gd name="connsiteY6" fmla="*/ 509121 h 1089522"/>
                  <a:gd name="connsiteX7" fmla="*/ 443146 w 1080046"/>
                  <a:gd name="connsiteY7" fmla="*/ 273451 h 1089522"/>
                  <a:gd name="connsiteX8" fmla="*/ 725950 w 1080046"/>
                  <a:gd name="connsiteY8" fmla="*/ 207463 h 1089522"/>
                  <a:gd name="connsiteX9" fmla="*/ 810791 w 1080046"/>
                  <a:gd name="connsiteY9" fmla="*/ 311158 h 1089522"/>
                  <a:gd name="connsiteX10" fmla="*/ 999327 w 1080046"/>
                  <a:gd name="connsiteY10" fmla="*/ 292305 h 1089522"/>
                  <a:gd name="connsiteX11" fmla="*/ 914486 w 1080046"/>
                  <a:gd name="connsiteY11" fmla="*/ 141476 h 1089522"/>
                  <a:gd name="connsiteX12" fmla="*/ 1065315 w 1080046"/>
                  <a:gd name="connsiteY12" fmla="*/ 74 h 108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046" h="1089522">
                    <a:moveTo>
                      <a:pt x="1065315" y="74"/>
                    </a:moveTo>
                    <a:cubicBezTo>
                      <a:pt x="993043" y="3216"/>
                      <a:pt x="637966" y="72346"/>
                      <a:pt x="480853" y="160329"/>
                    </a:cubicBezTo>
                    <a:cubicBezTo>
                      <a:pt x="323739" y="248313"/>
                      <a:pt x="202762" y="381860"/>
                      <a:pt x="122634" y="527975"/>
                    </a:cubicBezTo>
                    <a:cubicBezTo>
                      <a:pt x="42506" y="674090"/>
                      <a:pt x="3228" y="952181"/>
                      <a:pt x="86" y="1037022"/>
                    </a:cubicBezTo>
                    <a:cubicBezTo>
                      <a:pt x="-3056" y="1121863"/>
                      <a:pt x="80214" y="1090440"/>
                      <a:pt x="103781" y="1037022"/>
                    </a:cubicBezTo>
                    <a:cubicBezTo>
                      <a:pt x="127348" y="983604"/>
                      <a:pt x="116350" y="804494"/>
                      <a:pt x="141488" y="716511"/>
                    </a:cubicBezTo>
                    <a:cubicBezTo>
                      <a:pt x="166626" y="628528"/>
                      <a:pt x="204334" y="582964"/>
                      <a:pt x="254610" y="509121"/>
                    </a:cubicBezTo>
                    <a:cubicBezTo>
                      <a:pt x="304886" y="435278"/>
                      <a:pt x="364589" y="323727"/>
                      <a:pt x="443146" y="273451"/>
                    </a:cubicBezTo>
                    <a:cubicBezTo>
                      <a:pt x="521703" y="223175"/>
                      <a:pt x="664676" y="201179"/>
                      <a:pt x="725950" y="207463"/>
                    </a:cubicBezTo>
                    <a:cubicBezTo>
                      <a:pt x="787224" y="213747"/>
                      <a:pt x="765228" y="297018"/>
                      <a:pt x="810791" y="311158"/>
                    </a:cubicBezTo>
                    <a:cubicBezTo>
                      <a:pt x="856354" y="325298"/>
                      <a:pt x="982045" y="320585"/>
                      <a:pt x="999327" y="292305"/>
                    </a:cubicBezTo>
                    <a:cubicBezTo>
                      <a:pt x="1016609" y="264025"/>
                      <a:pt x="908201" y="188610"/>
                      <a:pt x="914486" y="141476"/>
                    </a:cubicBezTo>
                    <a:cubicBezTo>
                      <a:pt x="920770" y="94342"/>
                      <a:pt x="1137587" y="-3068"/>
                      <a:pt x="1065315" y="74"/>
                    </a:cubicBezTo>
                    <a:close/>
                  </a:path>
                </a:pathLst>
              </a:custGeom>
              <a:solidFill>
                <a:srgbClr val="669A9F"/>
              </a:solidFill>
              <a:ln>
                <a:solidFill>
                  <a:srgbClr val="669A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8" name="Freeform: Shape 7">
                <a:extLst>
                  <a:ext uri="{FF2B5EF4-FFF2-40B4-BE49-F238E27FC236}">
                    <a16:creationId xmlns:a16="http://schemas.microsoft.com/office/drawing/2014/main" id="{34CD93A5-09CF-4A71-A1CF-F8838218FF76}"/>
                  </a:ext>
                </a:extLst>
              </p:cNvPr>
              <p:cNvSpPr/>
              <p:nvPr/>
            </p:nvSpPr>
            <p:spPr>
              <a:xfrm>
                <a:off x="955961" y="498759"/>
                <a:ext cx="419281" cy="266847"/>
              </a:xfrm>
              <a:custGeom>
                <a:avLst/>
                <a:gdLst>
                  <a:gd name="connsiteX0" fmla="*/ 419077 w 419281"/>
                  <a:gd name="connsiteY0" fmla="*/ 23755 h 266847"/>
                  <a:gd name="connsiteX1" fmla="*/ 315949 w 419281"/>
                  <a:gd name="connsiteY1" fmla="*/ 10005 h 266847"/>
                  <a:gd name="connsiteX2" fmla="*/ 109693 w 419281"/>
                  <a:gd name="connsiteY2" fmla="*/ 34068 h 266847"/>
                  <a:gd name="connsiteX3" fmla="*/ 6565 w 419281"/>
                  <a:gd name="connsiteY3" fmla="*/ 144071 h 266847"/>
                  <a:gd name="connsiteX4" fmla="*/ 291886 w 419281"/>
                  <a:gd name="connsiteY4" fmla="*/ 264387 h 266847"/>
                  <a:gd name="connsiteX5" fmla="*/ 419077 w 419281"/>
                  <a:gd name="connsiteY5" fmla="*/ 23755 h 26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281" h="266847">
                    <a:moveTo>
                      <a:pt x="419077" y="23755"/>
                    </a:moveTo>
                    <a:cubicBezTo>
                      <a:pt x="423087" y="-18642"/>
                      <a:pt x="367513" y="8286"/>
                      <a:pt x="315949" y="10005"/>
                    </a:cubicBezTo>
                    <a:cubicBezTo>
                      <a:pt x="264385" y="11724"/>
                      <a:pt x="161257" y="11724"/>
                      <a:pt x="109693" y="34068"/>
                    </a:cubicBezTo>
                    <a:cubicBezTo>
                      <a:pt x="58129" y="56412"/>
                      <a:pt x="-23800" y="105685"/>
                      <a:pt x="6565" y="144071"/>
                    </a:cubicBezTo>
                    <a:cubicBezTo>
                      <a:pt x="36930" y="182457"/>
                      <a:pt x="224853" y="283867"/>
                      <a:pt x="291886" y="264387"/>
                    </a:cubicBezTo>
                    <a:cubicBezTo>
                      <a:pt x="358919" y="244907"/>
                      <a:pt x="415067" y="66152"/>
                      <a:pt x="419077" y="237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pic>
          <p:nvPicPr>
            <p:cNvPr id="5" name="图片 11">
              <a:extLst>
                <a:ext uri="{FF2B5EF4-FFF2-40B4-BE49-F238E27FC236}">
                  <a16:creationId xmlns:a16="http://schemas.microsoft.com/office/drawing/2014/main" id="{771F007C-74F8-4847-AA8B-8C2D86ABAF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7203"/>
              <a:ext cx="1102698" cy="1022486"/>
            </a:xfrm>
            <a:prstGeom prst="rect">
              <a:avLst/>
            </a:prstGeom>
          </p:spPr>
        </p:pic>
      </p:grpSp>
      <p:sp>
        <p:nvSpPr>
          <p:cNvPr id="12" name="Rectangle: Rounded Corners 11">
            <a:extLst>
              <a:ext uri="{FF2B5EF4-FFF2-40B4-BE49-F238E27FC236}">
                <a16:creationId xmlns:a16="http://schemas.microsoft.com/office/drawing/2014/main" id="{87AE8CFF-E783-428A-B5A4-389FC7F80100}"/>
              </a:ext>
            </a:extLst>
          </p:cNvPr>
          <p:cNvSpPr/>
          <p:nvPr/>
        </p:nvSpPr>
        <p:spPr>
          <a:xfrm>
            <a:off x="1393207" y="3110758"/>
            <a:ext cx="2509124" cy="7450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C00000"/>
                </a:solidFill>
                <a:effectLst/>
                <a:uLnTx/>
                <a:uFillTx/>
                <a:latin typeface="Arial" panose="020B0604020202020204" pitchFamily="34" charset="0"/>
                <a:cs typeface="Arial" panose="020B0604020202020204" pitchFamily="34" charset="0"/>
              </a:rPr>
              <a:t>Ch</a:t>
            </a:r>
            <a:r>
              <a:rPr kumimoji="0" lang="en-US" sz="2800" b="0" i="0" u="none" strike="noStrike" kern="120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rPr>
              <a:t>èo</a:t>
            </a:r>
            <a:r>
              <a:rPr kumimoji="0" lang="en-US" sz="2800" b="0" i="0" u="none" strike="noStrike" kern="1200" cap="none" spc="0" normalizeH="0" noProof="0" dirty="0">
                <a:ln>
                  <a:noFill/>
                </a:ln>
                <a:solidFill>
                  <a:srgbClr val="C00000"/>
                </a:solidFill>
                <a:effectLst/>
                <a:uLnTx/>
                <a:uFillTx/>
                <a:latin typeface="Arial" panose="020B0604020202020204" pitchFamily="34" charset="0"/>
                <a:cs typeface="Arial" panose="020B0604020202020204" pitchFamily="34" charset="0"/>
              </a:rPr>
              <a:t> </a:t>
            </a:r>
            <a:r>
              <a:rPr kumimoji="0" lang="en-US" sz="2800" b="0" i="0" u="none" strike="noStrike" kern="1200" cap="none" spc="0" normalizeH="0" noProof="0" dirty="0" err="1">
                <a:ln>
                  <a:noFill/>
                </a:ln>
                <a:solidFill>
                  <a:srgbClr val="C00000"/>
                </a:solidFill>
                <a:effectLst/>
                <a:uLnTx/>
                <a:uFillTx/>
                <a:latin typeface="Arial" panose="020B0604020202020204" pitchFamily="34" charset="0"/>
                <a:cs typeface="Arial" panose="020B0604020202020204" pitchFamily="34" charset="0"/>
              </a:rPr>
              <a:t>thuyền</a:t>
            </a:r>
            <a:endParaRPr kumimoji="0" lang="en-US" sz="28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1CA2F061-C890-4DD8-8E31-2EEAF1724D15}"/>
              </a:ext>
            </a:extLst>
          </p:cNvPr>
          <p:cNvSpPr/>
          <p:nvPr/>
        </p:nvSpPr>
        <p:spPr>
          <a:xfrm>
            <a:off x="5129502" y="3110758"/>
            <a:ext cx="3362776" cy="7450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C00000"/>
                </a:solidFill>
                <a:effectLst/>
                <a:uLnTx/>
                <a:uFillTx/>
                <a:latin typeface="Arial" panose="020B0604020202020204" pitchFamily="34" charset="0"/>
                <a:cs typeface="Arial" panose="020B0604020202020204" pitchFamily="34" charset="0"/>
              </a:rPr>
              <a:t>Chim</a:t>
            </a:r>
            <a:r>
              <a:rPr kumimoji="0" lang="en-US" sz="28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en-US" sz="2800" b="0" i="0" u="none" strike="noStrike" kern="1200" cap="none" spc="0" normalizeH="0" baseline="0" noProof="0" dirty="0" err="1">
                <a:ln>
                  <a:noFill/>
                </a:ln>
                <a:solidFill>
                  <a:srgbClr val="C00000"/>
                </a:solidFill>
                <a:effectLst/>
                <a:uLnTx/>
                <a:uFillTx/>
                <a:latin typeface="Arial" panose="020B0604020202020204" pitchFamily="34" charset="0"/>
                <a:cs typeface="Arial" panose="020B0604020202020204" pitchFamily="34" charset="0"/>
              </a:rPr>
              <a:t>chích</a:t>
            </a:r>
            <a:r>
              <a:rPr kumimoji="0" lang="en-US" sz="2800" b="0" i="0" u="none" strike="noStrike" kern="1200" cap="none" spc="0" normalizeH="0" noProof="0" dirty="0">
                <a:ln>
                  <a:noFill/>
                </a:ln>
                <a:solidFill>
                  <a:srgbClr val="C00000"/>
                </a:solidFill>
                <a:effectLst/>
                <a:uLnTx/>
                <a:uFillTx/>
                <a:latin typeface="Arial" panose="020B0604020202020204" pitchFamily="34" charset="0"/>
                <a:cs typeface="Arial" panose="020B0604020202020204" pitchFamily="34" charset="0"/>
              </a:rPr>
              <a:t> </a:t>
            </a:r>
            <a:r>
              <a:rPr kumimoji="0" lang="en-US" sz="2800" b="0" i="0" u="none" strike="noStrike" kern="1200" cap="none" spc="0" normalizeH="0" noProof="0" dirty="0" err="1">
                <a:ln>
                  <a:noFill/>
                </a:ln>
                <a:solidFill>
                  <a:srgbClr val="C00000"/>
                </a:solidFill>
                <a:effectLst/>
                <a:uLnTx/>
                <a:uFillTx/>
                <a:latin typeface="Arial" panose="020B0604020202020204" pitchFamily="34" charset="0"/>
                <a:cs typeface="Arial" panose="020B0604020202020204" pitchFamily="34" charset="0"/>
              </a:rPr>
              <a:t>ch</a:t>
            </a:r>
            <a:r>
              <a:rPr kumimoji="0" lang="en-US" sz="280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rPr>
              <a:t>oè</a:t>
            </a:r>
            <a:endParaRPr kumimoji="0" lang="en-US" sz="2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B04223F6-1106-4335-B3A7-770CC104A3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612501">
            <a:off x="1053389" y="790851"/>
            <a:ext cx="3008380" cy="2267623"/>
          </a:xfrm>
          <a:prstGeom prst="rect">
            <a:avLst/>
          </a:prstGeom>
        </p:spPr>
      </p:pic>
      <p:pic>
        <p:nvPicPr>
          <p:cNvPr id="18" name="Picture 17">
            <a:extLst>
              <a:ext uri="{FF2B5EF4-FFF2-40B4-BE49-F238E27FC236}">
                <a16:creationId xmlns:a16="http://schemas.microsoft.com/office/drawing/2014/main" id="{AB62E01A-272D-44BF-B786-4B1C8A17EF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7394" y="1081779"/>
            <a:ext cx="2848352" cy="1825867"/>
          </a:xfrm>
          <a:prstGeom prst="rect">
            <a:avLst/>
          </a:prstGeom>
        </p:spPr>
      </p:pic>
    </p:spTree>
    <p:extLst>
      <p:ext uri="{BB962C8B-B14F-4D97-AF65-F5344CB8AC3E}">
        <p14:creationId xmlns:p14="http://schemas.microsoft.com/office/powerpoint/2010/main" val="160209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丫头\png\小人\卡通类素材\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60617">
            <a:off x="930138" y="-246850"/>
            <a:ext cx="5920783" cy="4689471"/>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7396" y="1943414"/>
            <a:ext cx="2766605" cy="3455759"/>
          </a:xfrm>
          <a:prstGeom prst="rect">
            <a:avLst/>
          </a:prstGeom>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361" y="3568256"/>
            <a:ext cx="9143908" cy="157683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 name="Picture 4" descr="A close up of a speedometer&#10;&#10;Description automatically generated with low confidence">
            <a:extLst>
              <a:ext uri="{FF2B5EF4-FFF2-40B4-BE49-F238E27FC236}">
                <a16:creationId xmlns:a16="http://schemas.microsoft.com/office/drawing/2014/main" id="{9084D665-3DD0-4505-9E9A-3C0D14922E2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35696" y="1144269"/>
            <a:ext cx="749983" cy="806202"/>
          </a:xfrm>
          <a:prstGeom prst="rect">
            <a:avLst/>
          </a:prstGeom>
        </p:spPr>
      </p:pic>
      <p:sp>
        <p:nvSpPr>
          <p:cNvPr id="9" name="Google Shape;304;p20">
            <a:extLst>
              <a:ext uri="{FF2B5EF4-FFF2-40B4-BE49-F238E27FC236}">
                <a16:creationId xmlns:a16="http://schemas.microsoft.com/office/drawing/2014/main" id="{77C2D2C4-A2CB-468A-BF23-E92C6D7484FD}"/>
              </a:ext>
            </a:extLst>
          </p:cNvPr>
          <p:cNvSpPr txBox="1">
            <a:spLocks/>
          </p:cNvSpPr>
          <p:nvPr/>
        </p:nvSpPr>
        <p:spPr>
          <a:xfrm>
            <a:off x="1444583" y="2523130"/>
            <a:ext cx="4891891" cy="478428"/>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marL="0" marR="0" lvl="0" indent="0" algn="ctr" defTabSz="914400" rtl="0" eaLnBrk="1" fontAlgn="auto" latinLnBrk="0" hangingPunct="1">
              <a:lnSpc>
                <a:spcPct val="100000"/>
              </a:lnSpc>
              <a:spcBef>
                <a:spcPts val="0"/>
              </a:spcBef>
              <a:spcAft>
                <a:spcPts val="0"/>
              </a:spcAft>
              <a:buClr>
                <a:srgbClr val="434343"/>
              </a:buClr>
              <a:buSzPts val="5200"/>
              <a:buFont typeface="Odibee Sans"/>
              <a:buNone/>
              <a:tabLst/>
              <a:defRPr/>
            </a:pPr>
            <a:r>
              <a:rPr kumimoji="0" lang="en-US" sz="3600" b="0" i="0" u="none" strike="noStrike" kern="0" cap="none" spc="0" normalizeH="0" baseline="0" noProof="0" dirty="0" err="1">
                <a:ln>
                  <a:noFill/>
                </a:ln>
                <a:solidFill>
                  <a:srgbClr val="7030A0"/>
                </a:solidFill>
                <a:effectLst/>
                <a:uLnTx/>
                <a:uFillTx/>
                <a:latin typeface="Coiny" panose="02000903060500060000" pitchFamily="2" charset="0"/>
                <a:cs typeface="Calibri" panose="020F0502020204030204" pitchFamily="34" charset="0"/>
                <a:sym typeface="Odibee Sans"/>
              </a:rPr>
              <a:t>Phân</a:t>
            </a:r>
            <a:r>
              <a:rPr kumimoji="0" lang="en-US" sz="3600" b="0" i="0" u="none" strike="noStrike" kern="0" cap="none" spc="0" normalizeH="0" baseline="0" noProof="0" dirty="0">
                <a:ln>
                  <a:noFill/>
                </a:ln>
                <a:solidFill>
                  <a:srgbClr val="7030A0"/>
                </a:solidFill>
                <a:effectLst/>
                <a:uLnTx/>
                <a:uFillTx/>
                <a:latin typeface="Coiny" panose="02000903060500060000" pitchFamily="2" charset="0"/>
                <a:cs typeface="Calibri" panose="020F0502020204030204" pitchFamily="34" charset="0"/>
                <a:sym typeface="Odibee Sans"/>
              </a:rPr>
              <a:t> </a:t>
            </a:r>
            <a:r>
              <a:rPr kumimoji="0" lang="en-US" sz="3600" b="0" i="0" u="none" strike="noStrike" kern="0" cap="none" spc="0" normalizeH="0" baseline="0" noProof="0" dirty="0" err="1">
                <a:ln>
                  <a:noFill/>
                </a:ln>
                <a:solidFill>
                  <a:srgbClr val="7030A0"/>
                </a:solidFill>
                <a:effectLst/>
                <a:uLnTx/>
                <a:uFillTx/>
                <a:latin typeface="Coiny" panose="02000903060500060000" pitchFamily="2" charset="0"/>
                <a:cs typeface="Calibri" panose="020F0502020204030204" pitchFamily="34" charset="0"/>
                <a:sym typeface="Odibee Sans"/>
              </a:rPr>
              <a:t>biệt</a:t>
            </a:r>
            <a:endParaRPr kumimoji="0" lang="en-US" sz="3600" b="0" i="0" u="none" strike="noStrike" kern="0" cap="none" spc="0" normalizeH="0" baseline="0" noProof="0" dirty="0">
              <a:ln>
                <a:noFill/>
              </a:ln>
              <a:solidFill>
                <a:srgbClr val="7030A0"/>
              </a:solidFill>
              <a:effectLst/>
              <a:uLnTx/>
              <a:uFillTx/>
              <a:latin typeface="Coiny" panose="02000903060500060000" pitchFamily="2" charset="0"/>
              <a:cs typeface="Calibri" panose="020F0502020204030204" pitchFamily="34" charset="0"/>
              <a:sym typeface="Odibee Sans"/>
            </a:endParaRPr>
          </a:p>
          <a:p>
            <a:pPr marL="0" marR="0" lvl="0" indent="0" algn="ctr" defTabSz="914400" rtl="0" eaLnBrk="1" fontAlgn="auto" latinLnBrk="0" hangingPunct="1">
              <a:lnSpc>
                <a:spcPct val="100000"/>
              </a:lnSpc>
              <a:spcBef>
                <a:spcPts val="0"/>
              </a:spcBef>
              <a:spcAft>
                <a:spcPts val="0"/>
              </a:spcAft>
              <a:buClr>
                <a:srgbClr val="434343"/>
              </a:buClr>
              <a:buSzPts val="5200"/>
              <a:buFont typeface="Odibee Sans"/>
              <a:buNone/>
              <a:tabLst/>
              <a:defRPr/>
            </a:pPr>
            <a:r>
              <a:rPr kumimoji="0" lang="en-US" sz="3600" b="0" i="0" u="none" strike="noStrike" kern="0" cap="none" spc="0" normalizeH="0" baseline="0" noProof="0" dirty="0" err="1">
                <a:ln>
                  <a:noFill/>
                </a:ln>
                <a:solidFill>
                  <a:srgbClr val="FF0000"/>
                </a:solidFill>
                <a:effectLst/>
                <a:uLnTx/>
                <a:uFillTx/>
                <a:latin typeface="Coiny" panose="02000903060500060000" pitchFamily="2" charset="0"/>
                <a:cs typeface="Calibri" panose="020F0502020204030204" pitchFamily="34" charset="0"/>
                <a:sym typeface="Odibee Sans"/>
              </a:rPr>
              <a:t>iêu</a:t>
            </a:r>
            <a:r>
              <a:rPr lang="en-US" sz="3600" kern="0" dirty="0">
                <a:solidFill>
                  <a:srgbClr val="FF0000"/>
                </a:solidFill>
                <a:latin typeface="Coiny" panose="02000903060500060000" pitchFamily="2" charset="0"/>
                <a:cs typeface="Calibri" panose="020F0502020204030204" pitchFamily="34" charset="0"/>
              </a:rPr>
              <a:t>- </a:t>
            </a:r>
            <a:r>
              <a:rPr kumimoji="0" lang="en-US" sz="3600" b="0" i="0" u="none" strike="noStrike" kern="0" cap="none" spc="0" normalizeH="0" noProof="0" dirty="0">
                <a:ln>
                  <a:noFill/>
                </a:ln>
                <a:solidFill>
                  <a:srgbClr val="FF0000"/>
                </a:solidFill>
                <a:effectLst/>
                <a:uLnTx/>
                <a:uFillTx/>
                <a:latin typeface="Coiny" panose="02000903060500060000" pitchFamily="2" charset="0"/>
                <a:cs typeface="Calibri" panose="020F0502020204030204" pitchFamily="34" charset="0"/>
                <a:sym typeface="Odibee Sans"/>
              </a:rPr>
              <a:t> </a:t>
            </a:r>
            <a:r>
              <a:rPr kumimoji="0" lang="en-US" sz="3600" b="0" i="0" u="none" strike="noStrike" kern="0" cap="none" spc="0" normalizeH="0" noProof="0" dirty="0" err="1">
                <a:ln>
                  <a:noFill/>
                </a:ln>
                <a:solidFill>
                  <a:srgbClr val="FF0000"/>
                </a:solidFill>
                <a:effectLst/>
                <a:uLnTx/>
                <a:uFillTx/>
                <a:latin typeface="Coiny" panose="02000903060500060000" pitchFamily="2" charset="0"/>
                <a:cs typeface="Calibri" panose="020F0502020204030204" pitchFamily="34" charset="0"/>
                <a:sym typeface="Odibee Sans"/>
              </a:rPr>
              <a:t>ươu</a:t>
            </a:r>
            <a:endParaRPr kumimoji="0" lang="en-US" sz="3600" b="0" i="0" u="none" strike="noStrike" kern="0" cap="none" spc="0" normalizeH="0" noProof="0" dirty="0">
              <a:ln>
                <a:noFill/>
              </a:ln>
              <a:solidFill>
                <a:srgbClr val="FF0000"/>
              </a:solidFill>
              <a:effectLst/>
              <a:uLnTx/>
              <a:uFillTx/>
              <a:latin typeface="Coiny" panose="02000903060500060000" pitchFamily="2" charset="0"/>
              <a:cs typeface="Calibri" panose="020F0502020204030204" pitchFamily="34" charset="0"/>
              <a:sym typeface="Odibee Sans"/>
            </a:endParaRPr>
          </a:p>
          <a:p>
            <a:pPr marL="0" marR="0" lvl="0" indent="0" algn="ctr" defTabSz="914400" rtl="0" eaLnBrk="1" fontAlgn="auto" latinLnBrk="0" hangingPunct="1">
              <a:lnSpc>
                <a:spcPct val="100000"/>
              </a:lnSpc>
              <a:spcBef>
                <a:spcPts val="0"/>
              </a:spcBef>
              <a:spcAft>
                <a:spcPts val="0"/>
              </a:spcAft>
              <a:buClr>
                <a:srgbClr val="434343"/>
              </a:buClr>
              <a:buSzPts val="5200"/>
              <a:buFont typeface="Odibee Sans"/>
              <a:buNone/>
              <a:tabLst/>
              <a:defRPr/>
            </a:pPr>
            <a:r>
              <a:rPr lang="en-US" sz="3600" kern="0" baseline="0" dirty="0" err="1">
                <a:solidFill>
                  <a:srgbClr val="FF0000"/>
                </a:solidFill>
                <a:latin typeface="Coiny" panose="02000903060500060000" pitchFamily="2" charset="0"/>
                <a:cs typeface="Calibri" panose="020F0502020204030204" pitchFamily="34" charset="0"/>
              </a:rPr>
              <a:t>ui</a:t>
            </a:r>
            <a:r>
              <a:rPr lang="en-US" sz="3600" kern="0" dirty="0">
                <a:solidFill>
                  <a:srgbClr val="FF0000"/>
                </a:solidFill>
                <a:latin typeface="Coiny" panose="02000903060500060000" pitchFamily="2" charset="0"/>
                <a:cs typeface="Calibri" panose="020F0502020204030204" pitchFamily="34" charset="0"/>
              </a:rPr>
              <a:t>-  </a:t>
            </a:r>
            <a:r>
              <a:rPr lang="en-US" sz="3600" kern="0" dirty="0" err="1">
                <a:solidFill>
                  <a:srgbClr val="FF0000"/>
                </a:solidFill>
                <a:latin typeface="Coiny" panose="02000903060500060000" pitchFamily="2" charset="0"/>
                <a:cs typeface="Calibri" panose="020F0502020204030204" pitchFamily="34" charset="0"/>
              </a:rPr>
              <a:t>uôi</a:t>
            </a:r>
            <a:endParaRPr kumimoji="0" lang="en-US" sz="3600" b="0" i="0" u="none" strike="noStrike" kern="0" cap="none" spc="0" normalizeH="0" baseline="0" noProof="0" dirty="0">
              <a:ln>
                <a:noFill/>
              </a:ln>
              <a:solidFill>
                <a:srgbClr val="FF0000"/>
              </a:solidFill>
              <a:effectLst/>
              <a:uLnTx/>
              <a:uFillTx/>
              <a:latin typeface="Coiny" panose="02000903060500060000" pitchFamily="2" charset="0"/>
              <a:cs typeface="Calibri" panose="020F0502020204030204" pitchFamily="34" charset="0"/>
              <a:sym typeface="Odibee Sans"/>
            </a:endParaRPr>
          </a:p>
        </p:txBody>
      </p:sp>
    </p:spTree>
    <p:extLst>
      <p:ext uri="{BB962C8B-B14F-4D97-AF65-F5344CB8AC3E}">
        <p14:creationId xmlns:p14="http://schemas.microsoft.com/office/powerpoint/2010/main" val="177477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53" presetClass="entr" presetSubtype="16" fill="hold" grpId="0" nodeType="withEffect">
                                  <p:stCondLst>
                                    <p:cond delay="125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545115" y="193553"/>
            <a:ext cx="8053769" cy="1155517"/>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微软雅黑"/>
              <a:cs typeface="+mn-cs"/>
            </a:endParaRPr>
          </a:p>
        </p:txBody>
      </p:sp>
      <p:sp>
        <p:nvSpPr>
          <p:cNvPr id="3" name="Google Shape;5317;p41"/>
          <p:cNvSpPr txBox="1">
            <a:spLocks/>
          </p:cNvSpPr>
          <p:nvPr/>
        </p:nvSpPr>
        <p:spPr>
          <a:xfrm>
            <a:off x="1007603" y="222006"/>
            <a:ext cx="7128792" cy="36276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lgn="l" defTabSz="685800">
              <a:buClr>
                <a:prstClr val="black"/>
              </a:buClr>
            </a:pPr>
            <a:r>
              <a:rPr lang="vi-VN" sz="3000" dirty="0">
                <a:solidFill>
                  <a:srgbClr val="000000"/>
                </a:solidFill>
                <a:latin typeface="Calibri" panose="020F0502020204030204" pitchFamily="34" charset="0"/>
                <a:cs typeface="Calibri" panose="020F0502020204030204" pitchFamily="34" charset="0"/>
              </a:rPr>
              <a:t>(c) Tìm từ ngữ gọi tên từng sự vật dưới đây chứa tiếng có:</a:t>
            </a:r>
            <a:r>
              <a:rPr lang="en-US" sz="3000" dirty="0">
                <a:solidFill>
                  <a:srgbClr val="000000"/>
                </a:solidFill>
                <a:latin typeface="Calibri" panose="020F0502020204030204" pitchFamily="34" charset="0"/>
                <a:cs typeface="Calibri" panose="020F0502020204030204" pitchFamily="34" charset="0"/>
              </a:rPr>
              <a:t> - </a:t>
            </a:r>
            <a:r>
              <a:rPr lang="vi-VN" sz="3000" dirty="0">
                <a:solidFill>
                  <a:srgbClr val="000000"/>
                </a:solidFill>
                <a:latin typeface="Calibri" panose="020F0502020204030204" pitchFamily="34" charset="0"/>
                <a:cs typeface="Calibri" panose="020F0502020204030204" pitchFamily="34" charset="0"/>
              </a:rPr>
              <a:t>Vần </a:t>
            </a:r>
            <a:r>
              <a:rPr lang="vi-VN" sz="3000" dirty="0">
                <a:solidFill>
                  <a:srgbClr val="FF0000"/>
                </a:solidFill>
                <a:latin typeface="Calibri" panose="020F0502020204030204" pitchFamily="34" charset="0"/>
                <a:cs typeface="Calibri" panose="020F0502020204030204" pitchFamily="34" charset="0"/>
              </a:rPr>
              <a:t>iêu</a:t>
            </a:r>
            <a:r>
              <a:rPr lang="vi-VN" sz="3000" dirty="0">
                <a:solidFill>
                  <a:srgbClr val="000000"/>
                </a:solidFill>
                <a:latin typeface="Calibri" panose="020F0502020204030204" pitchFamily="34" charset="0"/>
                <a:cs typeface="Calibri" panose="020F0502020204030204" pitchFamily="34" charset="0"/>
              </a:rPr>
              <a:t> hoặc vần </a:t>
            </a:r>
            <a:r>
              <a:rPr lang="vi-VN" sz="3000" dirty="0">
                <a:solidFill>
                  <a:srgbClr val="FF0000"/>
                </a:solidFill>
                <a:latin typeface="Calibri" panose="020F0502020204030204" pitchFamily="34" charset="0"/>
                <a:cs typeface="Calibri" panose="020F0502020204030204" pitchFamily="34" charset="0"/>
              </a:rPr>
              <a:t>ươu</a:t>
            </a:r>
            <a:r>
              <a:rPr lang="vi-VN" sz="3000" dirty="0">
                <a:solidFill>
                  <a:srgbClr val="000000"/>
                </a:solidFill>
                <a:latin typeface="Calibri" panose="020F0502020204030204" pitchFamily="34" charset="0"/>
                <a:cs typeface="Calibri" panose="020F0502020204030204" pitchFamily="34" charset="0"/>
              </a:rPr>
              <a:t>.</a:t>
            </a:r>
            <a:endParaRPr kumimoji="0" lang="en-US" sz="3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endParaRPr>
          </a:p>
        </p:txBody>
      </p:sp>
      <p:pic>
        <p:nvPicPr>
          <p:cNvPr id="4" name="Picture 3">
            <a:extLst>
              <a:ext uri="{FF2B5EF4-FFF2-40B4-BE49-F238E27FC236}">
                <a16:creationId xmlns:a16="http://schemas.microsoft.com/office/drawing/2014/main" id="{7D1C6B85-8E42-45B0-ACF5-DAED32EDDB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115" y="1980032"/>
            <a:ext cx="2422171" cy="1948127"/>
          </a:xfrm>
          <a:prstGeom prst="rect">
            <a:avLst/>
          </a:prstGeom>
        </p:spPr>
      </p:pic>
      <p:pic>
        <p:nvPicPr>
          <p:cNvPr id="8" name="Picture 7">
            <a:extLst>
              <a:ext uri="{FF2B5EF4-FFF2-40B4-BE49-F238E27FC236}">
                <a16:creationId xmlns:a16="http://schemas.microsoft.com/office/drawing/2014/main" id="{9CE3216A-0951-46C2-A114-BFD67FE3EF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2169" y="1980032"/>
            <a:ext cx="2491172" cy="2075978"/>
          </a:xfrm>
          <a:prstGeom prst="rect">
            <a:avLst/>
          </a:prstGeom>
        </p:spPr>
      </p:pic>
      <p:pic>
        <p:nvPicPr>
          <p:cNvPr id="12" name="Picture 11">
            <a:extLst>
              <a:ext uri="{FF2B5EF4-FFF2-40B4-BE49-F238E27FC236}">
                <a16:creationId xmlns:a16="http://schemas.microsoft.com/office/drawing/2014/main" id="{1A0F5148-6E18-404C-9B22-9D6EFC64FE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1980032"/>
            <a:ext cx="2375818" cy="1885569"/>
          </a:xfrm>
          <a:prstGeom prst="rect">
            <a:avLst/>
          </a:prstGeom>
        </p:spPr>
      </p:pic>
      <p:sp>
        <p:nvSpPr>
          <p:cNvPr id="15" name="Rectangle: Rounded Corners 14">
            <a:extLst>
              <a:ext uri="{FF2B5EF4-FFF2-40B4-BE49-F238E27FC236}">
                <a16:creationId xmlns:a16="http://schemas.microsoft.com/office/drawing/2014/main" id="{375FDDAE-04EA-44BB-A460-5B68B1416A98}"/>
              </a:ext>
            </a:extLst>
          </p:cNvPr>
          <p:cNvSpPr/>
          <p:nvPr/>
        </p:nvSpPr>
        <p:spPr>
          <a:xfrm>
            <a:off x="453226" y="4206517"/>
            <a:ext cx="2509124" cy="7450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Con </a:t>
            </a:r>
            <a:r>
              <a:rPr kumimoji="0" lang="en-US" sz="3200" b="0" i="0" u="none" strike="noStrike" kern="1200" cap="none" spc="0" normalizeH="0" baseline="0" noProof="0" dirty="0" err="1">
                <a:ln>
                  <a:noFill/>
                </a:ln>
                <a:solidFill>
                  <a:srgbClr val="C00000"/>
                </a:solidFill>
                <a:effectLst/>
                <a:uLnTx/>
                <a:uFillTx/>
                <a:latin typeface="Arial" panose="020B0604020202020204" pitchFamily="34" charset="0"/>
                <a:cs typeface="Arial" panose="020B0604020202020204" pitchFamily="34" charset="0"/>
              </a:rPr>
              <a:t>h</a:t>
            </a:r>
            <a:r>
              <a:rPr kumimoji="0" lang="en-US" sz="3200" b="0" i="0" u="none" strike="noStrike" kern="120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rPr>
              <a:t>ươu</a:t>
            </a:r>
            <a:endParaRPr kumimoji="0" lang="en-US" sz="3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EB50ED5E-3FF7-48C6-A0ED-8186763A548B}"/>
              </a:ext>
            </a:extLst>
          </p:cNvPr>
          <p:cNvSpPr/>
          <p:nvPr/>
        </p:nvSpPr>
        <p:spPr>
          <a:xfrm>
            <a:off x="3672528" y="4178064"/>
            <a:ext cx="2509124" cy="7450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srgbClr val="C00000"/>
                </a:solidFill>
                <a:latin typeface="Arial" panose="020B0604020202020204" pitchFamily="34" charset="0"/>
                <a:cs typeface="Arial" panose="020B0604020202020204" pitchFamily="34" charset="0"/>
              </a:rPr>
              <a:t>Đà</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đ</a:t>
            </a:r>
            <a:r>
              <a:rPr lang="en-US" sz="3200" dirty="0" err="1">
                <a:solidFill>
                  <a:schemeClr val="tx1"/>
                </a:solidFill>
                <a:latin typeface="Arial" panose="020B0604020202020204" pitchFamily="34" charset="0"/>
                <a:cs typeface="Arial" panose="020B0604020202020204" pitchFamily="34" charset="0"/>
              </a:rPr>
              <a:t>iểu</a:t>
            </a:r>
            <a:endParaRPr kumimoji="0" lang="en-US" sz="3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EC946E70-CF14-4B82-81C6-0433DD258CB2}"/>
              </a:ext>
            </a:extLst>
          </p:cNvPr>
          <p:cNvSpPr/>
          <p:nvPr/>
        </p:nvSpPr>
        <p:spPr>
          <a:xfrm>
            <a:off x="6521571" y="4178064"/>
            <a:ext cx="2509124" cy="7450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noProof="0" dirty="0" err="1">
                <a:solidFill>
                  <a:srgbClr val="C00000"/>
                </a:solidFill>
                <a:latin typeface="Arial" panose="020B0604020202020204" pitchFamily="34" charset="0"/>
                <a:cs typeface="Arial" panose="020B0604020202020204" pitchFamily="34" charset="0"/>
              </a:rPr>
              <a:t>Ốc</a:t>
            </a:r>
            <a:r>
              <a:rPr lang="en-US" sz="3200" noProof="0" dirty="0">
                <a:solidFill>
                  <a:srgbClr val="C00000"/>
                </a:solidFill>
                <a:latin typeface="Arial" panose="020B0604020202020204" pitchFamily="34" charset="0"/>
                <a:cs typeface="Arial" panose="020B0604020202020204" pitchFamily="34" charset="0"/>
              </a:rPr>
              <a:t> </a:t>
            </a:r>
            <a:r>
              <a:rPr lang="en-US" sz="3200" noProof="0" dirty="0" err="1">
                <a:solidFill>
                  <a:srgbClr val="C00000"/>
                </a:solidFill>
                <a:latin typeface="Arial" panose="020B0604020202020204" pitchFamily="34" charset="0"/>
                <a:cs typeface="Arial" panose="020B0604020202020204" pitchFamily="34" charset="0"/>
              </a:rPr>
              <a:t>b</a:t>
            </a:r>
            <a:r>
              <a:rPr lang="en-US" sz="3200" noProof="0" dirty="0" err="1">
                <a:solidFill>
                  <a:schemeClr val="tx1"/>
                </a:solidFill>
                <a:latin typeface="Arial" panose="020B0604020202020204" pitchFamily="34" charset="0"/>
                <a:cs typeface="Arial" panose="020B0604020202020204" pitchFamily="34" charset="0"/>
              </a:rPr>
              <a:t>ươu</a:t>
            </a:r>
            <a:endParaRPr kumimoji="0" lang="en-US" sz="3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388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15"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545115" y="193553"/>
            <a:ext cx="8053769" cy="1155517"/>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微软雅黑"/>
              <a:cs typeface="+mn-cs"/>
            </a:endParaRPr>
          </a:p>
        </p:txBody>
      </p:sp>
      <p:sp>
        <p:nvSpPr>
          <p:cNvPr id="3" name="Google Shape;5317;p41"/>
          <p:cNvSpPr txBox="1">
            <a:spLocks/>
          </p:cNvSpPr>
          <p:nvPr/>
        </p:nvSpPr>
        <p:spPr>
          <a:xfrm>
            <a:off x="1007603" y="222006"/>
            <a:ext cx="7128792" cy="36276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lgn="l" defTabSz="685800">
              <a:buClr>
                <a:prstClr val="black"/>
              </a:buClr>
            </a:pPr>
            <a:r>
              <a:rPr kumimoji="0" lang="vi-VN" sz="3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rPr>
              <a:t>(c) Tìm từ ngữ gọi tên từng sự vật dưới đây chứa tiếng có:</a:t>
            </a:r>
            <a:r>
              <a:rPr kumimoji="0" lang="en-US" sz="3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rPr>
              <a:t> - </a:t>
            </a:r>
            <a:r>
              <a:rPr kumimoji="0" lang="vi-VN" sz="3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rPr>
              <a:t>Vần </a:t>
            </a:r>
            <a:r>
              <a:rPr lang="vi-VN" sz="3000" dirty="0">
                <a:solidFill>
                  <a:srgbClr val="FF0000"/>
                </a:solidFill>
                <a:latin typeface="Calibri" panose="020F0502020204030204" pitchFamily="34" charset="0"/>
                <a:cs typeface="Calibri" panose="020F0502020204030204" pitchFamily="34" charset="0"/>
              </a:rPr>
              <a:t>ui </a:t>
            </a:r>
            <a:r>
              <a:rPr lang="vi-VN" sz="3000" dirty="0">
                <a:solidFill>
                  <a:schemeClr val="tx1"/>
                </a:solidFill>
                <a:latin typeface="Calibri" panose="020F0502020204030204" pitchFamily="34" charset="0"/>
                <a:cs typeface="Calibri" panose="020F0502020204030204" pitchFamily="34" charset="0"/>
              </a:rPr>
              <a:t>hoặc vần </a:t>
            </a:r>
            <a:r>
              <a:rPr lang="vi-VN" sz="3000" dirty="0">
                <a:solidFill>
                  <a:srgbClr val="FF0000"/>
                </a:solidFill>
                <a:latin typeface="Calibri" panose="020F0502020204030204" pitchFamily="34" charset="0"/>
                <a:cs typeface="Calibri" panose="020F0502020204030204" pitchFamily="34" charset="0"/>
              </a:rPr>
              <a:t>uôi.</a:t>
            </a:r>
            <a:endParaRPr kumimoji="0" lang="en-US" sz="3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endParaRPr>
          </a:p>
        </p:txBody>
      </p:sp>
      <p:sp>
        <p:nvSpPr>
          <p:cNvPr id="15" name="Rectangle: Rounded Corners 14">
            <a:extLst>
              <a:ext uri="{FF2B5EF4-FFF2-40B4-BE49-F238E27FC236}">
                <a16:creationId xmlns:a16="http://schemas.microsoft.com/office/drawing/2014/main" id="{375FDDAE-04EA-44BB-A460-5B68B1416A98}"/>
              </a:ext>
            </a:extLst>
          </p:cNvPr>
          <p:cNvSpPr/>
          <p:nvPr/>
        </p:nvSpPr>
        <p:spPr>
          <a:xfrm>
            <a:off x="376497" y="4206517"/>
            <a:ext cx="2750622" cy="7450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C00000"/>
                </a:solidFill>
                <a:effectLst/>
                <a:uLnTx/>
                <a:uFillTx/>
                <a:latin typeface="Arial" panose="020B0604020202020204" pitchFamily="34" charset="0"/>
                <a:cs typeface="Arial" panose="020B0604020202020204" pitchFamily="34" charset="0"/>
              </a:rPr>
              <a:t>Buồng</a:t>
            </a:r>
            <a:r>
              <a:rPr kumimoji="0" lang="en-US" sz="3200" b="0" i="0" u="none" strike="noStrike" kern="1200" cap="none" spc="0" normalizeH="0" noProof="0" dirty="0">
                <a:ln>
                  <a:noFill/>
                </a:ln>
                <a:solidFill>
                  <a:srgbClr val="C00000"/>
                </a:solidFill>
                <a:effectLst/>
                <a:uLnTx/>
                <a:uFillTx/>
                <a:latin typeface="Arial" panose="020B0604020202020204" pitchFamily="34" charset="0"/>
                <a:cs typeface="Arial" panose="020B0604020202020204" pitchFamily="34" charset="0"/>
              </a:rPr>
              <a:t> </a:t>
            </a:r>
            <a:r>
              <a:rPr kumimoji="0" lang="en-US" sz="3200" b="0" i="0" u="none" strike="noStrike" kern="1200" cap="none" spc="0" normalizeH="0" noProof="0" dirty="0" err="1">
                <a:ln>
                  <a:noFill/>
                </a:ln>
                <a:solidFill>
                  <a:srgbClr val="C00000"/>
                </a:solidFill>
                <a:effectLst/>
                <a:uLnTx/>
                <a:uFillTx/>
                <a:latin typeface="Arial" panose="020B0604020202020204" pitchFamily="34" charset="0"/>
                <a:cs typeface="Arial" panose="020B0604020202020204" pitchFamily="34" charset="0"/>
              </a:rPr>
              <a:t>ch</a:t>
            </a:r>
            <a:r>
              <a:rPr kumimoji="0" lang="en-US" sz="320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rPr>
              <a:t>uối</a:t>
            </a:r>
            <a:endParaRPr kumimoji="0" lang="en-US" sz="3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EB50ED5E-3FF7-48C6-A0ED-8186763A548B}"/>
              </a:ext>
            </a:extLst>
          </p:cNvPr>
          <p:cNvSpPr/>
          <p:nvPr/>
        </p:nvSpPr>
        <p:spPr>
          <a:xfrm>
            <a:off x="3672528" y="4178064"/>
            <a:ext cx="2509124" cy="7450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C00000"/>
                </a:solidFill>
                <a:effectLst/>
                <a:uLnTx/>
                <a:uFillTx/>
                <a:latin typeface="Arial" panose="020B0604020202020204" pitchFamily="34" charset="0"/>
                <a:cs typeface="Arial" panose="020B0604020202020204" pitchFamily="34" charset="0"/>
              </a:rPr>
              <a:t>Dãy</a:t>
            </a:r>
            <a:r>
              <a:rPr kumimoji="0" lang="en-US" sz="3200" b="0" i="0" u="none" strike="noStrike" kern="1200" cap="none" spc="0" normalizeH="0" noProof="0" dirty="0">
                <a:ln>
                  <a:noFill/>
                </a:ln>
                <a:solidFill>
                  <a:srgbClr val="C00000"/>
                </a:solidFill>
                <a:effectLst/>
                <a:uLnTx/>
                <a:uFillTx/>
                <a:latin typeface="Arial" panose="020B0604020202020204" pitchFamily="34" charset="0"/>
                <a:cs typeface="Arial" panose="020B0604020202020204" pitchFamily="34" charset="0"/>
              </a:rPr>
              <a:t> </a:t>
            </a:r>
            <a:r>
              <a:rPr kumimoji="0" lang="en-US" sz="3200" b="0" i="0" u="none" strike="noStrike" kern="1200" cap="none" spc="0" normalizeH="0" noProof="0" dirty="0" err="1">
                <a:ln>
                  <a:noFill/>
                </a:ln>
                <a:solidFill>
                  <a:srgbClr val="C00000"/>
                </a:solidFill>
                <a:effectLst/>
                <a:uLnTx/>
                <a:uFillTx/>
                <a:latin typeface="Arial" panose="020B0604020202020204" pitchFamily="34" charset="0"/>
                <a:cs typeface="Arial" panose="020B0604020202020204" pitchFamily="34" charset="0"/>
              </a:rPr>
              <a:t>n</a:t>
            </a:r>
            <a:r>
              <a:rPr kumimoji="0" lang="en-US" sz="320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rPr>
              <a:t>úi</a:t>
            </a:r>
            <a:endParaRPr kumimoji="0" lang="en-US" sz="3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EC946E70-CF14-4B82-81C6-0433DD258CB2}"/>
              </a:ext>
            </a:extLst>
          </p:cNvPr>
          <p:cNvSpPr/>
          <p:nvPr/>
        </p:nvSpPr>
        <p:spPr>
          <a:xfrm>
            <a:off x="6516216" y="4174471"/>
            <a:ext cx="2509124" cy="7450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C00000"/>
                </a:solidFill>
                <a:effectLst/>
                <a:uLnTx/>
                <a:uFillTx/>
                <a:latin typeface="Arial" panose="020B0604020202020204" pitchFamily="34" charset="0"/>
                <a:cs typeface="Arial" panose="020B0604020202020204" pitchFamily="34" charset="0"/>
              </a:rPr>
              <a:t>Ruộng</a:t>
            </a:r>
            <a:r>
              <a:rPr kumimoji="0" lang="en-US" sz="3200" b="0" i="0" u="none" strike="noStrike" kern="1200" cap="none" spc="0" normalizeH="0" noProof="0" dirty="0">
                <a:ln>
                  <a:noFill/>
                </a:ln>
                <a:solidFill>
                  <a:srgbClr val="C00000"/>
                </a:solidFill>
                <a:effectLst/>
                <a:uLnTx/>
                <a:uFillTx/>
                <a:latin typeface="Arial" panose="020B0604020202020204" pitchFamily="34" charset="0"/>
                <a:cs typeface="Arial" panose="020B0604020202020204" pitchFamily="34" charset="0"/>
              </a:rPr>
              <a:t> </a:t>
            </a:r>
            <a:r>
              <a:rPr kumimoji="0" lang="en-US" sz="3200" b="0" i="0" u="none" strike="noStrike" kern="1200" cap="none" spc="0" normalizeH="0" noProof="0" dirty="0" err="1">
                <a:ln>
                  <a:noFill/>
                </a:ln>
                <a:solidFill>
                  <a:srgbClr val="C00000"/>
                </a:solidFill>
                <a:effectLst/>
                <a:uLnTx/>
                <a:uFillTx/>
                <a:latin typeface="Arial" panose="020B0604020202020204" pitchFamily="34" charset="0"/>
                <a:cs typeface="Arial" panose="020B0604020202020204" pitchFamily="34" charset="0"/>
              </a:rPr>
              <a:t>m</a:t>
            </a:r>
            <a:r>
              <a:rPr kumimoji="0" lang="en-US" sz="320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rPr>
              <a:t>uối</a:t>
            </a:r>
            <a:endParaRPr kumimoji="0" lang="en-US" sz="3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9B3CD21-C802-48A3-9431-212F7E87A1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497" y="1590836"/>
            <a:ext cx="2401611" cy="2373915"/>
          </a:xfrm>
          <a:prstGeom prst="rect">
            <a:avLst/>
          </a:prstGeom>
        </p:spPr>
      </p:pic>
      <p:pic>
        <p:nvPicPr>
          <p:cNvPr id="7" name="Picture 6">
            <a:extLst>
              <a:ext uri="{FF2B5EF4-FFF2-40B4-BE49-F238E27FC236}">
                <a16:creationId xmlns:a16="http://schemas.microsoft.com/office/drawing/2014/main" id="{018C1C85-8919-458E-A9AF-1497A053A2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8238" y="1493213"/>
            <a:ext cx="2427521" cy="2456177"/>
          </a:xfrm>
          <a:prstGeom prst="rect">
            <a:avLst/>
          </a:prstGeom>
        </p:spPr>
      </p:pic>
      <p:pic>
        <p:nvPicPr>
          <p:cNvPr id="11" name="Picture 10">
            <a:extLst>
              <a:ext uri="{FF2B5EF4-FFF2-40B4-BE49-F238E27FC236}">
                <a16:creationId xmlns:a16="http://schemas.microsoft.com/office/drawing/2014/main" id="{A4A2F7AC-E4D7-44A3-942A-D3CEA85C71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192" y="1532549"/>
            <a:ext cx="2491223" cy="2458443"/>
          </a:xfrm>
          <a:prstGeom prst="rect">
            <a:avLst/>
          </a:prstGeom>
        </p:spPr>
      </p:pic>
    </p:spTree>
    <p:extLst>
      <p:ext uri="{BB962C8B-B14F-4D97-AF65-F5344CB8AC3E}">
        <p14:creationId xmlns:p14="http://schemas.microsoft.com/office/powerpoint/2010/main" val="318848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15"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8630" y="2620090"/>
            <a:ext cx="1905267" cy="2379864"/>
          </a:xfrm>
          <a:prstGeom prst="rect">
            <a:avLst/>
          </a:prstGeom>
        </p:spPr>
      </p:pic>
      <p:pic>
        <p:nvPicPr>
          <p:cNvPr id="69"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0" y="3957271"/>
            <a:ext cx="9143908" cy="157683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3" name="Picture 2" descr="E:\丫头\png\小人\卡通类素材\yun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52351" y="374268"/>
            <a:ext cx="1269162" cy="532803"/>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5"/>
          <p:cNvGrpSpPr/>
          <p:nvPr/>
        </p:nvGrpSpPr>
        <p:grpSpPr>
          <a:xfrm>
            <a:off x="8820472" y="4300736"/>
            <a:ext cx="361422" cy="475457"/>
            <a:chOff x="-2033679" y="889419"/>
            <a:chExt cx="463503" cy="619473"/>
          </a:xfrm>
        </p:grpSpPr>
        <p:pic>
          <p:nvPicPr>
            <p:cNvPr id="17" name="Picture 10" descr="E:\丫头\png\小人\卡通类素材\ry.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E:\丫头\png\小人\卡通类素材\ry.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3"/>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rot="21363737">
            <a:off x="41588" y="1865"/>
            <a:ext cx="1028328" cy="95352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E:\丫头\png\小人\卡通类素材\yunf.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83939" y="246525"/>
            <a:ext cx="1347858" cy="56583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7" name="Picture 2" descr="F:\1-原创素材\1_mm1102\PPT\PPT_014\materaials\pageimg_g16.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87893" y="426569"/>
            <a:ext cx="5840858" cy="27793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9" name="图片 3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52004" y="3538885"/>
            <a:ext cx="2574957" cy="1438741"/>
          </a:xfrm>
          <a:prstGeom prst="rect">
            <a:avLst/>
          </a:prstGeom>
        </p:spPr>
      </p:pic>
      <p:grpSp>
        <p:nvGrpSpPr>
          <p:cNvPr id="29" name="组合 28"/>
          <p:cNvGrpSpPr/>
          <p:nvPr/>
        </p:nvGrpSpPr>
        <p:grpSpPr>
          <a:xfrm>
            <a:off x="373104" y="2493260"/>
            <a:ext cx="463503" cy="619473"/>
            <a:chOff x="-2033679" y="889419"/>
            <a:chExt cx="463503" cy="619473"/>
          </a:xfrm>
        </p:grpSpPr>
        <p:pic>
          <p:nvPicPr>
            <p:cNvPr id="30" name="Picture 10" descr="E:\丫头\png\小人\卡通类素材\ry.pn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E:\丫头\png\小人\卡通类素材\ry.pn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组合 31"/>
          <p:cNvGrpSpPr/>
          <p:nvPr/>
        </p:nvGrpSpPr>
        <p:grpSpPr>
          <a:xfrm>
            <a:off x="951678" y="1981664"/>
            <a:ext cx="463503" cy="619473"/>
            <a:chOff x="-2033679" y="889419"/>
            <a:chExt cx="463503" cy="619473"/>
          </a:xfrm>
        </p:grpSpPr>
        <p:pic>
          <p:nvPicPr>
            <p:cNvPr id="33" name="Picture 10" descr="E:\丫头\png\小人\卡通类素材\ry.pn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E:\丫头\png\小人\卡通类素材\ry.pn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组合 34"/>
          <p:cNvGrpSpPr/>
          <p:nvPr/>
        </p:nvGrpSpPr>
        <p:grpSpPr>
          <a:xfrm>
            <a:off x="1183429" y="2770193"/>
            <a:ext cx="463503" cy="619473"/>
            <a:chOff x="-2033679" y="889419"/>
            <a:chExt cx="463503" cy="619473"/>
          </a:xfrm>
        </p:grpSpPr>
        <p:pic>
          <p:nvPicPr>
            <p:cNvPr id="36" name="Picture 10" descr="E:\丫头\png\小人\卡通类素材\ry.pn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E:\丫头\png\小人\卡通类素材\ry.pn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组合 15">
            <a:extLst>
              <a:ext uri="{FF2B5EF4-FFF2-40B4-BE49-F238E27FC236}">
                <a16:creationId xmlns:a16="http://schemas.microsoft.com/office/drawing/2014/main" id="{4C4B35B1-6185-49A8-872F-B73B04C5929A}"/>
              </a:ext>
            </a:extLst>
          </p:cNvPr>
          <p:cNvGrpSpPr/>
          <p:nvPr/>
        </p:nvGrpSpPr>
        <p:grpSpPr>
          <a:xfrm>
            <a:off x="7582419" y="4270230"/>
            <a:ext cx="361422" cy="475457"/>
            <a:chOff x="-2033679" y="889419"/>
            <a:chExt cx="463503" cy="619473"/>
          </a:xfrm>
        </p:grpSpPr>
        <p:pic>
          <p:nvPicPr>
            <p:cNvPr id="41" name="Picture 10" descr="E:\丫头\png\小人\卡通类素材\ry.png">
              <a:extLst>
                <a:ext uri="{FF2B5EF4-FFF2-40B4-BE49-F238E27FC236}">
                  <a16:creationId xmlns:a16="http://schemas.microsoft.com/office/drawing/2014/main" id="{32C75C76-78ED-443B-9147-32071E7AAD4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E:\丫头\png\小人\卡通类素材\ry.png">
              <a:extLst>
                <a:ext uri="{FF2B5EF4-FFF2-40B4-BE49-F238E27FC236}">
                  <a16:creationId xmlns:a16="http://schemas.microsoft.com/office/drawing/2014/main" id="{ED3AC429-1D04-4704-958D-32BD7339A35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组合 15">
            <a:extLst>
              <a:ext uri="{FF2B5EF4-FFF2-40B4-BE49-F238E27FC236}">
                <a16:creationId xmlns:a16="http://schemas.microsoft.com/office/drawing/2014/main" id="{75D6EB3C-2E27-4FA0-97F0-C772D56F5DE7}"/>
              </a:ext>
            </a:extLst>
          </p:cNvPr>
          <p:cNvGrpSpPr/>
          <p:nvPr/>
        </p:nvGrpSpPr>
        <p:grpSpPr>
          <a:xfrm>
            <a:off x="7420701" y="4300736"/>
            <a:ext cx="361422" cy="475457"/>
            <a:chOff x="-2033679" y="889419"/>
            <a:chExt cx="463503" cy="619473"/>
          </a:xfrm>
        </p:grpSpPr>
        <p:pic>
          <p:nvPicPr>
            <p:cNvPr id="44" name="Picture 10" descr="E:\丫头\png\小人\卡通类素材\ry.png">
              <a:extLst>
                <a:ext uri="{FF2B5EF4-FFF2-40B4-BE49-F238E27FC236}">
                  <a16:creationId xmlns:a16="http://schemas.microsoft.com/office/drawing/2014/main" id="{A7D65A2F-8A59-48CC-B8FE-196C047550B2}"/>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descr="E:\丫头\png\小人\卡通类素材\ry.png">
              <a:extLst>
                <a:ext uri="{FF2B5EF4-FFF2-40B4-BE49-F238E27FC236}">
                  <a16:creationId xmlns:a16="http://schemas.microsoft.com/office/drawing/2014/main" id="{67504AE2-A34B-4916-8DBD-B0796362189C}"/>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46" name="Picture 2" descr="E:\丫头\png\小人\卡通类素材\yunf.png">
            <a:extLst>
              <a:ext uri="{FF2B5EF4-FFF2-40B4-BE49-F238E27FC236}">
                <a16:creationId xmlns:a16="http://schemas.microsoft.com/office/drawing/2014/main" id="{6C95C984-FCAC-49B5-A606-3636632E65F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95936" y="74830"/>
            <a:ext cx="1347858" cy="56583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 name="Picture 2" descr="Text&#10;&#10;Description automatically generated">
            <a:extLst>
              <a:ext uri="{FF2B5EF4-FFF2-40B4-BE49-F238E27FC236}">
                <a16:creationId xmlns:a16="http://schemas.microsoft.com/office/drawing/2014/main" id="{F1033A74-089E-4C8B-BA80-1394862F420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0060" y="952270"/>
            <a:ext cx="8720136" cy="2518781"/>
          </a:xfrm>
          <a:prstGeom prst="rect">
            <a:avLst/>
          </a:prstGeom>
        </p:spPr>
      </p:pic>
    </p:spTree>
    <p:extLst>
      <p:ext uri="{BB962C8B-B14F-4D97-AF65-F5344CB8AC3E}">
        <p14:creationId xmlns:p14="http://schemas.microsoft.com/office/powerpoint/2010/main" val="76023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750"/>
                                        <p:tgtEl>
                                          <p:spTgt spid="69"/>
                                        </p:tgtEl>
                                      </p:cBhvr>
                                    </p:animEffect>
                                    <p:anim calcmode="lin" valueType="num">
                                      <p:cBhvr>
                                        <p:cTn id="8" dur="750" fill="hold"/>
                                        <p:tgtEl>
                                          <p:spTgt spid="69"/>
                                        </p:tgtEl>
                                        <p:attrNameLst>
                                          <p:attrName>ppt_x</p:attrName>
                                        </p:attrNameLst>
                                      </p:cBhvr>
                                      <p:tavLst>
                                        <p:tav tm="0">
                                          <p:val>
                                            <p:strVal val="#ppt_x"/>
                                          </p:val>
                                        </p:tav>
                                        <p:tav tm="100000">
                                          <p:val>
                                            <p:strVal val="#ppt_x"/>
                                          </p:val>
                                        </p:tav>
                                      </p:tavLst>
                                    </p:anim>
                                    <p:anim calcmode="lin" valueType="num">
                                      <p:cBhvr>
                                        <p:cTn id="9" dur="750" fill="hold"/>
                                        <p:tgtEl>
                                          <p:spTgt spid="6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22" dur="500" fill="hold"/>
                                        <p:tgtEl>
                                          <p:spTgt spid="13"/>
                                        </p:tgtEl>
                                        <p:attrNameLst>
                                          <p:attrName>ppt_x</p:attrName>
                                          <p:attrName>ppt_y</p:attrName>
                                        </p:attrNameLst>
                                      </p:cBhvr>
                                      <p:rCtr x="1059" y="31"/>
                                    </p:animMotion>
                                  </p:childTnLst>
                                </p:cTn>
                              </p:par>
                              <p:par>
                                <p:cTn id="23"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24" dur="500" fill="hold"/>
                                        <p:tgtEl>
                                          <p:spTgt spid="26"/>
                                        </p:tgtEl>
                                        <p:attrNameLst>
                                          <p:attrName>ppt_x</p:attrName>
                                          <p:attrName>ppt_y</p:attrName>
                                        </p:attrNameLst>
                                      </p:cBhvr>
                                    </p:animMotion>
                                  </p:childTnLst>
                                </p:cTn>
                              </p:par>
                              <p:par>
                                <p:cTn id="25" presetID="26"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80">
                                          <p:stCondLst>
                                            <p:cond delay="0"/>
                                          </p:stCondLst>
                                        </p:cTn>
                                        <p:tgtEl>
                                          <p:spTgt spid="27"/>
                                        </p:tgtEl>
                                      </p:cBhvr>
                                    </p:animEffect>
                                    <p:anim calcmode="lin" valueType="num">
                                      <p:cBhvr>
                                        <p:cTn id="2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33" dur="26">
                                          <p:stCondLst>
                                            <p:cond delay="650"/>
                                          </p:stCondLst>
                                        </p:cTn>
                                        <p:tgtEl>
                                          <p:spTgt spid="27"/>
                                        </p:tgtEl>
                                      </p:cBhvr>
                                      <p:to x="100000" y="60000"/>
                                    </p:animScale>
                                    <p:animScale>
                                      <p:cBhvr>
                                        <p:cTn id="34" dur="166" decel="50000">
                                          <p:stCondLst>
                                            <p:cond delay="676"/>
                                          </p:stCondLst>
                                        </p:cTn>
                                        <p:tgtEl>
                                          <p:spTgt spid="27"/>
                                        </p:tgtEl>
                                      </p:cBhvr>
                                      <p:to x="100000" y="100000"/>
                                    </p:animScale>
                                    <p:animScale>
                                      <p:cBhvr>
                                        <p:cTn id="35" dur="26">
                                          <p:stCondLst>
                                            <p:cond delay="1312"/>
                                          </p:stCondLst>
                                        </p:cTn>
                                        <p:tgtEl>
                                          <p:spTgt spid="27"/>
                                        </p:tgtEl>
                                      </p:cBhvr>
                                      <p:to x="100000" y="80000"/>
                                    </p:animScale>
                                    <p:animScale>
                                      <p:cBhvr>
                                        <p:cTn id="36" dur="166" decel="50000">
                                          <p:stCondLst>
                                            <p:cond delay="1338"/>
                                          </p:stCondLst>
                                        </p:cTn>
                                        <p:tgtEl>
                                          <p:spTgt spid="27"/>
                                        </p:tgtEl>
                                      </p:cBhvr>
                                      <p:to x="100000" y="100000"/>
                                    </p:animScale>
                                    <p:animScale>
                                      <p:cBhvr>
                                        <p:cTn id="37" dur="26">
                                          <p:stCondLst>
                                            <p:cond delay="1642"/>
                                          </p:stCondLst>
                                        </p:cTn>
                                        <p:tgtEl>
                                          <p:spTgt spid="27"/>
                                        </p:tgtEl>
                                      </p:cBhvr>
                                      <p:to x="100000" y="90000"/>
                                    </p:animScale>
                                    <p:animScale>
                                      <p:cBhvr>
                                        <p:cTn id="38" dur="166" decel="50000">
                                          <p:stCondLst>
                                            <p:cond delay="1668"/>
                                          </p:stCondLst>
                                        </p:cTn>
                                        <p:tgtEl>
                                          <p:spTgt spid="27"/>
                                        </p:tgtEl>
                                      </p:cBhvr>
                                      <p:to x="100000" y="100000"/>
                                    </p:animScale>
                                    <p:animScale>
                                      <p:cBhvr>
                                        <p:cTn id="39" dur="26">
                                          <p:stCondLst>
                                            <p:cond delay="1808"/>
                                          </p:stCondLst>
                                        </p:cTn>
                                        <p:tgtEl>
                                          <p:spTgt spid="27"/>
                                        </p:tgtEl>
                                      </p:cBhvr>
                                      <p:to x="100000" y="95000"/>
                                    </p:animScale>
                                    <p:animScale>
                                      <p:cBhvr>
                                        <p:cTn id="40" dur="166" decel="50000">
                                          <p:stCondLst>
                                            <p:cond delay="1834"/>
                                          </p:stCondLst>
                                        </p:cTn>
                                        <p:tgtEl>
                                          <p:spTgt spid="27"/>
                                        </p:tgtEl>
                                      </p:cBhvr>
                                      <p:to x="100000" y="100000"/>
                                    </p:animScale>
                                  </p:childTnLst>
                                </p:cTn>
                              </p:par>
                              <p:par>
                                <p:cTn id="41" presetID="2" presetClass="entr" presetSubtype="2"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1+#ppt_w/2"/>
                                          </p:val>
                                        </p:tav>
                                        <p:tav tm="100000">
                                          <p:val>
                                            <p:strVal val="#ppt_x"/>
                                          </p:val>
                                        </p:tav>
                                      </p:tavLst>
                                    </p:anim>
                                    <p:anim calcmode="lin" valueType="num">
                                      <p:cBhvr additive="base">
                                        <p:cTn id="44" dur="500" fill="hold"/>
                                        <p:tgtEl>
                                          <p:spTgt spid="39"/>
                                        </p:tgtEl>
                                        <p:attrNameLst>
                                          <p:attrName>ppt_y</p:attrName>
                                        </p:attrNameLst>
                                      </p:cBhvr>
                                      <p:tavLst>
                                        <p:tav tm="0">
                                          <p:val>
                                            <p:strVal val="#ppt_y"/>
                                          </p:val>
                                        </p:tav>
                                        <p:tav tm="100000">
                                          <p:val>
                                            <p:strVal val="#ppt_y"/>
                                          </p:val>
                                        </p:tav>
                                      </p:tavLst>
                                    </p:anim>
                                  </p:childTnLst>
                                </p:cTn>
                              </p:par>
                              <p:par>
                                <p:cTn id="45" presetID="31"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1750" fill="hold"/>
                                        <p:tgtEl>
                                          <p:spTgt spid="25"/>
                                        </p:tgtEl>
                                        <p:attrNameLst>
                                          <p:attrName>ppt_w</p:attrName>
                                        </p:attrNameLst>
                                      </p:cBhvr>
                                      <p:tavLst>
                                        <p:tav tm="0">
                                          <p:val>
                                            <p:fltVal val="0"/>
                                          </p:val>
                                        </p:tav>
                                        <p:tav tm="100000">
                                          <p:val>
                                            <p:strVal val="#ppt_w"/>
                                          </p:val>
                                        </p:tav>
                                      </p:tavLst>
                                    </p:anim>
                                    <p:anim calcmode="lin" valueType="num">
                                      <p:cBhvr>
                                        <p:cTn id="48" dur="1750" fill="hold"/>
                                        <p:tgtEl>
                                          <p:spTgt spid="25"/>
                                        </p:tgtEl>
                                        <p:attrNameLst>
                                          <p:attrName>ppt_h</p:attrName>
                                        </p:attrNameLst>
                                      </p:cBhvr>
                                      <p:tavLst>
                                        <p:tav tm="0">
                                          <p:val>
                                            <p:fltVal val="0"/>
                                          </p:val>
                                        </p:tav>
                                        <p:tav tm="100000">
                                          <p:val>
                                            <p:strVal val="#ppt_h"/>
                                          </p:val>
                                        </p:tav>
                                      </p:tavLst>
                                    </p:anim>
                                    <p:anim calcmode="lin" valueType="num">
                                      <p:cBhvr>
                                        <p:cTn id="49" dur="1750" fill="hold"/>
                                        <p:tgtEl>
                                          <p:spTgt spid="25"/>
                                        </p:tgtEl>
                                        <p:attrNameLst>
                                          <p:attrName>style.rotation</p:attrName>
                                        </p:attrNameLst>
                                      </p:cBhvr>
                                      <p:tavLst>
                                        <p:tav tm="0">
                                          <p:val>
                                            <p:fltVal val="90"/>
                                          </p:val>
                                        </p:tav>
                                        <p:tav tm="100000">
                                          <p:val>
                                            <p:fltVal val="0"/>
                                          </p:val>
                                        </p:tav>
                                      </p:tavLst>
                                    </p:anim>
                                    <p:animEffect transition="in" filter="fade">
                                      <p:cBhvr>
                                        <p:cTn id="50" dur="1750"/>
                                        <p:tgtEl>
                                          <p:spTgt spid="25"/>
                                        </p:tgtEl>
                                      </p:cBhvr>
                                    </p:animEffect>
                                  </p:childTnLst>
                                </p:cTn>
                              </p:par>
                              <p:par>
                                <p:cTn id="51" presetID="2" presetClass="entr" presetSubtype="6"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250" fill="hold"/>
                                        <p:tgtEl>
                                          <p:spTgt spid="16"/>
                                        </p:tgtEl>
                                        <p:attrNameLst>
                                          <p:attrName>ppt_x</p:attrName>
                                        </p:attrNameLst>
                                      </p:cBhvr>
                                      <p:tavLst>
                                        <p:tav tm="0">
                                          <p:val>
                                            <p:strVal val="1+#ppt_w/2"/>
                                          </p:val>
                                        </p:tav>
                                        <p:tav tm="100000">
                                          <p:val>
                                            <p:strVal val="#ppt_x"/>
                                          </p:val>
                                        </p:tav>
                                      </p:tavLst>
                                    </p:anim>
                                    <p:anim calcmode="lin" valueType="num">
                                      <p:cBhvr additive="base">
                                        <p:cTn id="54" dur="125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6"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additive="base">
                                        <p:cTn id="57" dur="1250" fill="hold"/>
                                        <p:tgtEl>
                                          <p:spTgt spid="35"/>
                                        </p:tgtEl>
                                        <p:attrNameLst>
                                          <p:attrName>ppt_x</p:attrName>
                                        </p:attrNameLst>
                                      </p:cBhvr>
                                      <p:tavLst>
                                        <p:tav tm="0">
                                          <p:val>
                                            <p:strVal val="1+#ppt_w/2"/>
                                          </p:val>
                                        </p:tav>
                                        <p:tav tm="100000">
                                          <p:val>
                                            <p:strVal val="#ppt_x"/>
                                          </p:val>
                                        </p:tav>
                                      </p:tavLst>
                                    </p:anim>
                                    <p:anim calcmode="lin" valueType="num">
                                      <p:cBhvr additive="base">
                                        <p:cTn id="58" dur="1250" fill="hold"/>
                                        <p:tgtEl>
                                          <p:spTgt spid="35"/>
                                        </p:tgtEl>
                                        <p:attrNameLst>
                                          <p:attrName>ppt_y</p:attrName>
                                        </p:attrNameLst>
                                      </p:cBhvr>
                                      <p:tavLst>
                                        <p:tav tm="0">
                                          <p:val>
                                            <p:strVal val="1+#ppt_h/2"/>
                                          </p:val>
                                        </p:tav>
                                        <p:tav tm="100000">
                                          <p:val>
                                            <p:strVal val="#ppt_y"/>
                                          </p:val>
                                        </p:tav>
                                      </p:tavLst>
                                    </p:anim>
                                  </p:childTnLst>
                                </p:cTn>
                              </p:par>
                              <p:par>
                                <p:cTn id="59" presetID="2" presetClass="entr" presetSubtype="6"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1250" fill="hold"/>
                                        <p:tgtEl>
                                          <p:spTgt spid="32"/>
                                        </p:tgtEl>
                                        <p:attrNameLst>
                                          <p:attrName>ppt_x</p:attrName>
                                        </p:attrNameLst>
                                      </p:cBhvr>
                                      <p:tavLst>
                                        <p:tav tm="0">
                                          <p:val>
                                            <p:strVal val="1+#ppt_w/2"/>
                                          </p:val>
                                        </p:tav>
                                        <p:tav tm="100000">
                                          <p:val>
                                            <p:strVal val="#ppt_x"/>
                                          </p:val>
                                        </p:tav>
                                      </p:tavLst>
                                    </p:anim>
                                    <p:anim calcmode="lin" valueType="num">
                                      <p:cBhvr additive="base">
                                        <p:cTn id="62" dur="1250" fill="hold"/>
                                        <p:tgtEl>
                                          <p:spTgt spid="32"/>
                                        </p:tgtEl>
                                        <p:attrNameLst>
                                          <p:attrName>ppt_y</p:attrName>
                                        </p:attrNameLst>
                                      </p:cBhvr>
                                      <p:tavLst>
                                        <p:tav tm="0">
                                          <p:val>
                                            <p:strVal val="1+#ppt_h/2"/>
                                          </p:val>
                                        </p:tav>
                                        <p:tav tm="100000">
                                          <p:val>
                                            <p:strVal val="#ppt_y"/>
                                          </p:val>
                                        </p:tav>
                                      </p:tavLst>
                                    </p:anim>
                                  </p:childTnLst>
                                </p:cTn>
                              </p:par>
                              <p:par>
                                <p:cTn id="63" presetID="2" presetClass="entr" presetSubtype="6" fill="hold"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1250" fill="hold"/>
                                        <p:tgtEl>
                                          <p:spTgt spid="29"/>
                                        </p:tgtEl>
                                        <p:attrNameLst>
                                          <p:attrName>ppt_x</p:attrName>
                                        </p:attrNameLst>
                                      </p:cBhvr>
                                      <p:tavLst>
                                        <p:tav tm="0">
                                          <p:val>
                                            <p:strVal val="1+#ppt_w/2"/>
                                          </p:val>
                                        </p:tav>
                                        <p:tav tm="100000">
                                          <p:val>
                                            <p:strVal val="#ppt_x"/>
                                          </p:val>
                                        </p:tav>
                                      </p:tavLst>
                                    </p:anim>
                                    <p:anim calcmode="lin" valueType="num">
                                      <p:cBhvr additive="base">
                                        <p:cTn id="66" dur="1250" fill="hold"/>
                                        <p:tgtEl>
                                          <p:spTgt spid="29"/>
                                        </p:tgtEl>
                                        <p:attrNameLst>
                                          <p:attrName>ppt_y</p:attrName>
                                        </p:attrNameLst>
                                      </p:cBhvr>
                                      <p:tavLst>
                                        <p:tav tm="0">
                                          <p:val>
                                            <p:strVal val="1+#ppt_h/2"/>
                                          </p:val>
                                        </p:tav>
                                        <p:tav tm="100000">
                                          <p:val>
                                            <p:strVal val="#ppt_y"/>
                                          </p:val>
                                        </p:tav>
                                      </p:tavLst>
                                    </p:anim>
                                  </p:childTnLst>
                                </p:cTn>
                              </p:par>
                              <p:par>
                                <p:cTn id="67" presetID="2" presetClass="entr" presetSubtype="6" fill="hold" nodeType="withEffect">
                                  <p:stCondLst>
                                    <p:cond delay="0"/>
                                  </p:stCondLst>
                                  <p:childTnLst>
                                    <p:set>
                                      <p:cBhvr>
                                        <p:cTn id="68" dur="1" fill="hold">
                                          <p:stCondLst>
                                            <p:cond delay="0"/>
                                          </p:stCondLst>
                                        </p:cTn>
                                        <p:tgtEl>
                                          <p:spTgt spid="40"/>
                                        </p:tgtEl>
                                        <p:attrNameLst>
                                          <p:attrName>style.visibility</p:attrName>
                                        </p:attrNameLst>
                                      </p:cBhvr>
                                      <p:to>
                                        <p:strVal val="visible"/>
                                      </p:to>
                                    </p:set>
                                    <p:anim calcmode="lin" valueType="num">
                                      <p:cBhvr additive="base">
                                        <p:cTn id="69" dur="1250" fill="hold"/>
                                        <p:tgtEl>
                                          <p:spTgt spid="40"/>
                                        </p:tgtEl>
                                        <p:attrNameLst>
                                          <p:attrName>ppt_x</p:attrName>
                                        </p:attrNameLst>
                                      </p:cBhvr>
                                      <p:tavLst>
                                        <p:tav tm="0">
                                          <p:val>
                                            <p:strVal val="1+#ppt_w/2"/>
                                          </p:val>
                                        </p:tav>
                                        <p:tav tm="100000">
                                          <p:val>
                                            <p:strVal val="#ppt_x"/>
                                          </p:val>
                                        </p:tav>
                                      </p:tavLst>
                                    </p:anim>
                                    <p:anim calcmode="lin" valueType="num">
                                      <p:cBhvr additive="base">
                                        <p:cTn id="70" dur="1250" fill="hold"/>
                                        <p:tgtEl>
                                          <p:spTgt spid="40"/>
                                        </p:tgtEl>
                                        <p:attrNameLst>
                                          <p:attrName>ppt_y</p:attrName>
                                        </p:attrNameLst>
                                      </p:cBhvr>
                                      <p:tavLst>
                                        <p:tav tm="0">
                                          <p:val>
                                            <p:strVal val="1+#ppt_h/2"/>
                                          </p:val>
                                        </p:tav>
                                        <p:tav tm="100000">
                                          <p:val>
                                            <p:strVal val="#ppt_y"/>
                                          </p:val>
                                        </p:tav>
                                      </p:tavLst>
                                    </p:anim>
                                  </p:childTnLst>
                                </p:cTn>
                              </p:par>
                              <p:par>
                                <p:cTn id="71" presetID="2" presetClass="entr" presetSubtype="6"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250" fill="hold"/>
                                        <p:tgtEl>
                                          <p:spTgt spid="43"/>
                                        </p:tgtEl>
                                        <p:attrNameLst>
                                          <p:attrName>ppt_x</p:attrName>
                                        </p:attrNameLst>
                                      </p:cBhvr>
                                      <p:tavLst>
                                        <p:tav tm="0">
                                          <p:val>
                                            <p:strVal val="1+#ppt_w/2"/>
                                          </p:val>
                                        </p:tav>
                                        <p:tav tm="100000">
                                          <p:val>
                                            <p:strVal val="#ppt_x"/>
                                          </p:val>
                                        </p:tav>
                                      </p:tavLst>
                                    </p:anim>
                                    <p:anim calcmode="lin" valueType="num">
                                      <p:cBhvr additive="base">
                                        <p:cTn id="74" dur="1250" fill="hold"/>
                                        <p:tgtEl>
                                          <p:spTgt spid="43"/>
                                        </p:tgtEl>
                                        <p:attrNameLst>
                                          <p:attrName>ppt_y</p:attrName>
                                        </p:attrNameLst>
                                      </p:cBhvr>
                                      <p:tavLst>
                                        <p:tav tm="0">
                                          <p:val>
                                            <p:strVal val="1+#ppt_h/2"/>
                                          </p:val>
                                        </p:tav>
                                        <p:tav tm="100000">
                                          <p:val>
                                            <p:strVal val="#ppt_y"/>
                                          </p:val>
                                        </p:tav>
                                      </p:tavLst>
                                    </p:anim>
                                  </p:childTnLst>
                                </p:cTn>
                              </p:par>
                              <p:par>
                                <p:cTn id="75" presetID="10" presetClass="entr" presetSubtype="0" fill="hold" nodeType="with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500"/>
                                        <p:tgtEl>
                                          <p:spTgt spid="46"/>
                                        </p:tgtEl>
                                      </p:cBhvr>
                                    </p:animEffect>
                                  </p:childTnLst>
                                </p:cTn>
                              </p:par>
                              <p:par>
                                <p:cTn id="78"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79" dur="500" fill="hold"/>
                                        <p:tgtEl>
                                          <p:spTgt spid="46"/>
                                        </p:tgtEl>
                                        <p:attrNameLst>
                                          <p:attrName>ppt_x</p:attrName>
                                          <p:attrName>ppt_y</p:attrName>
                                        </p:attrNameLst>
                                      </p:cBhvr>
                                    </p:animMotion>
                                  </p:childTnLst>
                                </p:cTn>
                              </p:par>
                              <p:par>
                                <p:cTn id="80" presetID="53" presetClass="entr" presetSubtype="16" fill="hold" nodeType="withEffect">
                                  <p:stCondLst>
                                    <p:cond delay="0"/>
                                  </p:stCondLst>
                                  <p:childTnLst>
                                    <p:set>
                                      <p:cBhvr>
                                        <p:cTn id="81" dur="1" fill="hold">
                                          <p:stCondLst>
                                            <p:cond delay="0"/>
                                          </p:stCondLst>
                                        </p:cTn>
                                        <p:tgtEl>
                                          <p:spTgt spid="3"/>
                                        </p:tgtEl>
                                        <p:attrNameLst>
                                          <p:attrName>style.visibility</p:attrName>
                                        </p:attrNameLst>
                                      </p:cBhvr>
                                      <p:to>
                                        <p:strVal val="visible"/>
                                      </p:to>
                                    </p:set>
                                    <p:anim calcmode="lin" valueType="num">
                                      <p:cBhvr>
                                        <p:cTn id="82" dur="500" fill="hold"/>
                                        <p:tgtEl>
                                          <p:spTgt spid="3"/>
                                        </p:tgtEl>
                                        <p:attrNameLst>
                                          <p:attrName>ppt_w</p:attrName>
                                        </p:attrNameLst>
                                      </p:cBhvr>
                                      <p:tavLst>
                                        <p:tav tm="0">
                                          <p:val>
                                            <p:fltVal val="0"/>
                                          </p:val>
                                        </p:tav>
                                        <p:tav tm="100000">
                                          <p:val>
                                            <p:strVal val="#ppt_w"/>
                                          </p:val>
                                        </p:tav>
                                      </p:tavLst>
                                    </p:anim>
                                    <p:anim calcmode="lin" valueType="num">
                                      <p:cBhvr>
                                        <p:cTn id="83" dur="500" fill="hold"/>
                                        <p:tgtEl>
                                          <p:spTgt spid="3"/>
                                        </p:tgtEl>
                                        <p:attrNameLst>
                                          <p:attrName>ppt_h</p:attrName>
                                        </p:attrNameLst>
                                      </p:cBhvr>
                                      <p:tavLst>
                                        <p:tav tm="0">
                                          <p:val>
                                            <p:fltVal val="0"/>
                                          </p:val>
                                        </p:tav>
                                        <p:tav tm="100000">
                                          <p:val>
                                            <p:strVal val="#ppt_h"/>
                                          </p:val>
                                        </p:tav>
                                      </p:tavLst>
                                    </p:anim>
                                    <p:animEffect transition="in" filter="fade">
                                      <p:cBhvr>
                                        <p:cTn id="8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丫头\png\小人\卡通类素材\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60617">
            <a:off x="930138" y="-246850"/>
            <a:ext cx="5920783" cy="4689471"/>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7396" y="1943414"/>
            <a:ext cx="2766605" cy="3455759"/>
          </a:xfrm>
          <a:prstGeom prst="rect">
            <a:avLst/>
          </a:prstGeom>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361" y="3568256"/>
            <a:ext cx="9143908" cy="157683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 name="Picture 2" descr="Logo&#10;&#10;Description automatically generated">
            <a:extLst>
              <a:ext uri="{FF2B5EF4-FFF2-40B4-BE49-F238E27FC236}">
                <a16:creationId xmlns:a16="http://schemas.microsoft.com/office/drawing/2014/main" id="{62D8D4F6-AF69-4645-B466-E6F5A3D325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20891" y="1151326"/>
            <a:ext cx="730352" cy="792088"/>
          </a:xfrm>
          <a:prstGeom prst="rect">
            <a:avLst/>
          </a:prstGeom>
        </p:spPr>
      </p:pic>
      <p:sp>
        <p:nvSpPr>
          <p:cNvPr id="9" name="Google Shape;304;p20">
            <a:extLst>
              <a:ext uri="{FF2B5EF4-FFF2-40B4-BE49-F238E27FC236}">
                <a16:creationId xmlns:a16="http://schemas.microsoft.com/office/drawing/2014/main" id="{09CC843F-1E35-40D8-8C4C-D7C98495115E}"/>
              </a:ext>
            </a:extLst>
          </p:cNvPr>
          <p:cNvSpPr txBox="1">
            <a:spLocks/>
          </p:cNvSpPr>
          <p:nvPr/>
        </p:nvSpPr>
        <p:spPr>
          <a:xfrm>
            <a:off x="1444583" y="2523130"/>
            <a:ext cx="4891891" cy="478428"/>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defTabSz="914400"/>
            <a:r>
              <a:rPr lang="en-US" sz="3600" kern="0" dirty="0">
                <a:solidFill>
                  <a:srgbClr val="7030A0"/>
                </a:solidFill>
                <a:latin typeface="Coiny" panose="02000903060500060000" pitchFamily="2" charset="0"/>
                <a:cs typeface="Calibri" panose="020F0502020204030204" pitchFamily="34" charset="0"/>
              </a:rPr>
              <a:t>Nghe- </a:t>
            </a:r>
            <a:r>
              <a:rPr lang="en-US" sz="3600" kern="0" dirty="0" err="1">
                <a:solidFill>
                  <a:srgbClr val="7030A0"/>
                </a:solidFill>
                <a:latin typeface="Coiny" panose="02000903060500060000" pitchFamily="2" charset="0"/>
                <a:cs typeface="Calibri" panose="020F0502020204030204" pitchFamily="34" charset="0"/>
              </a:rPr>
              <a:t>viết</a:t>
            </a:r>
            <a:r>
              <a:rPr lang="en-US" sz="3600" kern="0" dirty="0">
                <a:solidFill>
                  <a:srgbClr val="7030A0"/>
                </a:solidFill>
                <a:latin typeface="Coiny" panose="02000903060500060000" pitchFamily="2" charset="0"/>
                <a:cs typeface="Calibri" panose="020F0502020204030204" pitchFamily="34" charset="0"/>
              </a:rPr>
              <a:t> </a:t>
            </a:r>
          </a:p>
          <a:p>
            <a:pPr defTabSz="914400"/>
            <a:r>
              <a:rPr lang="en-US" sz="3600" kern="0" dirty="0">
                <a:solidFill>
                  <a:srgbClr val="FF0000"/>
                </a:solidFill>
                <a:latin typeface="Coiny" panose="02000903060500060000" pitchFamily="2" charset="0"/>
                <a:cs typeface="Calibri" panose="020F0502020204030204" pitchFamily="34" charset="0"/>
              </a:rPr>
              <a:t>Con </a:t>
            </a:r>
            <a:r>
              <a:rPr lang="en-US" sz="3600" kern="0" dirty="0" err="1">
                <a:solidFill>
                  <a:srgbClr val="FF0000"/>
                </a:solidFill>
                <a:latin typeface="Coiny" panose="02000903060500060000" pitchFamily="2" charset="0"/>
                <a:cs typeface="Calibri" panose="020F0502020204030204" pitchFamily="34" charset="0"/>
              </a:rPr>
              <a:t>suối</a:t>
            </a:r>
            <a:r>
              <a:rPr lang="en-US" sz="3600" kern="0" dirty="0">
                <a:solidFill>
                  <a:srgbClr val="FF0000"/>
                </a:solidFill>
                <a:latin typeface="Coiny" panose="02000903060500060000" pitchFamily="2" charset="0"/>
                <a:cs typeface="Calibri" panose="020F0502020204030204" pitchFamily="34" charset="0"/>
              </a:rPr>
              <a:t> </a:t>
            </a:r>
            <a:r>
              <a:rPr lang="en-US" sz="3600" kern="0" dirty="0" err="1">
                <a:solidFill>
                  <a:srgbClr val="FF0000"/>
                </a:solidFill>
                <a:latin typeface="Coiny" panose="02000903060500060000" pitchFamily="2" charset="0"/>
                <a:cs typeface="Calibri" panose="020F0502020204030204" pitchFamily="34" charset="0"/>
              </a:rPr>
              <a:t>bản</a:t>
            </a:r>
            <a:r>
              <a:rPr lang="en-US" sz="3600" kern="0" dirty="0">
                <a:solidFill>
                  <a:srgbClr val="FF0000"/>
                </a:solidFill>
                <a:latin typeface="Coiny" panose="02000903060500060000" pitchFamily="2" charset="0"/>
                <a:cs typeface="Calibri" panose="020F0502020204030204" pitchFamily="34" charset="0"/>
              </a:rPr>
              <a:t> </a:t>
            </a:r>
            <a:r>
              <a:rPr lang="en-US" sz="3600" kern="0" dirty="0" err="1">
                <a:solidFill>
                  <a:srgbClr val="FF0000"/>
                </a:solidFill>
                <a:latin typeface="Coiny" panose="02000903060500060000" pitchFamily="2" charset="0"/>
                <a:cs typeface="Calibri" panose="020F0502020204030204" pitchFamily="34" charset="0"/>
              </a:rPr>
              <a:t>tôi</a:t>
            </a:r>
            <a:endParaRPr lang="en-US" sz="3600" kern="0" dirty="0">
              <a:solidFill>
                <a:srgbClr val="FF0000"/>
              </a:solidFill>
              <a:latin typeface="Coiny" panose="02000903060500060000" pitchFamily="2" charset="0"/>
              <a:cs typeface="Calibri" panose="020F0502020204030204" pitchFamily="34" charset="0"/>
            </a:endParaRPr>
          </a:p>
        </p:txBody>
      </p:sp>
    </p:spTree>
    <p:extLst>
      <p:ext uri="{BB962C8B-B14F-4D97-AF65-F5344CB8AC3E}">
        <p14:creationId xmlns:p14="http://schemas.microsoft.com/office/powerpoint/2010/main" val="163271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125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A0D5236-1059-49C3-A197-84B0D287EEEB}"/>
              </a:ext>
            </a:extLst>
          </p:cNvPr>
          <p:cNvGrpSpPr/>
          <p:nvPr/>
        </p:nvGrpSpPr>
        <p:grpSpPr>
          <a:xfrm>
            <a:off x="43283" y="-123628"/>
            <a:ext cx="9144000" cy="3883920"/>
            <a:chOff x="0" y="0"/>
            <a:chExt cx="9144000" cy="4089986"/>
          </a:xfrm>
        </p:grpSpPr>
        <p:grpSp>
          <p:nvGrpSpPr>
            <p:cNvPr id="6" name="Group 5">
              <a:extLst>
                <a:ext uri="{FF2B5EF4-FFF2-40B4-BE49-F238E27FC236}">
                  <a16:creationId xmlns:a16="http://schemas.microsoft.com/office/drawing/2014/main" id="{315F61F5-E290-47C6-BB72-F122CADBEA0D}"/>
                </a:ext>
              </a:extLst>
            </p:cNvPr>
            <p:cNvGrpSpPr/>
            <p:nvPr/>
          </p:nvGrpSpPr>
          <p:grpSpPr>
            <a:xfrm>
              <a:off x="0" y="25406"/>
              <a:ext cx="9144000" cy="4064580"/>
              <a:chOff x="245011" y="1"/>
              <a:chExt cx="8711092" cy="4064580"/>
            </a:xfrm>
          </p:grpSpPr>
          <p:grpSp>
            <p:nvGrpSpPr>
              <p:cNvPr id="3" name="Group 2">
                <a:extLst>
                  <a:ext uri="{FF2B5EF4-FFF2-40B4-BE49-F238E27FC236}">
                    <a16:creationId xmlns:a16="http://schemas.microsoft.com/office/drawing/2014/main" id="{BD7EAFE9-B184-4D19-AE1F-67ED56157AC7}"/>
                  </a:ext>
                </a:extLst>
              </p:cNvPr>
              <p:cNvGrpSpPr/>
              <p:nvPr/>
            </p:nvGrpSpPr>
            <p:grpSpPr>
              <a:xfrm>
                <a:off x="245011" y="1"/>
                <a:ext cx="8711092" cy="4064580"/>
                <a:chOff x="253396" y="956237"/>
                <a:chExt cx="8711092" cy="4064580"/>
              </a:xfrm>
            </p:grpSpPr>
            <p:pic>
              <p:nvPicPr>
                <p:cNvPr id="10" name="Picture 2" descr="F:\1-原创素材\1_mm1102\PPT\PPT_014\materaials\pageimg_g16.png"/>
                <p:cNvPicPr>
                  <a:picLocks noChangeAspect="1" noChangeArrowheads="1"/>
                </p:cNvPicPr>
                <p:nvPr/>
              </p:nvPicPr>
              <p:blipFill rotWithShape="1">
                <a:blip r:embed="rId4">
                  <a:extLst>
                    <a:ext uri="{28A0092B-C50C-407E-A947-70E740481C1C}">
                      <a14:useLocalDpi xmlns:a14="http://schemas.microsoft.com/office/drawing/2010/main" val="0"/>
                    </a:ext>
                  </a:extLst>
                </a:blip>
                <a:srcRect l="3989" t="19045"/>
                <a:stretch/>
              </p:blipFill>
              <p:spPr bwMode="auto">
                <a:xfrm>
                  <a:off x="253396" y="956237"/>
                  <a:ext cx="8711092" cy="406458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Freeform: Shape 1">
                  <a:extLst>
                    <a:ext uri="{FF2B5EF4-FFF2-40B4-BE49-F238E27FC236}">
                      <a16:creationId xmlns:a16="http://schemas.microsoft.com/office/drawing/2014/main" id="{E73A1F02-3C34-44A9-A192-BD7103CD23ED}"/>
                    </a:ext>
                  </a:extLst>
                </p:cNvPr>
                <p:cNvSpPr/>
                <p:nvPr/>
              </p:nvSpPr>
              <p:spPr>
                <a:xfrm>
                  <a:off x="6940079" y="3346173"/>
                  <a:ext cx="1765750" cy="1384444"/>
                </a:xfrm>
                <a:custGeom>
                  <a:avLst/>
                  <a:gdLst>
                    <a:gd name="connsiteX0" fmla="*/ 1733114 w 1765750"/>
                    <a:gd name="connsiteY0" fmla="*/ 129091 h 1384444"/>
                    <a:gd name="connsiteX1" fmla="*/ 1738557 w 1765750"/>
                    <a:gd name="connsiteY1" fmla="*/ 605341 h 1384444"/>
                    <a:gd name="connsiteX2" fmla="*/ 1705900 w 1765750"/>
                    <a:gd name="connsiteY2" fmla="*/ 1062541 h 1384444"/>
                    <a:gd name="connsiteX3" fmla="*/ 1512678 w 1765750"/>
                    <a:gd name="connsiteY3" fmla="*/ 1277534 h 1384444"/>
                    <a:gd name="connsiteX4" fmla="*/ 1248700 w 1765750"/>
                    <a:gd name="connsiteY4" fmla="*/ 1351013 h 1384444"/>
                    <a:gd name="connsiteX5" fmla="*/ 791500 w 1765750"/>
                    <a:gd name="connsiteY5" fmla="*/ 1367341 h 1384444"/>
                    <a:gd name="connsiteX6" fmla="*/ 209114 w 1765750"/>
                    <a:gd name="connsiteY6" fmla="*/ 1378227 h 1384444"/>
                    <a:gd name="connsiteX7" fmla="*/ 2285 w 1765750"/>
                    <a:gd name="connsiteY7" fmla="*/ 1263927 h 1384444"/>
                    <a:gd name="connsiteX8" fmla="*/ 143800 w 1765750"/>
                    <a:gd name="connsiteY8" fmla="*/ 403956 h 1384444"/>
                    <a:gd name="connsiteX9" fmla="*/ 767007 w 1765750"/>
                    <a:gd name="connsiteY9" fmla="*/ 9348 h 1384444"/>
                    <a:gd name="connsiteX10" fmla="*/ 1333064 w 1765750"/>
                    <a:gd name="connsiteY10" fmla="*/ 126370 h 1384444"/>
                    <a:gd name="connsiteX11" fmla="*/ 1733114 w 1765750"/>
                    <a:gd name="connsiteY11" fmla="*/ 129091 h 138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5750" h="1384444">
                      <a:moveTo>
                        <a:pt x="1733114" y="129091"/>
                      </a:moveTo>
                      <a:cubicBezTo>
                        <a:pt x="1800696" y="208919"/>
                        <a:pt x="1743093" y="449766"/>
                        <a:pt x="1738557" y="605341"/>
                      </a:cubicBezTo>
                      <a:cubicBezTo>
                        <a:pt x="1734021" y="760916"/>
                        <a:pt x="1743546" y="950509"/>
                        <a:pt x="1705900" y="1062541"/>
                      </a:cubicBezTo>
                      <a:cubicBezTo>
                        <a:pt x="1668254" y="1174573"/>
                        <a:pt x="1588878" y="1229455"/>
                        <a:pt x="1512678" y="1277534"/>
                      </a:cubicBezTo>
                      <a:cubicBezTo>
                        <a:pt x="1436478" y="1325613"/>
                        <a:pt x="1368896" y="1336045"/>
                        <a:pt x="1248700" y="1351013"/>
                      </a:cubicBezTo>
                      <a:cubicBezTo>
                        <a:pt x="1128504" y="1365981"/>
                        <a:pt x="791500" y="1367341"/>
                        <a:pt x="791500" y="1367341"/>
                      </a:cubicBezTo>
                      <a:cubicBezTo>
                        <a:pt x="618236" y="1371877"/>
                        <a:pt x="340650" y="1395463"/>
                        <a:pt x="209114" y="1378227"/>
                      </a:cubicBezTo>
                      <a:cubicBezTo>
                        <a:pt x="77578" y="1360991"/>
                        <a:pt x="13171" y="1426305"/>
                        <a:pt x="2285" y="1263927"/>
                      </a:cubicBezTo>
                      <a:cubicBezTo>
                        <a:pt x="-8601" y="1101549"/>
                        <a:pt x="16346" y="613053"/>
                        <a:pt x="143800" y="403956"/>
                      </a:cubicBezTo>
                      <a:cubicBezTo>
                        <a:pt x="271254" y="194860"/>
                        <a:pt x="568796" y="55612"/>
                        <a:pt x="767007" y="9348"/>
                      </a:cubicBezTo>
                      <a:cubicBezTo>
                        <a:pt x="965218" y="-36916"/>
                        <a:pt x="1170685" y="102331"/>
                        <a:pt x="1333064" y="126370"/>
                      </a:cubicBezTo>
                      <a:cubicBezTo>
                        <a:pt x="1495443" y="150409"/>
                        <a:pt x="1665532" y="49263"/>
                        <a:pt x="1733114" y="1290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reeform: Shape 3">
                <a:extLst>
                  <a:ext uri="{FF2B5EF4-FFF2-40B4-BE49-F238E27FC236}">
                    <a16:creationId xmlns:a16="http://schemas.microsoft.com/office/drawing/2014/main" id="{4CDD43F8-3507-4830-BDFA-FFA8C71F90CD}"/>
                  </a:ext>
                </a:extLst>
              </p:cNvPr>
              <p:cNvSpPr/>
              <p:nvPr/>
            </p:nvSpPr>
            <p:spPr>
              <a:xfrm>
                <a:off x="245011" y="207316"/>
                <a:ext cx="1080046" cy="1089522"/>
              </a:xfrm>
              <a:custGeom>
                <a:avLst/>
                <a:gdLst>
                  <a:gd name="connsiteX0" fmla="*/ 1065315 w 1080046"/>
                  <a:gd name="connsiteY0" fmla="*/ 74 h 1089522"/>
                  <a:gd name="connsiteX1" fmla="*/ 480853 w 1080046"/>
                  <a:gd name="connsiteY1" fmla="*/ 160329 h 1089522"/>
                  <a:gd name="connsiteX2" fmla="*/ 122634 w 1080046"/>
                  <a:gd name="connsiteY2" fmla="*/ 527975 h 1089522"/>
                  <a:gd name="connsiteX3" fmla="*/ 86 w 1080046"/>
                  <a:gd name="connsiteY3" fmla="*/ 1037022 h 1089522"/>
                  <a:gd name="connsiteX4" fmla="*/ 103781 w 1080046"/>
                  <a:gd name="connsiteY4" fmla="*/ 1037022 h 1089522"/>
                  <a:gd name="connsiteX5" fmla="*/ 141488 w 1080046"/>
                  <a:gd name="connsiteY5" fmla="*/ 716511 h 1089522"/>
                  <a:gd name="connsiteX6" fmla="*/ 254610 w 1080046"/>
                  <a:gd name="connsiteY6" fmla="*/ 509121 h 1089522"/>
                  <a:gd name="connsiteX7" fmla="*/ 443146 w 1080046"/>
                  <a:gd name="connsiteY7" fmla="*/ 273451 h 1089522"/>
                  <a:gd name="connsiteX8" fmla="*/ 725950 w 1080046"/>
                  <a:gd name="connsiteY8" fmla="*/ 207463 h 1089522"/>
                  <a:gd name="connsiteX9" fmla="*/ 810791 w 1080046"/>
                  <a:gd name="connsiteY9" fmla="*/ 311158 h 1089522"/>
                  <a:gd name="connsiteX10" fmla="*/ 999327 w 1080046"/>
                  <a:gd name="connsiteY10" fmla="*/ 292305 h 1089522"/>
                  <a:gd name="connsiteX11" fmla="*/ 914486 w 1080046"/>
                  <a:gd name="connsiteY11" fmla="*/ 141476 h 1089522"/>
                  <a:gd name="connsiteX12" fmla="*/ 1065315 w 1080046"/>
                  <a:gd name="connsiteY12" fmla="*/ 74 h 108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046" h="1089522">
                    <a:moveTo>
                      <a:pt x="1065315" y="74"/>
                    </a:moveTo>
                    <a:cubicBezTo>
                      <a:pt x="993043" y="3216"/>
                      <a:pt x="637966" y="72346"/>
                      <a:pt x="480853" y="160329"/>
                    </a:cubicBezTo>
                    <a:cubicBezTo>
                      <a:pt x="323739" y="248313"/>
                      <a:pt x="202762" y="381860"/>
                      <a:pt x="122634" y="527975"/>
                    </a:cubicBezTo>
                    <a:cubicBezTo>
                      <a:pt x="42506" y="674090"/>
                      <a:pt x="3228" y="952181"/>
                      <a:pt x="86" y="1037022"/>
                    </a:cubicBezTo>
                    <a:cubicBezTo>
                      <a:pt x="-3056" y="1121863"/>
                      <a:pt x="80214" y="1090440"/>
                      <a:pt x="103781" y="1037022"/>
                    </a:cubicBezTo>
                    <a:cubicBezTo>
                      <a:pt x="127348" y="983604"/>
                      <a:pt x="116350" y="804494"/>
                      <a:pt x="141488" y="716511"/>
                    </a:cubicBezTo>
                    <a:cubicBezTo>
                      <a:pt x="166626" y="628528"/>
                      <a:pt x="204334" y="582964"/>
                      <a:pt x="254610" y="509121"/>
                    </a:cubicBezTo>
                    <a:cubicBezTo>
                      <a:pt x="304886" y="435278"/>
                      <a:pt x="364589" y="323727"/>
                      <a:pt x="443146" y="273451"/>
                    </a:cubicBezTo>
                    <a:cubicBezTo>
                      <a:pt x="521703" y="223175"/>
                      <a:pt x="664676" y="201179"/>
                      <a:pt x="725950" y="207463"/>
                    </a:cubicBezTo>
                    <a:cubicBezTo>
                      <a:pt x="787224" y="213747"/>
                      <a:pt x="765228" y="297018"/>
                      <a:pt x="810791" y="311158"/>
                    </a:cubicBezTo>
                    <a:cubicBezTo>
                      <a:pt x="856354" y="325298"/>
                      <a:pt x="982045" y="320585"/>
                      <a:pt x="999327" y="292305"/>
                    </a:cubicBezTo>
                    <a:cubicBezTo>
                      <a:pt x="1016609" y="264025"/>
                      <a:pt x="908201" y="188610"/>
                      <a:pt x="914486" y="141476"/>
                    </a:cubicBezTo>
                    <a:cubicBezTo>
                      <a:pt x="920770" y="94342"/>
                      <a:pt x="1137587" y="-3068"/>
                      <a:pt x="1065315" y="74"/>
                    </a:cubicBezTo>
                    <a:close/>
                  </a:path>
                </a:pathLst>
              </a:custGeom>
              <a:solidFill>
                <a:srgbClr val="669A9F"/>
              </a:solidFill>
              <a:ln>
                <a:solidFill>
                  <a:srgbClr val="669A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4CBC9BE3-5F18-414C-88BE-3251D9F3BF8E}"/>
                  </a:ext>
                </a:extLst>
              </p:cNvPr>
              <p:cNvSpPr/>
              <p:nvPr/>
            </p:nvSpPr>
            <p:spPr>
              <a:xfrm>
                <a:off x="955961" y="498759"/>
                <a:ext cx="419281" cy="266847"/>
              </a:xfrm>
              <a:custGeom>
                <a:avLst/>
                <a:gdLst>
                  <a:gd name="connsiteX0" fmla="*/ 419077 w 419281"/>
                  <a:gd name="connsiteY0" fmla="*/ 23755 h 266847"/>
                  <a:gd name="connsiteX1" fmla="*/ 315949 w 419281"/>
                  <a:gd name="connsiteY1" fmla="*/ 10005 h 266847"/>
                  <a:gd name="connsiteX2" fmla="*/ 109693 w 419281"/>
                  <a:gd name="connsiteY2" fmla="*/ 34068 h 266847"/>
                  <a:gd name="connsiteX3" fmla="*/ 6565 w 419281"/>
                  <a:gd name="connsiteY3" fmla="*/ 144071 h 266847"/>
                  <a:gd name="connsiteX4" fmla="*/ 291886 w 419281"/>
                  <a:gd name="connsiteY4" fmla="*/ 264387 h 266847"/>
                  <a:gd name="connsiteX5" fmla="*/ 419077 w 419281"/>
                  <a:gd name="connsiteY5" fmla="*/ 23755 h 26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281" h="266847">
                    <a:moveTo>
                      <a:pt x="419077" y="23755"/>
                    </a:moveTo>
                    <a:cubicBezTo>
                      <a:pt x="423087" y="-18642"/>
                      <a:pt x="367513" y="8286"/>
                      <a:pt x="315949" y="10005"/>
                    </a:cubicBezTo>
                    <a:cubicBezTo>
                      <a:pt x="264385" y="11724"/>
                      <a:pt x="161257" y="11724"/>
                      <a:pt x="109693" y="34068"/>
                    </a:cubicBezTo>
                    <a:cubicBezTo>
                      <a:pt x="58129" y="56412"/>
                      <a:pt x="-23800" y="105685"/>
                      <a:pt x="6565" y="144071"/>
                    </a:cubicBezTo>
                    <a:cubicBezTo>
                      <a:pt x="36930" y="182457"/>
                      <a:pt x="224853" y="283867"/>
                      <a:pt x="291886" y="264387"/>
                    </a:cubicBezTo>
                    <a:cubicBezTo>
                      <a:pt x="358919" y="244907"/>
                      <a:pt x="415067" y="66152"/>
                      <a:pt x="419077" y="237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6204" y="33930"/>
              <a:ext cx="3949878" cy="544149"/>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715" y="0"/>
              <a:ext cx="1102698" cy="1022486"/>
            </a:xfrm>
            <a:prstGeom prst="rect">
              <a:avLst/>
            </a:prstGeom>
          </p:spPr>
        </p:pic>
      </p:grpSp>
      <p:sp>
        <p:nvSpPr>
          <p:cNvPr id="89" name="Rectangle 88">
            <a:extLst>
              <a:ext uri="{FF2B5EF4-FFF2-40B4-BE49-F238E27FC236}">
                <a16:creationId xmlns:a16="http://schemas.microsoft.com/office/drawing/2014/main" id="{E0667934-0297-4FE3-A420-C82E846CDD9A}"/>
              </a:ext>
            </a:extLst>
          </p:cNvPr>
          <p:cNvSpPr/>
          <p:nvPr/>
        </p:nvSpPr>
        <p:spPr>
          <a:xfrm>
            <a:off x="626727" y="947138"/>
            <a:ext cx="7890545" cy="2400657"/>
          </a:xfrm>
          <a:prstGeom prst="rect">
            <a:avLst/>
          </a:prstGeom>
          <a:noFill/>
        </p:spPr>
        <p:txBody>
          <a:bodyPr wrap="square">
            <a:spAutoFit/>
          </a:bodyPr>
          <a:lstStyle/>
          <a:p>
            <a:pPr lvl="0" indent="363538" algn="just">
              <a:spcAft>
                <a:spcPts val="600"/>
              </a:spcAft>
            </a:pPr>
            <a:r>
              <a:rPr lang="vi-VN" sz="3000" dirty="0">
                <a:solidFill>
                  <a:srgbClr val="FF0000"/>
                </a:solidFill>
                <a:latin typeface="Calibri" panose="020F0502020204030204" pitchFamily="34" charset="0"/>
                <a:cs typeface="Calibri" panose="020F0502020204030204" pitchFamily="34" charset="0"/>
              </a:rPr>
              <a:t>Đoạn</a:t>
            </a:r>
            <a:r>
              <a:rPr lang="vi-VN" sz="3000" dirty="0">
                <a:latin typeface="Calibri" panose="020F0502020204030204" pitchFamily="34" charset="0"/>
                <a:cs typeface="Calibri" panose="020F0502020204030204" pitchFamily="34" charset="0"/>
              </a:rPr>
              <a:t> </a:t>
            </a:r>
            <a:r>
              <a:rPr lang="vi-VN" sz="3000" dirty="0">
                <a:solidFill>
                  <a:srgbClr val="FF0000"/>
                </a:solidFill>
                <a:latin typeface="Calibri" panose="020F0502020204030204" pitchFamily="34" charset="0"/>
                <a:cs typeface="Calibri" panose="020F0502020204030204" pitchFamily="34" charset="0"/>
              </a:rPr>
              <a:t>suối</a:t>
            </a:r>
            <a:r>
              <a:rPr lang="vi-VN" sz="3000" dirty="0">
                <a:latin typeface="Calibri" panose="020F0502020204030204" pitchFamily="34" charset="0"/>
                <a:cs typeface="Calibri" panose="020F0502020204030204" pitchFamily="34" charset="0"/>
              </a:rPr>
              <a:t> chảy qua bản tôi có hai cái </a:t>
            </a:r>
            <a:r>
              <a:rPr lang="vi-VN" sz="3000" dirty="0">
                <a:solidFill>
                  <a:srgbClr val="FF0000"/>
                </a:solidFill>
                <a:latin typeface="Calibri" panose="020F0502020204030204" pitchFamily="34" charset="0"/>
                <a:cs typeface="Calibri" panose="020F0502020204030204" pitchFamily="34" charset="0"/>
              </a:rPr>
              <a:t>thác</a:t>
            </a:r>
            <a:r>
              <a:rPr lang="vi-VN" sz="3000" dirty="0">
                <a:latin typeface="Calibri" panose="020F0502020204030204" pitchFamily="34" charset="0"/>
                <a:cs typeface="Calibri" panose="020F0502020204030204" pitchFamily="34" charset="0"/>
              </a:rPr>
              <a:t>, nước chảy khá </a:t>
            </a:r>
            <a:r>
              <a:rPr lang="vi-VN" sz="3000" dirty="0">
                <a:solidFill>
                  <a:srgbClr val="FF0000"/>
                </a:solidFill>
                <a:latin typeface="Calibri" panose="020F0502020204030204" pitchFamily="34" charset="0"/>
                <a:cs typeface="Calibri" panose="020F0502020204030204" pitchFamily="34" charset="0"/>
              </a:rPr>
              <a:t>xiết</a:t>
            </a:r>
            <a:r>
              <a:rPr lang="vi-VN" sz="3000" dirty="0">
                <a:latin typeface="Calibri" panose="020F0502020204030204" pitchFamily="34" charset="0"/>
                <a:cs typeface="Calibri" panose="020F0502020204030204" pitchFamily="34" charset="0"/>
              </a:rPr>
              <a:t>. Nước gặp những tảng đá ngầm chồm lên thành những con </a:t>
            </a:r>
            <a:r>
              <a:rPr lang="vi-VN" sz="3000" dirty="0">
                <a:solidFill>
                  <a:srgbClr val="FF0000"/>
                </a:solidFill>
                <a:latin typeface="Calibri" panose="020F0502020204030204" pitchFamily="34" charset="0"/>
                <a:cs typeface="Calibri" panose="020F0502020204030204" pitchFamily="34" charset="0"/>
              </a:rPr>
              <a:t>sóng</a:t>
            </a:r>
            <a:r>
              <a:rPr lang="vi-VN" sz="3000" dirty="0">
                <a:latin typeface="Calibri" panose="020F0502020204030204" pitchFamily="34" charset="0"/>
                <a:cs typeface="Calibri" panose="020F0502020204030204" pitchFamily="34" charset="0"/>
              </a:rPr>
              <a:t> bạc đầu. Hết đoạn thác lại đến vực. Vực khá sâu, nước lững thững như kẻ nhàn rỗi dạo xuôi dòng.</a:t>
            </a:r>
          </a:p>
        </p:txBody>
      </p:sp>
      <p:grpSp>
        <p:nvGrpSpPr>
          <p:cNvPr id="90" name="Group 89">
            <a:extLst>
              <a:ext uri="{FF2B5EF4-FFF2-40B4-BE49-F238E27FC236}">
                <a16:creationId xmlns:a16="http://schemas.microsoft.com/office/drawing/2014/main" id="{FD6E9D1B-3CBA-4C23-83C9-F755A740FC22}"/>
              </a:ext>
            </a:extLst>
          </p:cNvPr>
          <p:cNvGrpSpPr/>
          <p:nvPr/>
        </p:nvGrpSpPr>
        <p:grpSpPr>
          <a:xfrm>
            <a:off x="2170930" y="3304388"/>
            <a:ext cx="4888705" cy="545827"/>
            <a:chOff x="2028093" y="4719477"/>
            <a:chExt cx="7514492" cy="966215"/>
          </a:xfrm>
        </p:grpSpPr>
        <p:sp>
          <p:nvSpPr>
            <p:cNvPr id="91" name="i$liďé">
              <a:extLst>
                <a:ext uri="{FF2B5EF4-FFF2-40B4-BE49-F238E27FC236}">
                  <a16:creationId xmlns:a16="http://schemas.microsoft.com/office/drawing/2014/main" id="{D1E622CC-5E34-4C66-A235-96BBF7BC0E35}"/>
                </a:ext>
              </a:extLst>
            </p:cNvPr>
            <p:cNvSpPr/>
            <p:nvPr/>
          </p:nvSpPr>
          <p:spPr bwMode="auto">
            <a:xfrm>
              <a:off x="2028093" y="4719477"/>
              <a:ext cx="7514492" cy="966215"/>
            </a:xfrm>
            <a:prstGeom prst="roundRect">
              <a:avLst>
                <a:gd name="adj" fmla="val 42140"/>
              </a:avLst>
            </a:prstGeom>
            <a:solidFill>
              <a:srgbClr val="FFF4D1"/>
            </a:solidFill>
            <a:ln w="38100" cap="rnd" cmpd="thickThin">
              <a:solidFill>
                <a:srgbClr val="FF9409"/>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dirty="0"/>
            </a:p>
          </p:txBody>
        </p:sp>
        <p:sp>
          <p:nvSpPr>
            <p:cNvPr id="92" name="Rectangle 91">
              <a:extLst>
                <a:ext uri="{FF2B5EF4-FFF2-40B4-BE49-F238E27FC236}">
                  <a16:creationId xmlns:a16="http://schemas.microsoft.com/office/drawing/2014/main" id="{DC56C971-1D49-4F45-A93B-B6141A4ACE13}"/>
                </a:ext>
              </a:extLst>
            </p:cNvPr>
            <p:cNvSpPr/>
            <p:nvPr/>
          </p:nvSpPr>
          <p:spPr>
            <a:xfrm>
              <a:off x="2244783" y="4719479"/>
              <a:ext cx="7297802" cy="926196"/>
            </a:xfrm>
            <a:prstGeom prst="rect">
              <a:avLst/>
            </a:prstGeom>
          </p:spPr>
          <p:txBody>
            <a:bodyPr wrap="square">
              <a:spAutoFit/>
            </a:bodyPr>
            <a:lstStyle/>
            <a:p>
              <a:pPr algn="ctr"/>
              <a:r>
                <a:rPr lang="en-US" sz="2800" dirty="0" err="1">
                  <a:solidFill>
                    <a:srgbClr val="000000"/>
                  </a:solidFill>
                  <a:latin typeface="Calibri" panose="020F0502020204030204" pitchFamily="34" charset="0"/>
                  <a:cs typeface="Calibri" panose="020F0502020204030204" pitchFamily="34" charset="0"/>
                </a:rPr>
                <a:t>Đoạn</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văn</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nói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về</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nội</a:t>
              </a:r>
              <a:r>
                <a:rPr lang="en-US" sz="2800" dirty="0">
                  <a:solidFill>
                    <a:srgbClr val="000000"/>
                  </a:solidFill>
                  <a:latin typeface="Calibri" panose="020F0502020204030204" pitchFamily="34" charset="0"/>
                  <a:cs typeface="Calibri" panose="020F0502020204030204" pitchFamily="34" charset="0"/>
                </a:rPr>
                <a:t> dung </a:t>
              </a:r>
              <a:r>
                <a:rPr lang="en-US" sz="2800" dirty="0" err="1">
                  <a:solidFill>
                    <a:srgbClr val="000000"/>
                  </a:solidFill>
                  <a:latin typeface="Calibri" panose="020F0502020204030204" pitchFamily="34" charset="0"/>
                  <a:cs typeface="Calibri" panose="020F0502020204030204" pitchFamily="34" charset="0"/>
                </a:rPr>
                <a:t>gì</a:t>
              </a:r>
              <a:r>
                <a:rPr lang="en-US" sz="2800" dirty="0">
                  <a:solidFill>
                    <a:srgbClr val="000000"/>
                  </a:solidFill>
                  <a:latin typeface="Calibri" panose="020F0502020204030204" pitchFamily="34" charset="0"/>
                  <a:cs typeface="Calibri" panose="020F0502020204030204" pitchFamily="34" charset="0"/>
                </a:rPr>
                <a:t>?</a:t>
              </a:r>
              <a:endParaRPr lang="en-US" sz="2800" dirty="0"/>
            </a:p>
          </p:txBody>
        </p:sp>
      </p:grpSp>
      <p:grpSp>
        <p:nvGrpSpPr>
          <p:cNvPr id="26" name="Group 25">
            <a:extLst>
              <a:ext uri="{FF2B5EF4-FFF2-40B4-BE49-F238E27FC236}">
                <a16:creationId xmlns:a16="http://schemas.microsoft.com/office/drawing/2014/main" id="{CB4AABEE-CA58-4475-ABAD-2BF8E653EB0A}"/>
              </a:ext>
            </a:extLst>
          </p:cNvPr>
          <p:cNvGrpSpPr/>
          <p:nvPr/>
        </p:nvGrpSpPr>
        <p:grpSpPr>
          <a:xfrm>
            <a:off x="834528" y="3990165"/>
            <a:ext cx="7783625" cy="1862565"/>
            <a:chOff x="2028093" y="4719477"/>
            <a:chExt cx="7521025" cy="2537862"/>
          </a:xfrm>
        </p:grpSpPr>
        <p:sp>
          <p:nvSpPr>
            <p:cNvPr id="27" name="i$liďé">
              <a:extLst>
                <a:ext uri="{FF2B5EF4-FFF2-40B4-BE49-F238E27FC236}">
                  <a16:creationId xmlns:a16="http://schemas.microsoft.com/office/drawing/2014/main" id="{E1590FF0-D62F-4E61-8C04-2A210EB89728}"/>
                </a:ext>
              </a:extLst>
            </p:cNvPr>
            <p:cNvSpPr/>
            <p:nvPr/>
          </p:nvSpPr>
          <p:spPr bwMode="auto">
            <a:xfrm>
              <a:off x="2028093" y="4719477"/>
              <a:ext cx="7514492" cy="1455658"/>
            </a:xfrm>
            <a:prstGeom prst="roundRect">
              <a:avLst>
                <a:gd name="adj" fmla="val 42140"/>
              </a:avLst>
            </a:prstGeom>
            <a:solidFill>
              <a:srgbClr val="FFFF00"/>
            </a:solidFill>
            <a:ln w="38100" cap="rnd" cmpd="thickThin">
              <a:solidFill>
                <a:srgbClr val="FF9409"/>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dirty="0"/>
            </a:p>
          </p:txBody>
        </p:sp>
        <p:sp>
          <p:nvSpPr>
            <p:cNvPr id="28" name="Rectangle 27">
              <a:extLst>
                <a:ext uri="{FF2B5EF4-FFF2-40B4-BE49-F238E27FC236}">
                  <a16:creationId xmlns:a16="http://schemas.microsoft.com/office/drawing/2014/main" id="{F155B41F-0997-46C1-ACDD-D1F4163C5DF8}"/>
                </a:ext>
              </a:extLst>
            </p:cNvPr>
            <p:cNvSpPr/>
            <p:nvPr/>
          </p:nvSpPr>
          <p:spPr>
            <a:xfrm>
              <a:off x="2251316" y="4805640"/>
              <a:ext cx="7297802" cy="2451699"/>
            </a:xfrm>
            <a:prstGeom prst="rect">
              <a:avLst/>
            </a:prstGeom>
          </p:spPr>
          <p:txBody>
            <a:bodyPr wrap="square">
              <a:spAutoFit/>
            </a:bodyPr>
            <a:lstStyle/>
            <a:p>
              <a:pPr algn="ctr"/>
              <a:r>
                <a:rPr lang="en-US" sz="2800" dirty="0" err="1">
                  <a:solidFill>
                    <a:srgbClr val="000000"/>
                  </a:solidFill>
                  <a:latin typeface="Calibri" panose="020F0502020204030204" pitchFamily="34" charset="0"/>
                  <a:cs typeface="Calibri" panose="020F0502020204030204" pitchFamily="34" charset="0"/>
                </a:rPr>
                <a:t>Sự</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đặc</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sắc</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của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đoạn</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suối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chảy</a:t>
              </a:r>
              <a:r>
                <a:rPr lang="en-US" sz="2800" dirty="0">
                  <a:solidFill>
                    <a:srgbClr val="000000"/>
                  </a:solidFill>
                  <a:latin typeface="Calibri" panose="020F0502020204030204" pitchFamily="34" charset="0"/>
                  <a:cs typeface="Calibri" panose="020F0502020204030204" pitchFamily="34" charset="0"/>
                </a:rPr>
                <a:t> qua </a:t>
              </a:r>
              <a:r>
                <a:rPr lang="en-US" sz="2800" dirty="0" err="1">
                  <a:solidFill>
                    <a:srgbClr val="000000"/>
                  </a:solidFill>
                  <a:latin typeface="Calibri" panose="020F0502020204030204" pitchFamily="34" charset="0"/>
                  <a:cs typeface="Calibri" panose="020F0502020204030204" pitchFamily="34" charset="0"/>
                </a:rPr>
                <a:t>bản</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là</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có</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hai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cái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thác</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hết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đoạn</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thác</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lại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đến</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vực</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sâu</a:t>
              </a:r>
              <a:r>
                <a:rPr lang="en-US" sz="2800" dirty="0">
                  <a:solidFill>
                    <a:srgbClr val="000000"/>
                  </a:solidFill>
                  <a:latin typeface="Calibri" panose="020F0502020204030204" pitchFamily="34" charset="0"/>
                  <a:cs typeface="Calibri" panose="020F0502020204030204" pitchFamily="34" charset="0"/>
                </a:rPr>
                <a:t>.</a:t>
              </a:r>
              <a:endParaRPr lang="en-US" sz="2800" dirty="0"/>
            </a:p>
          </p:txBody>
        </p:sp>
      </p:grpSp>
      <p:pic>
        <p:nvPicPr>
          <p:cNvPr id="8" name="Picture 7">
            <a:extLst>
              <a:ext uri="{FF2B5EF4-FFF2-40B4-BE49-F238E27FC236}">
                <a16:creationId xmlns:a16="http://schemas.microsoft.com/office/drawing/2014/main" id="{727759D3-E768-4071-8D96-FBE8C7BB6C03}"/>
              </a:ext>
            </a:extLst>
          </p:cNvPr>
          <p:cNvPicPr>
            <a:picLocks noChangeAspect="1"/>
          </p:cNvPicPr>
          <p:nvPr/>
        </p:nvPicPr>
        <p:blipFill>
          <a:blip r:embed="rId7"/>
          <a:stretch>
            <a:fillRect/>
          </a:stretch>
        </p:blipFill>
        <p:spPr>
          <a:xfrm>
            <a:off x="2127291" y="315129"/>
            <a:ext cx="4889416" cy="859611"/>
          </a:xfrm>
          <a:prstGeom prst="rect">
            <a:avLst/>
          </a:prstGeom>
        </p:spPr>
      </p:pic>
    </p:spTree>
    <p:extLst>
      <p:ext uri="{BB962C8B-B14F-4D97-AF65-F5344CB8AC3E}">
        <p14:creationId xmlns:p14="http://schemas.microsoft.com/office/powerpoint/2010/main" val="359575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67EE5EE-2CC5-4AB7-B86A-47CBECB6B6A6}"/>
              </a:ext>
            </a:extLst>
          </p:cNvPr>
          <p:cNvGrpSpPr/>
          <p:nvPr/>
        </p:nvGrpSpPr>
        <p:grpSpPr>
          <a:xfrm>
            <a:off x="87924" y="846272"/>
            <a:ext cx="8968152" cy="4217188"/>
            <a:chOff x="0" y="-127203"/>
            <a:chExt cx="8968152" cy="4217188"/>
          </a:xfrm>
        </p:grpSpPr>
        <p:grpSp>
          <p:nvGrpSpPr>
            <p:cNvPr id="13" name="Group 12">
              <a:extLst>
                <a:ext uri="{FF2B5EF4-FFF2-40B4-BE49-F238E27FC236}">
                  <a16:creationId xmlns:a16="http://schemas.microsoft.com/office/drawing/2014/main" id="{D5A91455-10AD-406C-94A3-27C136C46474}"/>
                </a:ext>
              </a:extLst>
            </p:cNvPr>
            <p:cNvGrpSpPr/>
            <p:nvPr/>
          </p:nvGrpSpPr>
          <p:grpSpPr>
            <a:xfrm>
              <a:off x="0" y="49488"/>
              <a:ext cx="8968152" cy="4040497"/>
              <a:chOff x="245011" y="24083"/>
              <a:chExt cx="8543569" cy="4040497"/>
            </a:xfrm>
          </p:grpSpPr>
          <p:grpSp>
            <p:nvGrpSpPr>
              <p:cNvPr id="17" name="Group 16">
                <a:extLst>
                  <a:ext uri="{FF2B5EF4-FFF2-40B4-BE49-F238E27FC236}">
                    <a16:creationId xmlns:a16="http://schemas.microsoft.com/office/drawing/2014/main" id="{E7A5EA3F-BBD0-41E3-A6B2-108DBA2980D3}"/>
                  </a:ext>
                </a:extLst>
              </p:cNvPr>
              <p:cNvGrpSpPr/>
              <p:nvPr/>
            </p:nvGrpSpPr>
            <p:grpSpPr>
              <a:xfrm>
                <a:off x="245011" y="24083"/>
                <a:ext cx="8543569" cy="4040497"/>
                <a:chOff x="253396" y="980319"/>
                <a:chExt cx="8543569" cy="4040497"/>
              </a:xfrm>
            </p:grpSpPr>
            <p:pic>
              <p:nvPicPr>
                <p:cNvPr id="20" name="Picture 2" descr="F:\1-原创素材\1_mm1102\PPT\PPT_014\materaials\pageimg_g16.png">
                  <a:extLst>
                    <a:ext uri="{FF2B5EF4-FFF2-40B4-BE49-F238E27FC236}">
                      <a16:creationId xmlns:a16="http://schemas.microsoft.com/office/drawing/2014/main" id="{000423E9-F33C-47D1-9726-9A38F29512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89" t="19525"/>
                <a:stretch/>
              </p:blipFill>
              <p:spPr bwMode="auto">
                <a:xfrm>
                  <a:off x="253396" y="980319"/>
                  <a:ext cx="8543569" cy="4040497"/>
                </a:xfrm>
                <a:prstGeom prst="rect">
                  <a:avLst/>
                </a:prstGeom>
                <a:noFill/>
                <a:effectLst/>
                <a:extLst>
                  <a:ext uri="{909E8E84-426E-40DD-AFC4-6F175D3DCCD1}">
                    <a14:hiddenFill xmlns:a14="http://schemas.microsoft.com/office/drawing/2010/main">
                      <a:solidFill>
                        <a:srgbClr val="FFFFFF"/>
                      </a:solidFill>
                    </a14:hiddenFill>
                  </a:ext>
                </a:extLst>
              </p:spPr>
            </p:pic>
            <p:sp>
              <p:nvSpPr>
                <p:cNvPr id="21" name="Freeform: Shape 20">
                  <a:extLst>
                    <a:ext uri="{FF2B5EF4-FFF2-40B4-BE49-F238E27FC236}">
                      <a16:creationId xmlns:a16="http://schemas.microsoft.com/office/drawing/2014/main" id="{72116DF7-1A49-4407-90C1-92B73C9A1921}"/>
                    </a:ext>
                  </a:extLst>
                </p:cNvPr>
                <p:cNvSpPr/>
                <p:nvPr/>
              </p:nvSpPr>
              <p:spPr>
                <a:xfrm>
                  <a:off x="6720345" y="3377704"/>
                  <a:ext cx="1765750" cy="1384444"/>
                </a:xfrm>
                <a:custGeom>
                  <a:avLst/>
                  <a:gdLst>
                    <a:gd name="connsiteX0" fmla="*/ 1733114 w 1765750"/>
                    <a:gd name="connsiteY0" fmla="*/ 129091 h 1384444"/>
                    <a:gd name="connsiteX1" fmla="*/ 1738557 w 1765750"/>
                    <a:gd name="connsiteY1" fmla="*/ 605341 h 1384444"/>
                    <a:gd name="connsiteX2" fmla="*/ 1705900 w 1765750"/>
                    <a:gd name="connsiteY2" fmla="*/ 1062541 h 1384444"/>
                    <a:gd name="connsiteX3" fmla="*/ 1512678 w 1765750"/>
                    <a:gd name="connsiteY3" fmla="*/ 1277534 h 1384444"/>
                    <a:gd name="connsiteX4" fmla="*/ 1248700 w 1765750"/>
                    <a:gd name="connsiteY4" fmla="*/ 1351013 h 1384444"/>
                    <a:gd name="connsiteX5" fmla="*/ 791500 w 1765750"/>
                    <a:gd name="connsiteY5" fmla="*/ 1367341 h 1384444"/>
                    <a:gd name="connsiteX6" fmla="*/ 209114 w 1765750"/>
                    <a:gd name="connsiteY6" fmla="*/ 1378227 h 1384444"/>
                    <a:gd name="connsiteX7" fmla="*/ 2285 w 1765750"/>
                    <a:gd name="connsiteY7" fmla="*/ 1263927 h 1384444"/>
                    <a:gd name="connsiteX8" fmla="*/ 143800 w 1765750"/>
                    <a:gd name="connsiteY8" fmla="*/ 403956 h 1384444"/>
                    <a:gd name="connsiteX9" fmla="*/ 767007 w 1765750"/>
                    <a:gd name="connsiteY9" fmla="*/ 9348 h 1384444"/>
                    <a:gd name="connsiteX10" fmla="*/ 1333064 w 1765750"/>
                    <a:gd name="connsiteY10" fmla="*/ 126370 h 1384444"/>
                    <a:gd name="connsiteX11" fmla="*/ 1733114 w 1765750"/>
                    <a:gd name="connsiteY11" fmla="*/ 129091 h 138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5750" h="1384444">
                      <a:moveTo>
                        <a:pt x="1733114" y="129091"/>
                      </a:moveTo>
                      <a:cubicBezTo>
                        <a:pt x="1800696" y="208919"/>
                        <a:pt x="1743093" y="449766"/>
                        <a:pt x="1738557" y="605341"/>
                      </a:cubicBezTo>
                      <a:cubicBezTo>
                        <a:pt x="1734021" y="760916"/>
                        <a:pt x="1743546" y="950509"/>
                        <a:pt x="1705900" y="1062541"/>
                      </a:cubicBezTo>
                      <a:cubicBezTo>
                        <a:pt x="1668254" y="1174573"/>
                        <a:pt x="1588878" y="1229455"/>
                        <a:pt x="1512678" y="1277534"/>
                      </a:cubicBezTo>
                      <a:cubicBezTo>
                        <a:pt x="1436478" y="1325613"/>
                        <a:pt x="1368896" y="1336045"/>
                        <a:pt x="1248700" y="1351013"/>
                      </a:cubicBezTo>
                      <a:cubicBezTo>
                        <a:pt x="1128504" y="1365981"/>
                        <a:pt x="791500" y="1367341"/>
                        <a:pt x="791500" y="1367341"/>
                      </a:cubicBezTo>
                      <a:cubicBezTo>
                        <a:pt x="618236" y="1371877"/>
                        <a:pt x="340650" y="1395463"/>
                        <a:pt x="209114" y="1378227"/>
                      </a:cubicBezTo>
                      <a:cubicBezTo>
                        <a:pt x="77578" y="1360991"/>
                        <a:pt x="13171" y="1426305"/>
                        <a:pt x="2285" y="1263927"/>
                      </a:cubicBezTo>
                      <a:cubicBezTo>
                        <a:pt x="-8601" y="1101549"/>
                        <a:pt x="16346" y="613053"/>
                        <a:pt x="143800" y="403956"/>
                      </a:cubicBezTo>
                      <a:cubicBezTo>
                        <a:pt x="271254" y="194860"/>
                        <a:pt x="568796" y="55612"/>
                        <a:pt x="767007" y="9348"/>
                      </a:cubicBezTo>
                      <a:cubicBezTo>
                        <a:pt x="965218" y="-36916"/>
                        <a:pt x="1170685" y="102331"/>
                        <a:pt x="1333064" y="126370"/>
                      </a:cubicBezTo>
                      <a:cubicBezTo>
                        <a:pt x="1495443" y="150409"/>
                        <a:pt x="1665532" y="49263"/>
                        <a:pt x="1733114" y="1290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571B0F41-DD37-4AE0-98B7-D2DD392CC86C}"/>
                  </a:ext>
                </a:extLst>
              </p:cNvPr>
              <p:cNvSpPr/>
              <p:nvPr/>
            </p:nvSpPr>
            <p:spPr>
              <a:xfrm>
                <a:off x="245011" y="207316"/>
                <a:ext cx="1080046" cy="1089522"/>
              </a:xfrm>
              <a:custGeom>
                <a:avLst/>
                <a:gdLst>
                  <a:gd name="connsiteX0" fmla="*/ 1065315 w 1080046"/>
                  <a:gd name="connsiteY0" fmla="*/ 74 h 1089522"/>
                  <a:gd name="connsiteX1" fmla="*/ 480853 w 1080046"/>
                  <a:gd name="connsiteY1" fmla="*/ 160329 h 1089522"/>
                  <a:gd name="connsiteX2" fmla="*/ 122634 w 1080046"/>
                  <a:gd name="connsiteY2" fmla="*/ 527975 h 1089522"/>
                  <a:gd name="connsiteX3" fmla="*/ 86 w 1080046"/>
                  <a:gd name="connsiteY3" fmla="*/ 1037022 h 1089522"/>
                  <a:gd name="connsiteX4" fmla="*/ 103781 w 1080046"/>
                  <a:gd name="connsiteY4" fmla="*/ 1037022 h 1089522"/>
                  <a:gd name="connsiteX5" fmla="*/ 141488 w 1080046"/>
                  <a:gd name="connsiteY5" fmla="*/ 716511 h 1089522"/>
                  <a:gd name="connsiteX6" fmla="*/ 254610 w 1080046"/>
                  <a:gd name="connsiteY6" fmla="*/ 509121 h 1089522"/>
                  <a:gd name="connsiteX7" fmla="*/ 443146 w 1080046"/>
                  <a:gd name="connsiteY7" fmla="*/ 273451 h 1089522"/>
                  <a:gd name="connsiteX8" fmla="*/ 725950 w 1080046"/>
                  <a:gd name="connsiteY8" fmla="*/ 207463 h 1089522"/>
                  <a:gd name="connsiteX9" fmla="*/ 810791 w 1080046"/>
                  <a:gd name="connsiteY9" fmla="*/ 311158 h 1089522"/>
                  <a:gd name="connsiteX10" fmla="*/ 999327 w 1080046"/>
                  <a:gd name="connsiteY10" fmla="*/ 292305 h 1089522"/>
                  <a:gd name="connsiteX11" fmla="*/ 914486 w 1080046"/>
                  <a:gd name="connsiteY11" fmla="*/ 141476 h 1089522"/>
                  <a:gd name="connsiteX12" fmla="*/ 1065315 w 1080046"/>
                  <a:gd name="connsiteY12" fmla="*/ 74 h 108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046" h="1089522">
                    <a:moveTo>
                      <a:pt x="1065315" y="74"/>
                    </a:moveTo>
                    <a:cubicBezTo>
                      <a:pt x="993043" y="3216"/>
                      <a:pt x="637966" y="72346"/>
                      <a:pt x="480853" y="160329"/>
                    </a:cubicBezTo>
                    <a:cubicBezTo>
                      <a:pt x="323739" y="248313"/>
                      <a:pt x="202762" y="381860"/>
                      <a:pt x="122634" y="527975"/>
                    </a:cubicBezTo>
                    <a:cubicBezTo>
                      <a:pt x="42506" y="674090"/>
                      <a:pt x="3228" y="952181"/>
                      <a:pt x="86" y="1037022"/>
                    </a:cubicBezTo>
                    <a:cubicBezTo>
                      <a:pt x="-3056" y="1121863"/>
                      <a:pt x="80214" y="1090440"/>
                      <a:pt x="103781" y="1037022"/>
                    </a:cubicBezTo>
                    <a:cubicBezTo>
                      <a:pt x="127348" y="983604"/>
                      <a:pt x="116350" y="804494"/>
                      <a:pt x="141488" y="716511"/>
                    </a:cubicBezTo>
                    <a:cubicBezTo>
                      <a:pt x="166626" y="628528"/>
                      <a:pt x="204334" y="582964"/>
                      <a:pt x="254610" y="509121"/>
                    </a:cubicBezTo>
                    <a:cubicBezTo>
                      <a:pt x="304886" y="435278"/>
                      <a:pt x="364589" y="323727"/>
                      <a:pt x="443146" y="273451"/>
                    </a:cubicBezTo>
                    <a:cubicBezTo>
                      <a:pt x="521703" y="223175"/>
                      <a:pt x="664676" y="201179"/>
                      <a:pt x="725950" y="207463"/>
                    </a:cubicBezTo>
                    <a:cubicBezTo>
                      <a:pt x="787224" y="213747"/>
                      <a:pt x="765228" y="297018"/>
                      <a:pt x="810791" y="311158"/>
                    </a:cubicBezTo>
                    <a:cubicBezTo>
                      <a:pt x="856354" y="325298"/>
                      <a:pt x="982045" y="320585"/>
                      <a:pt x="999327" y="292305"/>
                    </a:cubicBezTo>
                    <a:cubicBezTo>
                      <a:pt x="1016609" y="264025"/>
                      <a:pt x="908201" y="188610"/>
                      <a:pt x="914486" y="141476"/>
                    </a:cubicBezTo>
                    <a:cubicBezTo>
                      <a:pt x="920770" y="94342"/>
                      <a:pt x="1137587" y="-3068"/>
                      <a:pt x="1065315" y="74"/>
                    </a:cubicBezTo>
                    <a:close/>
                  </a:path>
                </a:pathLst>
              </a:custGeom>
              <a:solidFill>
                <a:srgbClr val="669A9F"/>
              </a:solidFill>
              <a:ln>
                <a:solidFill>
                  <a:srgbClr val="669A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869CB49-B784-4FF1-81E6-4F969EBCF7B6}"/>
                  </a:ext>
                </a:extLst>
              </p:cNvPr>
              <p:cNvSpPr/>
              <p:nvPr/>
            </p:nvSpPr>
            <p:spPr>
              <a:xfrm>
                <a:off x="955961" y="498759"/>
                <a:ext cx="419281" cy="266847"/>
              </a:xfrm>
              <a:custGeom>
                <a:avLst/>
                <a:gdLst>
                  <a:gd name="connsiteX0" fmla="*/ 419077 w 419281"/>
                  <a:gd name="connsiteY0" fmla="*/ 23755 h 266847"/>
                  <a:gd name="connsiteX1" fmla="*/ 315949 w 419281"/>
                  <a:gd name="connsiteY1" fmla="*/ 10005 h 266847"/>
                  <a:gd name="connsiteX2" fmla="*/ 109693 w 419281"/>
                  <a:gd name="connsiteY2" fmla="*/ 34068 h 266847"/>
                  <a:gd name="connsiteX3" fmla="*/ 6565 w 419281"/>
                  <a:gd name="connsiteY3" fmla="*/ 144071 h 266847"/>
                  <a:gd name="connsiteX4" fmla="*/ 291886 w 419281"/>
                  <a:gd name="connsiteY4" fmla="*/ 264387 h 266847"/>
                  <a:gd name="connsiteX5" fmla="*/ 419077 w 419281"/>
                  <a:gd name="connsiteY5" fmla="*/ 23755 h 26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281" h="266847">
                    <a:moveTo>
                      <a:pt x="419077" y="23755"/>
                    </a:moveTo>
                    <a:cubicBezTo>
                      <a:pt x="423087" y="-18642"/>
                      <a:pt x="367513" y="8286"/>
                      <a:pt x="315949" y="10005"/>
                    </a:cubicBezTo>
                    <a:cubicBezTo>
                      <a:pt x="264385" y="11724"/>
                      <a:pt x="161257" y="11724"/>
                      <a:pt x="109693" y="34068"/>
                    </a:cubicBezTo>
                    <a:cubicBezTo>
                      <a:pt x="58129" y="56412"/>
                      <a:pt x="-23800" y="105685"/>
                      <a:pt x="6565" y="144071"/>
                    </a:cubicBezTo>
                    <a:cubicBezTo>
                      <a:pt x="36930" y="182457"/>
                      <a:pt x="224853" y="283867"/>
                      <a:pt x="291886" y="264387"/>
                    </a:cubicBezTo>
                    <a:cubicBezTo>
                      <a:pt x="358919" y="244907"/>
                      <a:pt x="415067" y="66152"/>
                      <a:pt x="419077" y="237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图片 11">
              <a:extLst>
                <a:ext uri="{FF2B5EF4-FFF2-40B4-BE49-F238E27FC236}">
                  <a16:creationId xmlns:a16="http://schemas.microsoft.com/office/drawing/2014/main" id="{364551C8-CD33-4F88-BDF3-942A57CB31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7203"/>
              <a:ext cx="1102698" cy="1022486"/>
            </a:xfrm>
            <a:prstGeom prst="rect">
              <a:avLst/>
            </a:prstGeom>
          </p:spPr>
        </p:pic>
      </p:grpSp>
      <p:grpSp>
        <p:nvGrpSpPr>
          <p:cNvPr id="10" name="Group 9"/>
          <p:cNvGrpSpPr/>
          <p:nvPr/>
        </p:nvGrpSpPr>
        <p:grpSpPr>
          <a:xfrm>
            <a:off x="1118289" y="202381"/>
            <a:ext cx="7301554" cy="587705"/>
            <a:chOff x="718343" y="288470"/>
            <a:chExt cx="9735405"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1050" dirty="0"/>
            </a:p>
          </p:txBody>
        </p:sp>
        <p:sp>
          <p:nvSpPr>
            <p:cNvPr id="3" name="Google Shape;5317;p41"/>
            <p:cNvSpPr txBox="1">
              <a:spLocks/>
            </p:cNvSpPr>
            <p:nvPr/>
          </p:nvSpPr>
          <p:spPr>
            <a:xfrm>
              <a:off x="718343" y="288470"/>
              <a:ext cx="9735405" cy="78360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defTabSz="685800">
                <a:buClr>
                  <a:prstClr val="black"/>
                </a:buClr>
              </a:pPr>
              <a:r>
                <a:rPr lang="en-US" sz="3000" dirty="0" err="1">
                  <a:solidFill>
                    <a:srgbClr val="EA4618"/>
                  </a:solidFill>
                  <a:latin typeface="Calibri" panose="020F0502020204030204" pitchFamily="34" charset="0"/>
                  <a:cs typeface="Calibri" panose="020F0502020204030204" pitchFamily="34" charset="0"/>
                </a:rPr>
                <a:t>Cùng</a:t>
              </a:r>
              <a:r>
                <a:rPr lang="en-US" sz="3000" dirty="0">
                  <a:solidFill>
                    <a:srgbClr val="EA4618"/>
                  </a:solidFill>
                  <a:latin typeface="Calibri" panose="020F0502020204030204" pitchFamily="34" charset="0"/>
                  <a:cs typeface="Calibri" panose="020F0502020204030204" pitchFamily="34" charset="0"/>
                </a:rPr>
                <a:t> </a:t>
              </a:r>
              <a:r>
                <a:rPr lang="en-US" sz="3000" dirty="0" err="1">
                  <a:solidFill>
                    <a:srgbClr val="EA4618"/>
                  </a:solidFill>
                  <a:latin typeface="Calibri" panose="020F0502020204030204" pitchFamily="34" charset="0"/>
                  <a:cs typeface="Calibri" panose="020F0502020204030204" pitchFamily="34" charset="0"/>
                </a:rPr>
                <a:t>luyện</a:t>
              </a:r>
              <a:r>
                <a:rPr lang="en-US" sz="3000" dirty="0">
                  <a:solidFill>
                    <a:srgbClr val="EA4618"/>
                  </a:solidFill>
                  <a:latin typeface="Calibri" panose="020F0502020204030204" pitchFamily="34" charset="0"/>
                  <a:cs typeface="Calibri" panose="020F0502020204030204" pitchFamily="34" charset="0"/>
                </a:rPr>
                <a:t> </a:t>
              </a:r>
              <a:r>
                <a:rPr lang="en-US" sz="3000" dirty="0" err="1">
                  <a:solidFill>
                    <a:srgbClr val="EA4618"/>
                  </a:solidFill>
                  <a:latin typeface="Calibri" panose="020F0502020204030204" pitchFamily="34" charset="0"/>
                  <a:cs typeface="Calibri" panose="020F0502020204030204" pitchFamily="34" charset="0"/>
                </a:rPr>
                <a:t>từ</a:t>
              </a:r>
              <a:r>
                <a:rPr lang="en-US" sz="3000" dirty="0">
                  <a:solidFill>
                    <a:srgbClr val="EA4618"/>
                  </a:solidFill>
                  <a:latin typeface="Calibri" panose="020F0502020204030204" pitchFamily="34" charset="0"/>
                  <a:cs typeface="Calibri" panose="020F0502020204030204" pitchFamily="34" charset="0"/>
                </a:rPr>
                <a:t> </a:t>
              </a:r>
              <a:r>
                <a:rPr lang="en-US" sz="3000" dirty="0" err="1">
                  <a:solidFill>
                    <a:srgbClr val="EA4618"/>
                  </a:solidFill>
                  <a:latin typeface="Calibri" panose="020F0502020204030204" pitchFamily="34" charset="0"/>
                  <a:cs typeface="Calibri" panose="020F0502020204030204" pitchFamily="34" charset="0"/>
                </a:rPr>
                <a:t>khó</a:t>
              </a:r>
              <a:endParaRPr lang="en-US" sz="3000" dirty="0">
                <a:solidFill>
                  <a:srgbClr val="EA4618"/>
                </a:solidFill>
                <a:latin typeface="Calibri" panose="020F0502020204030204" pitchFamily="34" charset="0"/>
                <a:cs typeface="Calibri" panose="020F0502020204030204" pitchFamily="34" charset="0"/>
              </a:endParaRPr>
            </a:p>
          </p:txBody>
        </p:sp>
      </p:grpSp>
      <p:pic>
        <p:nvPicPr>
          <p:cNvPr id="12"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4">
            <a:extLst>
              <a:ext uri="{28A0092B-C50C-407E-A947-70E740481C1C}">
                <a14:useLocalDpi xmlns:a14="http://schemas.microsoft.com/office/drawing/2010/main" val="0"/>
              </a:ext>
            </a:extLst>
          </a:blip>
          <a:srcRect l="30564"/>
          <a:stretch/>
        </p:blipFill>
        <p:spPr>
          <a:xfrm rot="16200000" flipH="1" flipV="1">
            <a:off x="462805" y="-309078"/>
            <a:ext cx="603152" cy="1222899"/>
          </a:xfrm>
          <a:prstGeom prst="rect">
            <a:avLst/>
          </a:prstGeom>
        </p:spPr>
      </p:pic>
      <p:sp>
        <p:nvSpPr>
          <p:cNvPr id="2" name="Rectangle 1"/>
          <p:cNvSpPr/>
          <p:nvPr/>
        </p:nvSpPr>
        <p:spPr>
          <a:xfrm>
            <a:off x="3848761" y="2788568"/>
            <a:ext cx="1446486" cy="1107996"/>
          </a:xfrm>
          <a:prstGeom prst="rect">
            <a:avLst/>
          </a:prstGeom>
        </p:spPr>
        <p:txBody>
          <a:bodyPr wrap="none">
            <a:spAutoFit/>
          </a:bodyPr>
          <a:lstStyle/>
          <a:p>
            <a:pPr algn="ctr"/>
            <a:r>
              <a:rPr lang="en-US" sz="6600" dirty="0" err="1">
                <a:solidFill>
                  <a:srgbClr val="EA471C"/>
                </a:solidFill>
                <a:latin typeface="Calibri" panose="020F0502020204030204" pitchFamily="34" charset="0"/>
                <a:cs typeface="Calibri" panose="020F0502020204030204" pitchFamily="34" charset="0"/>
              </a:rPr>
              <a:t>xiết</a:t>
            </a:r>
            <a:endParaRPr lang="en-US" sz="3600" dirty="0">
              <a:solidFill>
                <a:srgbClr val="EA471C"/>
              </a:solidFill>
            </a:endParaRPr>
          </a:p>
        </p:txBody>
      </p:sp>
      <p:grpSp>
        <p:nvGrpSpPr>
          <p:cNvPr id="7" name="Group 6"/>
          <p:cNvGrpSpPr/>
          <p:nvPr/>
        </p:nvGrpSpPr>
        <p:grpSpPr>
          <a:xfrm>
            <a:off x="1980610" y="1897841"/>
            <a:ext cx="1507597" cy="566661"/>
            <a:chOff x="1315557" y="1839292"/>
            <a:chExt cx="2010129" cy="944054"/>
          </a:xfrm>
        </p:grpSpPr>
        <p:sp>
          <p:nvSpPr>
            <p:cNvPr id="6" name="Rounded Rectangle 5"/>
            <p:cNvSpPr/>
            <p:nvPr/>
          </p:nvSpPr>
          <p:spPr>
            <a:xfrm>
              <a:off x="1315557" y="1843883"/>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libri" panose="020F0502020204030204" pitchFamily="34" charset="0"/>
                  <a:cs typeface="Calibri" panose="020F0502020204030204" pitchFamily="34" charset="0"/>
                </a:rPr>
                <a:t>xiết</a:t>
              </a:r>
              <a:endParaRPr lang="en-US" sz="2400" b="1" dirty="0">
                <a:solidFill>
                  <a:schemeClr val="tx1"/>
                </a:solidFill>
                <a:latin typeface="Calibri" panose="020F0502020204030204" pitchFamily="34" charset="0"/>
                <a:cs typeface="Calibri" panose="020F0502020204030204" pitchFamily="34" charset="0"/>
              </a:endParaRPr>
            </a:p>
          </p:txBody>
        </p:sp>
        <p:sp>
          <p:nvSpPr>
            <p:cNvPr id="15" name="矩形: 圆角 5">
              <a:extLst>
                <a:ext uri="{FF2B5EF4-FFF2-40B4-BE49-F238E27FC236}">
                  <a16:creationId xmlns:a16="http://schemas.microsoft.com/office/drawing/2014/main" id="{0A3AFF10-7BD5-4EB0-82D2-ADC5B2CFEC0C}"/>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gr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0899" y="115900"/>
            <a:ext cx="1037886" cy="760666"/>
          </a:xfrm>
          <a:prstGeom prst="rect">
            <a:avLst/>
          </a:prstGeom>
        </p:spPr>
      </p:pic>
    </p:spTree>
    <p:extLst>
      <p:ext uri="{BB962C8B-B14F-4D97-AF65-F5344CB8AC3E}">
        <p14:creationId xmlns:p14="http://schemas.microsoft.com/office/powerpoint/2010/main" val="169115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0-#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par>
                                <p:cTn id="16" presetID="53" presetClass="entr" presetSubtype="1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CC76E89-777A-430B-B0D7-79A72728E935}"/>
              </a:ext>
            </a:extLst>
          </p:cNvPr>
          <p:cNvGrpSpPr/>
          <p:nvPr/>
        </p:nvGrpSpPr>
        <p:grpSpPr>
          <a:xfrm>
            <a:off x="87924" y="846272"/>
            <a:ext cx="8968152" cy="4217188"/>
            <a:chOff x="0" y="-127203"/>
            <a:chExt cx="8968152" cy="4217188"/>
          </a:xfrm>
        </p:grpSpPr>
        <p:grpSp>
          <p:nvGrpSpPr>
            <p:cNvPr id="19" name="Group 18">
              <a:extLst>
                <a:ext uri="{FF2B5EF4-FFF2-40B4-BE49-F238E27FC236}">
                  <a16:creationId xmlns:a16="http://schemas.microsoft.com/office/drawing/2014/main" id="{82486890-1CDF-417E-9B27-5321DA06BB00}"/>
                </a:ext>
              </a:extLst>
            </p:cNvPr>
            <p:cNvGrpSpPr/>
            <p:nvPr/>
          </p:nvGrpSpPr>
          <p:grpSpPr>
            <a:xfrm>
              <a:off x="0" y="49488"/>
              <a:ext cx="8968152" cy="4040497"/>
              <a:chOff x="245011" y="24083"/>
              <a:chExt cx="8543569" cy="4040497"/>
            </a:xfrm>
          </p:grpSpPr>
          <p:grpSp>
            <p:nvGrpSpPr>
              <p:cNvPr id="21" name="Group 20">
                <a:extLst>
                  <a:ext uri="{FF2B5EF4-FFF2-40B4-BE49-F238E27FC236}">
                    <a16:creationId xmlns:a16="http://schemas.microsoft.com/office/drawing/2014/main" id="{D5949194-DEE5-4F04-9C00-1AF3B4553A55}"/>
                  </a:ext>
                </a:extLst>
              </p:cNvPr>
              <p:cNvGrpSpPr/>
              <p:nvPr/>
            </p:nvGrpSpPr>
            <p:grpSpPr>
              <a:xfrm>
                <a:off x="245011" y="24083"/>
                <a:ext cx="8543569" cy="4040497"/>
                <a:chOff x="253396" y="980319"/>
                <a:chExt cx="8543569" cy="4040497"/>
              </a:xfrm>
            </p:grpSpPr>
            <p:pic>
              <p:nvPicPr>
                <p:cNvPr id="24" name="Picture 2" descr="F:\1-原创素材\1_mm1102\PPT\PPT_014\materaials\pageimg_g16.png">
                  <a:extLst>
                    <a:ext uri="{FF2B5EF4-FFF2-40B4-BE49-F238E27FC236}">
                      <a16:creationId xmlns:a16="http://schemas.microsoft.com/office/drawing/2014/main" id="{F66744E6-AE4A-4AAE-960E-CDCE72E1A0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89" t="19525"/>
                <a:stretch/>
              </p:blipFill>
              <p:spPr bwMode="auto">
                <a:xfrm>
                  <a:off x="253396" y="980319"/>
                  <a:ext cx="8543569" cy="4040497"/>
                </a:xfrm>
                <a:prstGeom prst="rect">
                  <a:avLst/>
                </a:prstGeom>
                <a:noFill/>
                <a:effectLst/>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a16="http://schemas.microsoft.com/office/drawing/2014/main" id="{E5C7F612-089C-4CFD-B960-38ACD60DFCD9}"/>
                    </a:ext>
                  </a:extLst>
                </p:cNvPr>
                <p:cNvSpPr/>
                <p:nvPr/>
              </p:nvSpPr>
              <p:spPr>
                <a:xfrm>
                  <a:off x="6720345" y="3353352"/>
                  <a:ext cx="1765750" cy="1384444"/>
                </a:xfrm>
                <a:custGeom>
                  <a:avLst/>
                  <a:gdLst>
                    <a:gd name="connsiteX0" fmla="*/ 1733114 w 1765750"/>
                    <a:gd name="connsiteY0" fmla="*/ 129091 h 1384444"/>
                    <a:gd name="connsiteX1" fmla="*/ 1738557 w 1765750"/>
                    <a:gd name="connsiteY1" fmla="*/ 605341 h 1384444"/>
                    <a:gd name="connsiteX2" fmla="*/ 1705900 w 1765750"/>
                    <a:gd name="connsiteY2" fmla="*/ 1062541 h 1384444"/>
                    <a:gd name="connsiteX3" fmla="*/ 1512678 w 1765750"/>
                    <a:gd name="connsiteY3" fmla="*/ 1277534 h 1384444"/>
                    <a:gd name="connsiteX4" fmla="*/ 1248700 w 1765750"/>
                    <a:gd name="connsiteY4" fmla="*/ 1351013 h 1384444"/>
                    <a:gd name="connsiteX5" fmla="*/ 791500 w 1765750"/>
                    <a:gd name="connsiteY5" fmla="*/ 1367341 h 1384444"/>
                    <a:gd name="connsiteX6" fmla="*/ 209114 w 1765750"/>
                    <a:gd name="connsiteY6" fmla="*/ 1378227 h 1384444"/>
                    <a:gd name="connsiteX7" fmla="*/ 2285 w 1765750"/>
                    <a:gd name="connsiteY7" fmla="*/ 1263927 h 1384444"/>
                    <a:gd name="connsiteX8" fmla="*/ 143800 w 1765750"/>
                    <a:gd name="connsiteY8" fmla="*/ 403956 h 1384444"/>
                    <a:gd name="connsiteX9" fmla="*/ 767007 w 1765750"/>
                    <a:gd name="connsiteY9" fmla="*/ 9348 h 1384444"/>
                    <a:gd name="connsiteX10" fmla="*/ 1333064 w 1765750"/>
                    <a:gd name="connsiteY10" fmla="*/ 126370 h 1384444"/>
                    <a:gd name="connsiteX11" fmla="*/ 1733114 w 1765750"/>
                    <a:gd name="connsiteY11" fmla="*/ 129091 h 138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5750" h="1384444">
                      <a:moveTo>
                        <a:pt x="1733114" y="129091"/>
                      </a:moveTo>
                      <a:cubicBezTo>
                        <a:pt x="1800696" y="208919"/>
                        <a:pt x="1743093" y="449766"/>
                        <a:pt x="1738557" y="605341"/>
                      </a:cubicBezTo>
                      <a:cubicBezTo>
                        <a:pt x="1734021" y="760916"/>
                        <a:pt x="1743546" y="950509"/>
                        <a:pt x="1705900" y="1062541"/>
                      </a:cubicBezTo>
                      <a:cubicBezTo>
                        <a:pt x="1668254" y="1174573"/>
                        <a:pt x="1588878" y="1229455"/>
                        <a:pt x="1512678" y="1277534"/>
                      </a:cubicBezTo>
                      <a:cubicBezTo>
                        <a:pt x="1436478" y="1325613"/>
                        <a:pt x="1368896" y="1336045"/>
                        <a:pt x="1248700" y="1351013"/>
                      </a:cubicBezTo>
                      <a:cubicBezTo>
                        <a:pt x="1128504" y="1365981"/>
                        <a:pt x="791500" y="1367341"/>
                        <a:pt x="791500" y="1367341"/>
                      </a:cubicBezTo>
                      <a:cubicBezTo>
                        <a:pt x="618236" y="1371877"/>
                        <a:pt x="340650" y="1395463"/>
                        <a:pt x="209114" y="1378227"/>
                      </a:cubicBezTo>
                      <a:cubicBezTo>
                        <a:pt x="77578" y="1360991"/>
                        <a:pt x="13171" y="1426305"/>
                        <a:pt x="2285" y="1263927"/>
                      </a:cubicBezTo>
                      <a:cubicBezTo>
                        <a:pt x="-8601" y="1101549"/>
                        <a:pt x="16346" y="613053"/>
                        <a:pt x="143800" y="403956"/>
                      </a:cubicBezTo>
                      <a:cubicBezTo>
                        <a:pt x="271254" y="194860"/>
                        <a:pt x="568796" y="55612"/>
                        <a:pt x="767007" y="9348"/>
                      </a:cubicBezTo>
                      <a:cubicBezTo>
                        <a:pt x="965218" y="-36916"/>
                        <a:pt x="1170685" y="102331"/>
                        <a:pt x="1333064" y="126370"/>
                      </a:cubicBezTo>
                      <a:cubicBezTo>
                        <a:pt x="1495443" y="150409"/>
                        <a:pt x="1665532" y="49263"/>
                        <a:pt x="1733114" y="1290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Shape 21">
                <a:extLst>
                  <a:ext uri="{FF2B5EF4-FFF2-40B4-BE49-F238E27FC236}">
                    <a16:creationId xmlns:a16="http://schemas.microsoft.com/office/drawing/2014/main" id="{5D5DC403-58B6-4821-B9B8-AADB2FB78179}"/>
                  </a:ext>
                </a:extLst>
              </p:cNvPr>
              <p:cNvSpPr/>
              <p:nvPr/>
            </p:nvSpPr>
            <p:spPr>
              <a:xfrm>
                <a:off x="245011" y="207316"/>
                <a:ext cx="1080046" cy="1089522"/>
              </a:xfrm>
              <a:custGeom>
                <a:avLst/>
                <a:gdLst>
                  <a:gd name="connsiteX0" fmla="*/ 1065315 w 1080046"/>
                  <a:gd name="connsiteY0" fmla="*/ 74 h 1089522"/>
                  <a:gd name="connsiteX1" fmla="*/ 480853 w 1080046"/>
                  <a:gd name="connsiteY1" fmla="*/ 160329 h 1089522"/>
                  <a:gd name="connsiteX2" fmla="*/ 122634 w 1080046"/>
                  <a:gd name="connsiteY2" fmla="*/ 527975 h 1089522"/>
                  <a:gd name="connsiteX3" fmla="*/ 86 w 1080046"/>
                  <a:gd name="connsiteY3" fmla="*/ 1037022 h 1089522"/>
                  <a:gd name="connsiteX4" fmla="*/ 103781 w 1080046"/>
                  <a:gd name="connsiteY4" fmla="*/ 1037022 h 1089522"/>
                  <a:gd name="connsiteX5" fmla="*/ 141488 w 1080046"/>
                  <a:gd name="connsiteY5" fmla="*/ 716511 h 1089522"/>
                  <a:gd name="connsiteX6" fmla="*/ 254610 w 1080046"/>
                  <a:gd name="connsiteY6" fmla="*/ 509121 h 1089522"/>
                  <a:gd name="connsiteX7" fmla="*/ 443146 w 1080046"/>
                  <a:gd name="connsiteY7" fmla="*/ 273451 h 1089522"/>
                  <a:gd name="connsiteX8" fmla="*/ 725950 w 1080046"/>
                  <a:gd name="connsiteY8" fmla="*/ 207463 h 1089522"/>
                  <a:gd name="connsiteX9" fmla="*/ 810791 w 1080046"/>
                  <a:gd name="connsiteY9" fmla="*/ 311158 h 1089522"/>
                  <a:gd name="connsiteX10" fmla="*/ 999327 w 1080046"/>
                  <a:gd name="connsiteY10" fmla="*/ 292305 h 1089522"/>
                  <a:gd name="connsiteX11" fmla="*/ 914486 w 1080046"/>
                  <a:gd name="connsiteY11" fmla="*/ 141476 h 1089522"/>
                  <a:gd name="connsiteX12" fmla="*/ 1065315 w 1080046"/>
                  <a:gd name="connsiteY12" fmla="*/ 74 h 108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046" h="1089522">
                    <a:moveTo>
                      <a:pt x="1065315" y="74"/>
                    </a:moveTo>
                    <a:cubicBezTo>
                      <a:pt x="993043" y="3216"/>
                      <a:pt x="637966" y="72346"/>
                      <a:pt x="480853" y="160329"/>
                    </a:cubicBezTo>
                    <a:cubicBezTo>
                      <a:pt x="323739" y="248313"/>
                      <a:pt x="202762" y="381860"/>
                      <a:pt x="122634" y="527975"/>
                    </a:cubicBezTo>
                    <a:cubicBezTo>
                      <a:pt x="42506" y="674090"/>
                      <a:pt x="3228" y="952181"/>
                      <a:pt x="86" y="1037022"/>
                    </a:cubicBezTo>
                    <a:cubicBezTo>
                      <a:pt x="-3056" y="1121863"/>
                      <a:pt x="80214" y="1090440"/>
                      <a:pt x="103781" y="1037022"/>
                    </a:cubicBezTo>
                    <a:cubicBezTo>
                      <a:pt x="127348" y="983604"/>
                      <a:pt x="116350" y="804494"/>
                      <a:pt x="141488" y="716511"/>
                    </a:cubicBezTo>
                    <a:cubicBezTo>
                      <a:pt x="166626" y="628528"/>
                      <a:pt x="204334" y="582964"/>
                      <a:pt x="254610" y="509121"/>
                    </a:cubicBezTo>
                    <a:cubicBezTo>
                      <a:pt x="304886" y="435278"/>
                      <a:pt x="364589" y="323727"/>
                      <a:pt x="443146" y="273451"/>
                    </a:cubicBezTo>
                    <a:cubicBezTo>
                      <a:pt x="521703" y="223175"/>
                      <a:pt x="664676" y="201179"/>
                      <a:pt x="725950" y="207463"/>
                    </a:cubicBezTo>
                    <a:cubicBezTo>
                      <a:pt x="787224" y="213747"/>
                      <a:pt x="765228" y="297018"/>
                      <a:pt x="810791" y="311158"/>
                    </a:cubicBezTo>
                    <a:cubicBezTo>
                      <a:pt x="856354" y="325298"/>
                      <a:pt x="982045" y="320585"/>
                      <a:pt x="999327" y="292305"/>
                    </a:cubicBezTo>
                    <a:cubicBezTo>
                      <a:pt x="1016609" y="264025"/>
                      <a:pt x="908201" y="188610"/>
                      <a:pt x="914486" y="141476"/>
                    </a:cubicBezTo>
                    <a:cubicBezTo>
                      <a:pt x="920770" y="94342"/>
                      <a:pt x="1137587" y="-3068"/>
                      <a:pt x="1065315" y="74"/>
                    </a:cubicBezTo>
                    <a:close/>
                  </a:path>
                </a:pathLst>
              </a:custGeom>
              <a:solidFill>
                <a:srgbClr val="669A9F"/>
              </a:solidFill>
              <a:ln>
                <a:solidFill>
                  <a:srgbClr val="669A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7111D5-1CA5-4D91-BEF3-35792E07C5B9}"/>
                  </a:ext>
                </a:extLst>
              </p:cNvPr>
              <p:cNvSpPr/>
              <p:nvPr/>
            </p:nvSpPr>
            <p:spPr>
              <a:xfrm>
                <a:off x="955961" y="498759"/>
                <a:ext cx="419281" cy="266847"/>
              </a:xfrm>
              <a:custGeom>
                <a:avLst/>
                <a:gdLst>
                  <a:gd name="connsiteX0" fmla="*/ 419077 w 419281"/>
                  <a:gd name="connsiteY0" fmla="*/ 23755 h 266847"/>
                  <a:gd name="connsiteX1" fmla="*/ 315949 w 419281"/>
                  <a:gd name="connsiteY1" fmla="*/ 10005 h 266847"/>
                  <a:gd name="connsiteX2" fmla="*/ 109693 w 419281"/>
                  <a:gd name="connsiteY2" fmla="*/ 34068 h 266847"/>
                  <a:gd name="connsiteX3" fmla="*/ 6565 w 419281"/>
                  <a:gd name="connsiteY3" fmla="*/ 144071 h 266847"/>
                  <a:gd name="connsiteX4" fmla="*/ 291886 w 419281"/>
                  <a:gd name="connsiteY4" fmla="*/ 264387 h 266847"/>
                  <a:gd name="connsiteX5" fmla="*/ 419077 w 419281"/>
                  <a:gd name="connsiteY5" fmla="*/ 23755 h 26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281" h="266847">
                    <a:moveTo>
                      <a:pt x="419077" y="23755"/>
                    </a:moveTo>
                    <a:cubicBezTo>
                      <a:pt x="423087" y="-18642"/>
                      <a:pt x="367513" y="8286"/>
                      <a:pt x="315949" y="10005"/>
                    </a:cubicBezTo>
                    <a:cubicBezTo>
                      <a:pt x="264385" y="11724"/>
                      <a:pt x="161257" y="11724"/>
                      <a:pt x="109693" y="34068"/>
                    </a:cubicBezTo>
                    <a:cubicBezTo>
                      <a:pt x="58129" y="56412"/>
                      <a:pt x="-23800" y="105685"/>
                      <a:pt x="6565" y="144071"/>
                    </a:cubicBezTo>
                    <a:cubicBezTo>
                      <a:pt x="36930" y="182457"/>
                      <a:pt x="224853" y="283867"/>
                      <a:pt x="291886" y="264387"/>
                    </a:cubicBezTo>
                    <a:cubicBezTo>
                      <a:pt x="358919" y="244907"/>
                      <a:pt x="415067" y="66152"/>
                      <a:pt x="419077" y="237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图片 11">
              <a:extLst>
                <a:ext uri="{FF2B5EF4-FFF2-40B4-BE49-F238E27FC236}">
                  <a16:creationId xmlns:a16="http://schemas.microsoft.com/office/drawing/2014/main" id="{42DAE768-D037-4C1A-8573-795B00119D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7203"/>
              <a:ext cx="1102698" cy="1022486"/>
            </a:xfrm>
            <a:prstGeom prst="rect">
              <a:avLst/>
            </a:prstGeom>
          </p:spPr>
        </p:pic>
      </p:grpSp>
      <p:grpSp>
        <p:nvGrpSpPr>
          <p:cNvPr id="10" name="Group 9"/>
          <p:cNvGrpSpPr/>
          <p:nvPr/>
        </p:nvGrpSpPr>
        <p:grpSpPr>
          <a:xfrm>
            <a:off x="1118289" y="202381"/>
            <a:ext cx="7301554" cy="587705"/>
            <a:chOff x="718343" y="288470"/>
            <a:chExt cx="9735405"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1050" dirty="0"/>
            </a:p>
          </p:txBody>
        </p:sp>
        <p:sp>
          <p:nvSpPr>
            <p:cNvPr id="3" name="Google Shape;5317;p41"/>
            <p:cNvSpPr txBox="1">
              <a:spLocks/>
            </p:cNvSpPr>
            <p:nvPr/>
          </p:nvSpPr>
          <p:spPr>
            <a:xfrm>
              <a:off x="718343" y="288470"/>
              <a:ext cx="9735405" cy="78360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defTabSz="685800">
                <a:buClr>
                  <a:prstClr val="black"/>
                </a:buClr>
              </a:pPr>
              <a:r>
                <a:rPr lang="en-US" sz="3000" dirty="0" err="1">
                  <a:solidFill>
                    <a:srgbClr val="EA4618"/>
                  </a:solidFill>
                  <a:latin typeface="Calibri" panose="020F0502020204030204" pitchFamily="34" charset="0"/>
                  <a:cs typeface="Calibri" panose="020F0502020204030204" pitchFamily="34" charset="0"/>
                </a:rPr>
                <a:t>Cùng</a:t>
              </a:r>
              <a:r>
                <a:rPr lang="en-US" sz="3000" dirty="0">
                  <a:solidFill>
                    <a:srgbClr val="EA4618"/>
                  </a:solidFill>
                  <a:latin typeface="Calibri" panose="020F0502020204030204" pitchFamily="34" charset="0"/>
                  <a:cs typeface="Calibri" panose="020F0502020204030204" pitchFamily="34" charset="0"/>
                </a:rPr>
                <a:t> </a:t>
              </a:r>
              <a:r>
                <a:rPr lang="en-US" sz="3000" dirty="0" err="1">
                  <a:solidFill>
                    <a:srgbClr val="EA4618"/>
                  </a:solidFill>
                  <a:latin typeface="Calibri" panose="020F0502020204030204" pitchFamily="34" charset="0"/>
                  <a:cs typeface="Calibri" panose="020F0502020204030204" pitchFamily="34" charset="0"/>
                </a:rPr>
                <a:t>luyện</a:t>
              </a:r>
              <a:r>
                <a:rPr lang="en-US" sz="3000" dirty="0">
                  <a:solidFill>
                    <a:srgbClr val="EA4618"/>
                  </a:solidFill>
                  <a:latin typeface="Calibri" panose="020F0502020204030204" pitchFamily="34" charset="0"/>
                  <a:cs typeface="Calibri" panose="020F0502020204030204" pitchFamily="34" charset="0"/>
                </a:rPr>
                <a:t> </a:t>
              </a:r>
              <a:r>
                <a:rPr lang="en-US" sz="3000" dirty="0" err="1">
                  <a:solidFill>
                    <a:srgbClr val="EA4618"/>
                  </a:solidFill>
                  <a:latin typeface="Calibri" panose="020F0502020204030204" pitchFamily="34" charset="0"/>
                  <a:cs typeface="Calibri" panose="020F0502020204030204" pitchFamily="34" charset="0"/>
                </a:rPr>
                <a:t>từ</a:t>
              </a:r>
              <a:r>
                <a:rPr lang="en-US" sz="3000" dirty="0">
                  <a:solidFill>
                    <a:srgbClr val="EA4618"/>
                  </a:solidFill>
                  <a:latin typeface="Calibri" panose="020F0502020204030204" pitchFamily="34" charset="0"/>
                  <a:cs typeface="Calibri" panose="020F0502020204030204" pitchFamily="34" charset="0"/>
                </a:rPr>
                <a:t> </a:t>
              </a:r>
              <a:r>
                <a:rPr lang="en-US" sz="3000" dirty="0" err="1">
                  <a:solidFill>
                    <a:srgbClr val="EA4618"/>
                  </a:solidFill>
                  <a:latin typeface="Calibri" panose="020F0502020204030204" pitchFamily="34" charset="0"/>
                  <a:cs typeface="Calibri" panose="020F0502020204030204" pitchFamily="34" charset="0"/>
                </a:rPr>
                <a:t>khó</a:t>
              </a:r>
              <a:endParaRPr lang="en-US" sz="3000" dirty="0">
                <a:solidFill>
                  <a:srgbClr val="EA4618"/>
                </a:solidFill>
                <a:latin typeface="Calibri" panose="020F0502020204030204" pitchFamily="34" charset="0"/>
                <a:cs typeface="Calibri" panose="020F0502020204030204" pitchFamily="34" charset="0"/>
              </a:endParaRPr>
            </a:p>
          </p:txBody>
        </p:sp>
      </p:grpSp>
      <p:pic>
        <p:nvPicPr>
          <p:cNvPr id="12"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4">
            <a:extLst>
              <a:ext uri="{28A0092B-C50C-407E-A947-70E740481C1C}">
                <a14:useLocalDpi xmlns:a14="http://schemas.microsoft.com/office/drawing/2010/main" val="0"/>
              </a:ext>
            </a:extLst>
          </a:blip>
          <a:srcRect l="30564"/>
          <a:stretch/>
        </p:blipFill>
        <p:spPr>
          <a:xfrm rot="16200000" flipH="1" flipV="1">
            <a:off x="462805" y="-309078"/>
            <a:ext cx="603152" cy="1222899"/>
          </a:xfrm>
          <a:prstGeom prst="rect">
            <a:avLst/>
          </a:prstGeom>
        </p:spPr>
      </p:pic>
      <p:sp>
        <p:nvSpPr>
          <p:cNvPr id="2" name="Rectangle 1"/>
          <p:cNvSpPr/>
          <p:nvPr/>
        </p:nvSpPr>
        <p:spPr>
          <a:xfrm>
            <a:off x="3419872" y="3046921"/>
            <a:ext cx="2108270" cy="1107996"/>
          </a:xfrm>
          <a:prstGeom prst="rect">
            <a:avLst/>
          </a:prstGeom>
        </p:spPr>
        <p:txBody>
          <a:bodyPr wrap="none">
            <a:spAutoFit/>
          </a:bodyPr>
          <a:lstStyle/>
          <a:p>
            <a:pPr algn="ctr"/>
            <a:r>
              <a:rPr lang="en-US" sz="6600" dirty="0" err="1">
                <a:solidFill>
                  <a:srgbClr val="EA471C"/>
                </a:solidFill>
                <a:latin typeface="Calibri" panose="020F0502020204030204" pitchFamily="34" charset="0"/>
                <a:cs typeface="Calibri" panose="020F0502020204030204" pitchFamily="34" charset="0"/>
              </a:rPr>
              <a:t>chồm</a:t>
            </a:r>
            <a:endParaRPr lang="en-US" sz="3600" dirty="0">
              <a:solidFill>
                <a:srgbClr val="EA471C"/>
              </a:solidFill>
            </a:endParaRPr>
          </a:p>
        </p:txBody>
      </p:sp>
      <p:grpSp>
        <p:nvGrpSpPr>
          <p:cNvPr id="16" name="Group 15"/>
          <p:cNvGrpSpPr/>
          <p:nvPr/>
        </p:nvGrpSpPr>
        <p:grpSpPr>
          <a:xfrm>
            <a:off x="2834386" y="1880170"/>
            <a:ext cx="1536316" cy="604304"/>
            <a:chOff x="1318626" y="1839292"/>
            <a:chExt cx="2048421" cy="1006767"/>
          </a:xfrm>
        </p:grpSpPr>
        <p:sp>
          <p:nvSpPr>
            <p:cNvPr id="17" name="Rounded Rectangle 16"/>
            <p:cNvSpPr/>
            <p:nvPr/>
          </p:nvSpPr>
          <p:spPr>
            <a:xfrm>
              <a:off x="1356918" y="1906596"/>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libri" panose="020F0502020204030204" pitchFamily="34" charset="0"/>
                  <a:cs typeface="Calibri" panose="020F0502020204030204" pitchFamily="34" charset="0"/>
                </a:rPr>
                <a:t>chồm</a:t>
              </a:r>
              <a:endParaRPr lang="en-US" sz="2400" b="1" dirty="0">
                <a:solidFill>
                  <a:schemeClr val="tx1"/>
                </a:solidFill>
                <a:latin typeface="Calibri" panose="020F0502020204030204" pitchFamily="34" charset="0"/>
                <a:cs typeface="Calibri" panose="020F0502020204030204" pitchFamily="34" charset="0"/>
              </a:endParaRPr>
            </a:p>
          </p:txBody>
        </p:sp>
        <p:sp>
          <p:nvSpPr>
            <p:cNvPr id="18" name="矩形: 圆角 5">
              <a:extLst>
                <a:ext uri="{FF2B5EF4-FFF2-40B4-BE49-F238E27FC236}">
                  <a16:creationId xmlns:a16="http://schemas.microsoft.com/office/drawing/2014/main" id="{0A3AFF10-7BD5-4EB0-82D2-ADC5B2CFEC0C}"/>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gr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0899" y="115900"/>
            <a:ext cx="1037886" cy="760666"/>
          </a:xfrm>
          <a:prstGeom prst="rect">
            <a:avLst/>
          </a:prstGeom>
        </p:spPr>
      </p:pic>
      <p:grpSp>
        <p:nvGrpSpPr>
          <p:cNvPr id="27" name="Group 26">
            <a:extLst>
              <a:ext uri="{FF2B5EF4-FFF2-40B4-BE49-F238E27FC236}">
                <a16:creationId xmlns:a16="http://schemas.microsoft.com/office/drawing/2014/main" id="{081A284E-305A-446A-A71B-FAE5E726B6B2}"/>
              </a:ext>
            </a:extLst>
          </p:cNvPr>
          <p:cNvGrpSpPr/>
          <p:nvPr/>
        </p:nvGrpSpPr>
        <p:grpSpPr>
          <a:xfrm>
            <a:off x="829270" y="1884179"/>
            <a:ext cx="1507597" cy="566661"/>
            <a:chOff x="1315557" y="1839292"/>
            <a:chExt cx="2010129" cy="944054"/>
          </a:xfrm>
        </p:grpSpPr>
        <p:sp>
          <p:nvSpPr>
            <p:cNvPr id="28" name="Rounded Rectangle 5">
              <a:extLst>
                <a:ext uri="{FF2B5EF4-FFF2-40B4-BE49-F238E27FC236}">
                  <a16:creationId xmlns:a16="http://schemas.microsoft.com/office/drawing/2014/main" id="{2098E2A7-B0AF-42B7-9113-6656E4DE62D4}"/>
                </a:ext>
              </a:extLst>
            </p:cNvPr>
            <p:cNvSpPr/>
            <p:nvPr/>
          </p:nvSpPr>
          <p:spPr>
            <a:xfrm>
              <a:off x="1315557" y="1843883"/>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libri" panose="020F0502020204030204" pitchFamily="34" charset="0"/>
                  <a:cs typeface="Calibri" panose="020F0502020204030204" pitchFamily="34" charset="0"/>
                </a:rPr>
                <a:t>xiết</a:t>
              </a:r>
              <a:endParaRPr lang="en-US" sz="2400" b="1" dirty="0">
                <a:solidFill>
                  <a:schemeClr val="tx1"/>
                </a:solidFill>
                <a:latin typeface="Calibri" panose="020F0502020204030204" pitchFamily="34" charset="0"/>
                <a:cs typeface="Calibri" panose="020F0502020204030204" pitchFamily="34" charset="0"/>
              </a:endParaRPr>
            </a:p>
          </p:txBody>
        </p:sp>
        <p:sp>
          <p:nvSpPr>
            <p:cNvPr id="29" name="矩形: 圆角 5">
              <a:extLst>
                <a:ext uri="{FF2B5EF4-FFF2-40B4-BE49-F238E27FC236}">
                  <a16:creationId xmlns:a16="http://schemas.microsoft.com/office/drawing/2014/main" id="{1599ECCB-130B-4A6B-AFBD-0EF38B41A216}"/>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grpSp>
      <p:grpSp>
        <p:nvGrpSpPr>
          <p:cNvPr id="33" name="Group 32">
            <a:extLst>
              <a:ext uri="{FF2B5EF4-FFF2-40B4-BE49-F238E27FC236}">
                <a16:creationId xmlns:a16="http://schemas.microsoft.com/office/drawing/2014/main" id="{F8F2880A-E8EE-4CB0-B078-16B1C35DFFA1}"/>
              </a:ext>
            </a:extLst>
          </p:cNvPr>
          <p:cNvGrpSpPr/>
          <p:nvPr/>
        </p:nvGrpSpPr>
        <p:grpSpPr>
          <a:xfrm>
            <a:off x="822505" y="1885128"/>
            <a:ext cx="1507597" cy="566661"/>
            <a:chOff x="1315557" y="1839292"/>
            <a:chExt cx="2010129" cy="944054"/>
          </a:xfrm>
        </p:grpSpPr>
        <p:sp>
          <p:nvSpPr>
            <p:cNvPr id="34" name="Rounded Rectangle 5">
              <a:extLst>
                <a:ext uri="{FF2B5EF4-FFF2-40B4-BE49-F238E27FC236}">
                  <a16:creationId xmlns:a16="http://schemas.microsoft.com/office/drawing/2014/main" id="{C82C767F-470C-4811-86A6-B845F96C2336}"/>
                </a:ext>
              </a:extLst>
            </p:cNvPr>
            <p:cNvSpPr/>
            <p:nvPr/>
          </p:nvSpPr>
          <p:spPr>
            <a:xfrm>
              <a:off x="1315557" y="1843883"/>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libri" panose="020F0502020204030204" pitchFamily="34" charset="0"/>
                  <a:cs typeface="Calibri" panose="020F0502020204030204" pitchFamily="34" charset="0"/>
                </a:rPr>
                <a:t>xiết</a:t>
              </a:r>
              <a:endParaRPr lang="en-US" sz="2400" b="1" dirty="0">
                <a:solidFill>
                  <a:schemeClr val="tx1"/>
                </a:solidFill>
                <a:latin typeface="Calibri" panose="020F0502020204030204" pitchFamily="34" charset="0"/>
                <a:cs typeface="Calibri" panose="020F0502020204030204" pitchFamily="34" charset="0"/>
              </a:endParaRPr>
            </a:p>
          </p:txBody>
        </p:sp>
        <p:sp>
          <p:nvSpPr>
            <p:cNvPr id="35" name="矩形: 圆角 5">
              <a:extLst>
                <a:ext uri="{FF2B5EF4-FFF2-40B4-BE49-F238E27FC236}">
                  <a16:creationId xmlns:a16="http://schemas.microsoft.com/office/drawing/2014/main" id="{FFF91232-D6D9-4361-9529-697CAC211146}"/>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grpSp>
    </p:spTree>
    <p:extLst>
      <p:ext uri="{BB962C8B-B14F-4D97-AF65-F5344CB8AC3E}">
        <p14:creationId xmlns:p14="http://schemas.microsoft.com/office/powerpoint/2010/main" val="187176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CC76E89-777A-430B-B0D7-79A72728E935}"/>
              </a:ext>
            </a:extLst>
          </p:cNvPr>
          <p:cNvGrpSpPr/>
          <p:nvPr/>
        </p:nvGrpSpPr>
        <p:grpSpPr>
          <a:xfrm>
            <a:off x="0" y="805534"/>
            <a:ext cx="8968152" cy="4217188"/>
            <a:chOff x="0" y="-127203"/>
            <a:chExt cx="8968152" cy="4217188"/>
          </a:xfrm>
        </p:grpSpPr>
        <p:grpSp>
          <p:nvGrpSpPr>
            <p:cNvPr id="19" name="Group 18">
              <a:extLst>
                <a:ext uri="{FF2B5EF4-FFF2-40B4-BE49-F238E27FC236}">
                  <a16:creationId xmlns:a16="http://schemas.microsoft.com/office/drawing/2014/main" id="{82486890-1CDF-417E-9B27-5321DA06BB00}"/>
                </a:ext>
              </a:extLst>
            </p:cNvPr>
            <p:cNvGrpSpPr/>
            <p:nvPr/>
          </p:nvGrpSpPr>
          <p:grpSpPr>
            <a:xfrm>
              <a:off x="0" y="49488"/>
              <a:ext cx="8968152" cy="4040497"/>
              <a:chOff x="245011" y="24083"/>
              <a:chExt cx="8543569" cy="4040497"/>
            </a:xfrm>
          </p:grpSpPr>
          <p:grpSp>
            <p:nvGrpSpPr>
              <p:cNvPr id="21" name="Group 20">
                <a:extLst>
                  <a:ext uri="{FF2B5EF4-FFF2-40B4-BE49-F238E27FC236}">
                    <a16:creationId xmlns:a16="http://schemas.microsoft.com/office/drawing/2014/main" id="{D5949194-DEE5-4F04-9C00-1AF3B4553A55}"/>
                  </a:ext>
                </a:extLst>
              </p:cNvPr>
              <p:cNvGrpSpPr/>
              <p:nvPr/>
            </p:nvGrpSpPr>
            <p:grpSpPr>
              <a:xfrm>
                <a:off x="245011" y="24083"/>
                <a:ext cx="8543569" cy="4040497"/>
                <a:chOff x="253396" y="980319"/>
                <a:chExt cx="8543569" cy="4040497"/>
              </a:xfrm>
            </p:grpSpPr>
            <p:pic>
              <p:nvPicPr>
                <p:cNvPr id="24" name="Picture 2" descr="F:\1-原创素材\1_mm1102\PPT\PPT_014\materaials\pageimg_g16.png">
                  <a:extLst>
                    <a:ext uri="{FF2B5EF4-FFF2-40B4-BE49-F238E27FC236}">
                      <a16:creationId xmlns:a16="http://schemas.microsoft.com/office/drawing/2014/main" id="{F66744E6-AE4A-4AAE-960E-CDCE72E1A0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89" t="19525"/>
                <a:stretch/>
              </p:blipFill>
              <p:spPr bwMode="auto">
                <a:xfrm>
                  <a:off x="253396" y="980319"/>
                  <a:ext cx="8543569" cy="4040497"/>
                </a:xfrm>
                <a:prstGeom prst="rect">
                  <a:avLst/>
                </a:prstGeom>
                <a:noFill/>
                <a:effectLst/>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a16="http://schemas.microsoft.com/office/drawing/2014/main" id="{E5C7F612-089C-4CFD-B960-38ACD60DFCD9}"/>
                    </a:ext>
                  </a:extLst>
                </p:cNvPr>
                <p:cNvSpPr/>
                <p:nvPr/>
              </p:nvSpPr>
              <p:spPr>
                <a:xfrm>
                  <a:off x="6720345" y="3353352"/>
                  <a:ext cx="1765750" cy="1384444"/>
                </a:xfrm>
                <a:custGeom>
                  <a:avLst/>
                  <a:gdLst>
                    <a:gd name="connsiteX0" fmla="*/ 1733114 w 1765750"/>
                    <a:gd name="connsiteY0" fmla="*/ 129091 h 1384444"/>
                    <a:gd name="connsiteX1" fmla="*/ 1738557 w 1765750"/>
                    <a:gd name="connsiteY1" fmla="*/ 605341 h 1384444"/>
                    <a:gd name="connsiteX2" fmla="*/ 1705900 w 1765750"/>
                    <a:gd name="connsiteY2" fmla="*/ 1062541 h 1384444"/>
                    <a:gd name="connsiteX3" fmla="*/ 1512678 w 1765750"/>
                    <a:gd name="connsiteY3" fmla="*/ 1277534 h 1384444"/>
                    <a:gd name="connsiteX4" fmla="*/ 1248700 w 1765750"/>
                    <a:gd name="connsiteY4" fmla="*/ 1351013 h 1384444"/>
                    <a:gd name="connsiteX5" fmla="*/ 791500 w 1765750"/>
                    <a:gd name="connsiteY5" fmla="*/ 1367341 h 1384444"/>
                    <a:gd name="connsiteX6" fmla="*/ 209114 w 1765750"/>
                    <a:gd name="connsiteY6" fmla="*/ 1378227 h 1384444"/>
                    <a:gd name="connsiteX7" fmla="*/ 2285 w 1765750"/>
                    <a:gd name="connsiteY7" fmla="*/ 1263927 h 1384444"/>
                    <a:gd name="connsiteX8" fmla="*/ 143800 w 1765750"/>
                    <a:gd name="connsiteY8" fmla="*/ 403956 h 1384444"/>
                    <a:gd name="connsiteX9" fmla="*/ 767007 w 1765750"/>
                    <a:gd name="connsiteY9" fmla="*/ 9348 h 1384444"/>
                    <a:gd name="connsiteX10" fmla="*/ 1333064 w 1765750"/>
                    <a:gd name="connsiteY10" fmla="*/ 126370 h 1384444"/>
                    <a:gd name="connsiteX11" fmla="*/ 1733114 w 1765750"/>
                    <a:gd name="connsiteY11" fmla="*/ 129091 h 138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5750" h="1384444">
                      <a:moveTo>
                        <a:pt x="1733114" y="129091"/>
                      </a:moveTo>
                      <a:cubicBezTo>
                        <a:pt x="1800696" y="208919"/>
                        <a:pt x="1743093" y="449766"/>
                        <a:pt x="1738557" y="605341"/>
                      </a:cubicBezTo>
                      <a:cubicBezTo>
                        <a:pt x="1734021" y="760916"/>
                        <a:pt x="1743546" y="950509"/>
                        <a:pt x="1705900" y="1062541"/>
                      </a:cubicBezTo>
                      <a:cubicBezTo>
                        <a:pt x="1668254" y="1174573"/>
                        <a:pt x="1588878" y="1229455"/>
                        <a:pt x="1512678" y="1277534"/>
                      </a:cubicBezTo>
                      <a:cubicBezTo>
                        <a:pt x="1436478" y="1325613"/>
                        <a:pt x="1368896" y="1336045"/>
                        <a:pt x="1248700" y="1351013"/>
                      </a:cubicBezTo>
                      <a:cubicBezTo>
                        <a:pt x="1128504" y="1365981"/>
                        <a:pt x="791500" y="1367341"/>
                        <a:pt x="791500" y="1367341"/>
                      </a:cubicBezTo>
                      <a:cubicBezTo>
                        <a:pt x="618236" y="1371877"/>
                        <a:pt x="340650" y="1395463"/>
                        <a:pt x="209114" y="1378227"/>
                      </a:cubicBezTo>
                      <a:cubicBezTo>
                        <a:pt x="77578" y="1360991"/>
                        <a:pt x="13171" y="1426305"/>
                        <a:pt x="2285" y="1263927"/>
                      </a:cubicBezTo>
                      <a:cubicBezTo>
                        <a:pt x="-8601" y="1101549"/>
                        <a:pt x="16346" y="613053"/>
                        <a:pt x="143800" y="403956"/>
                      </a:cubicBezTo>
                      <a:cubicBezTo>
                        <a:pt x="271254" y="194860"/>
                        <a:pt x="568796" y="55612"/>
                        <a:pt x="767007" y="9348"/>
                      </a:cubicBezTo>
                      <a:cubicBezTo>
                        <a:pt x="965218" y="-36916"/>
                        <a:pt x="1170685" y="102331"/>
                        <a:pt x="1333064" y="126370"/>
                      </a:cubicBezTo>
                      <a:cubicBezTo>
                        <a:pt x="1495443" y="150409"/>
                        <a:pt x="1665532" y="49263"/>
                        <a:pt x="1733114" y="1290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微软雅黑"/>
                    <a:cs typeface="+mn-cs"/>
                  </a:endParaRPr>
                </a:p>
              </p:txBody>
            </p:sp>
          </p:grpSp>
          <p:sp>
            <p:nvSpPr>
              <p:cNvPr id="22" name="Freeform: Shape 21">
                <a:extLst>
                  <a:ext uri="{FF2B5EF4-FFF2-40B4-BE49-F238E27FC236}">
                    <a16:creationId xmlns:a16="http://schemas.microsoft.com/office/drawing/2014/main" id="{5D5DC403-58B6-4821-B9B8-AADB2FB78179}"/>
                  </a:ext>
                </a:extLst>
              </p:cNvPr>
              <p:cNvSpPr/>
              <p:nvPr/>
            </p:nvSpPr>
            <p:spPr>
              <a:xfrm>
                <a:off x="245011" y="207316"/>
                <a:ext cx="1080046" cy="1089522"/>
              </a:xfrm>
              <a:custGeom>
                <a:avLst/>
                <a:gdLst>
                  <a:gd name="connsiteX0" fmla="*/ 1065315 w 1080046"/>
                  <a:gd name="connsiteY0" fmla="*/ 74 h 1089522"/>
                  <a:gd name="connsiteX1" fmla="*/ 480853 w 1080046"/>
                  <a:gd name="connsiteY1" fmla="*/ 160329 h 1089522"/>
                  <a:gd name="connsiteX2" fmla="*/ 122634 w 1080046"/>
                  <a:gd name="connsiteY2" fmla="*/ 527975 h 1089522"/>
                  <a:gd name="connsiteX3" fmla="*/ 86 w 1080046"/>
                  <a:gd name="connsiteY3" fmla="*/ 1037022 h 1089522"/>
                  <a:gd name="connsiteX4" fmla="*/ 103781 w 1080046"/>
                  <a:gd name="connsiteY4" fmla="*/ 1037022 h 1089522"/>
                  <a:gd name="connsiteX5" fmla="*/ 141488 w 1080046"/>
                  <a:gd name="connsiteY5" fmla="*/ 716511 h 1089522"/>
                  <a:gd name="connsiteX6" fmla="*/ 254610 w 1080046"/>
                  <a:gd name="connsiteY6" fmla="*/ 509121 h 1089522"/>
                  <a:gd name="connsiteX7" fmla="*/ 443146 w 1080046"/>
                  <a:gd name="connsiteY7" fmla="*/ 273451 h 1089522"/>
                  <a:gd name="connsiteX8" fmla="*/ 725950 w 1080046"/>
                  <a:gd name="connsiteY8" fmla="*/ 207463 h 1089522"/>
                  <a:gd name="connsiteX9" fmla="*/ 810791 w 1080046"/>
                  <a:gd name="connsiteY9" fmla="*/ 311158 h 1089522"/>
                  <a:gd name="connsiteX10" fmla="*/ 999327 w 1080046"/>
                  <a:gd name="connsiteY10" fmla="*/ 292305 h 1089522"/>
                  <a:gd name="connsiteX11" fmla="*/ 914486 w 1080046"/>
                  <a:gd name="connsiteY11" fmla="*/ 141476 h 1089522"/>
                  <a:gd name="connsiteX12" fmla="*/ 1065315 w 1080046"/>
                  <a:gd name="connsiteY12" fmla="*/ 74 h 108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046" h="1089522">
                    <a:moveTo>
                      <a:pt x="1065315" y="74"/>
                    </a:moveTo>
                    <a:cubicBezTo>
                      <a:pt x="993043" y="3216"/>
                      <a:pt x="637966" y="72346"/>
                      <a:pt x="480853" y="160329"/>
                    </a:cubicBezTo>
                    <a:cubicBezTo>
                      <a:pt x="323739" y="248313"/>
                      <a:pt x="202762" y="381860"/>
                      <a:pt x="122634" y="527975"/>
                    </a:cubicBezTo>
                    <a:cubicBezTo>
                      <a:pt x="42506" y="674090"/>
                      <a:pt x="3228" y="952181"/>
                      <a:pt x="86" y="1037022"/>
                    </a:cubicBezTo>
                    <a:cubicBezTo>
                      <a:pt x="-3056" y="1121863"/>
                      <a:pt x="80214" y="1090440"/>
                      <a:pt x="103781" y="1037022"/>
                    </a:cubicBezTo>
                    <a:cubicBezTo>
                      <a:pt x="127348" y="983604"/>
                      <a:pt x="116350" y="804494"/>
                      <a:pt x="141488" y="716511"/>
                    </a:cubicBezTo>
                    <a:cubicBezTo>
                      <a:pt x="166626" y="628528"/>
                      <a:pt x="204334" y="582964"/>
                      <a:pt x="254610" y="509121"/>
                    </a:cubicBezTo>
                    <a:cubicBezTo>
                      <a:pt x="304886" y="435278"/>
                      <a:pt x="364589" y="323727"/>
                      <a:pt x="443146" y="273451"/>
                    </a:cubicBezTo>
                    <a:cubicBezTo>
                      <a:pt x="521703" y="223175"/>
                      <a:pt x="664676" y="201179"/>
                      <a:pt x="725950" y="207463"/>
                    </a:cubicBezTo>
                    <a:cubicBezTo>
                      <a:pt x="787224" y="213747"/>
                      <a:pt x="765228" y="297018"/>
                      <a:pt x="810791" y="311158"/>
                    </a:cubicBezTo>
                    <a:cubicBezTo>
                      <a:pt x="856354" y="325298"/>
                      <a:pt x="982045" y="320585"/>
                      <a:pt x="999327" y="292305"/>
                    </a:cubicBezTo>
                    <a:cubicBezTo>
                      <a:pt x="1016609" y="264025"/>
                      <a:pt x="908201" y="188610"/>
                      <a:pt x="914486" y="141476"/>
                    </a:cubicBezTo>
                    <a:cubicBezTo>
                      <a:pt x="920770" y="94342"/>
                      <a:pt x="1137587" y="-3068"/>
                      <a:pt x="1065315" y="74"/>
                    </a:cubicBezTo>
                    <a:close/>
                  </a:path>
                </a:pathLst>
              </a:custGeom>
              <a:solidFill>
                <a:srgbClr val="669A9F"/>
              </a:solidFill>
              <a:ln>
                <a:solidFill>
                  <a:srgbClr val="669A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微软雅黑"/>
                  <a:cs typeface="+mn-cs"/>
                </a:endParaRPr>
              </a:p>
            </p:txBody>
          </p:sp>
          <p:sp>
            <p:nvSpPr>
              <p:cNvPr id="23" name="Freeform: Shape 22">
                <a:extLst>
                  <a:ext uri="{FF2B5EF4-FFF2-40B4-BE49-F238E27FC236}">
                    <a16:creationId xmlns:a16="http://schemas.microsoft.com/office/drawing/2014/main" id="{637111D5-1CA5-4D91-BEF3-35792E07C5B9}"/>
                  </a:ext>
                </a:extLst>
              </p:cNvPr>
              <p:cNvSpPr/>
              <p:nvPr/>
            </p:nvSpPr>
            <p:spPr>
              <a:xfrm>
                <a:off x="955961" y="498759"/>
                <a:ext cx="419281" cy="266847"/>
              </a:xfrm>
              <a:custGeom>
                <a:avLst/>
                <a:gdLst>
                  <a:gd name="connsiteX0" fmla="*/ 419077 w 419281"/>
                  <a:gd name="connsiteY0" fmla="*/ 23755 h 266847"/>
                  <a:gd name="connsiteX1" fmla="*/ 315949 w 419281"/>
                  <a:gd name="connsiteY1" fmla="*/ 10005 h 266847"/>
                  <a:gd name="connsiteX2" fmla="*/ 109693 w 419281"/>
                  <a:gd name="connsiteY2" fmla="*/ 34068 h 266847"/>
                  <a:gd name="connsiteX3" fmla="*/ 6565 w 419281"/>
                  <a:gd name="connsiteY3" fmla="*/ 144071 h 266847"/>
                  <a:gd name="connsiteX4" fmla="*/ 291886 w 419281"/>
                  <a:gd name="connsiteY4" fmla="*/ 264387 h 266847"/>
                  <a:gd name="connsiteX5" fmla="*/ 419077 w 419281"/>
                  <a:gd name="connsiteY5" fmla="*/ 23755 h 26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281" h="266847">
                    <a:moveTo>
                      <a:pt x="419077" y="23755"/>
                    </a:moveTo>
                    <a:cubicBezTo>
                      <a:pt x="423087" y="-18642"/>
                      <a:pt x="367513" y="8286"/>
                      <a:pt x="315949" y="10005"/>
                    </a:cubicBezTo>
                    <a:cubicBezTo>
                      <a:pt x="264385" y="11724"/>
                      <a:pt x="161257" y="11724"/>
                      <a:pt x="109693" y="34068"/>
                    </a:cubicBezTo>
                    <a:cubicBezTo>
                      <a:pt x="58129" y="56412"/>
                      <a:pt x="-23800" y="105685"/>
                      <a:pt x="6565" y="144071"/>
                    </a:cubicBezTo>
                    <a:cubicBezTo>
                      <a:pt x="36930" y="182457"/>
                      <a:pt x="224853" y="283867"/>
                      <a:pt x="291886" y="264387"/>
                    </a:cubicBezTo>
                    <a:cubicBezTo>
                      <a:pt x="358919" y="244907"/>
                      <a:pt x="415067" y="66152"/>
                      <a:pt x="419077" y="237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微软雅黑"/>
                  <a:cs typeface="+mn-cs"/>
                </a:endParaRPr>
              </a:p>
            </p:txBody>
          </p:sp>
        </p:grpSp>
        <p:pic>
          <p:nvPicPr>
            <p:cNvPr id="20" name="图片 11">
              <a:extLst>
                <a:ext uri="{FF2B5EF4-FFF2-40B4-BE49-F238E27FC236}">
                  <a16:creationId xmlns:a16="http://schemas.microsoft.com/office/drawing/2014/main" id="{42DAE768-D037-4C1A-8573-795B00119D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7203"/>
              <a:ext cx="1102698" cy="1022486"/>
            </a:xfrm>
            <a:prstGeom prst="rect">
              <a:avLst/>
            </a:prstGeom>
          </p:spPr>
        </p:pic>
      </p:grpSp>
      <p:grpSp>
        <p:nvGrpSpPr>
          <p:cNvPr id="10" name="Group 9"/>
          <p:cNvGrpSpPr/>
          <p:nvPr/>
        </p:nvGrpSpPr>
        <p:grpSpPr>
          <a:xfrm>
            <a:off x="1118289" y="202381"/>
            <a:ext cx="7301554" cy="587705"/>
            <a:chOff x="718343" y="288470"/>
            <a:chExt cx="9735405"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微软雅黑"/>
                <a:cs typeface="+mn-cs"/>
              </a:endParaRPr>
            </a:p>
          </p:txBody>
        </p:sp>
        <p:sp>
          <p:nvSpPr>
            <p:cNvPr id="3" name="Google Shape;5317;p41"/>
            <p:cNvSpPr txBox="1">
              <a:spLocks/>
            </p:cNvSpPr>
            <p:nvPr/>
          </p:nvSpPr>
          <p:spPr>
            <a:xfrm>
              <a:off x="718343" y="288470"/>
              <a:ext cx="9735405" cy="78360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Cùng</a:t>
              </a:r>
              <a:r>
                <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luyện</a:t>
              </a:r>
              <a:r>
                <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từ</a:t>
              </a:r>
              <a:r>
                <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khó</a:t>
              </a:r>
              <a:endPar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12"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4">
            <a:extLst>
              <a:ext uri="{28A0092B-C50C-407E-A947-70E740481C1C}">
                <a14:useLocalDpi xmlns:a14="http://schemas.microsoft.com/office/drawing/2010/main" val="0"/>
              </a:ext>
            </a:extLst>
          </a:blip>
          <a:srcRect l="30564"/>
          <a:stretch/>
        </p:blipFill>
        <p:spPr>
          <a:xfrm rot="16200000" flipH="1" flipV="1">
            <a:off x="462805" y="-309078"/>
            <a:ext cx="603152" cy="1222899"/>
          </a:xfrm>
          <a:prstGeom prst="rect">
            <a:avLst/>
          </a:prstGeom>
        </p:spPr>
      </p:pic>
      <p:grpSp>
        <p:nvGrpSpPr>
          <p:cNvPr id="16" name="Group 15"/>
          <p:cNvGrpSpPr/>
          <p:nvPr/>
        </p:nvGrpSpPr>
        <p:grpSpPr>
          <a:xfrm>
            <a:off x="2834386" y="1880170"/>
            <a:ext cx="1536316" cy="604304"/>
            <a:chOff x="1318626" y="1839292"/>
            <a:chExt cx="2048421" cy="1006767"/>
          </a:xfrm>
        </p:grpSpPr>
        <p:sp>
          <p:nvSpPr>
            <p:cNvPr id="17" name="Rounded Rectangle 16"/>
            <p:cNvSpPr/>
            <p:nvPr/>
          </p:nvSpPr>
          <p:spPr>
            <a:xfrm>
              <a:off x="1356918" y="1906596"/>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chồm</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8" name="矩形: 圆角 5">
              <a:extLst>
                <a:ext uri="{FF2B5EF4-FFF2-40B4-BE49-F238E27FC236}">
                  <a16:creationId xmlns:a16="http://schemas.microsoft.com/office/drawing/2014/main" id="{0A3AFF10-7BD5-4EB0-82D2-ADC5B2CFEC0C}"/>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微软雅黑"/>
                <a:cs typeface="+mn-cs"/>
              </a:endParaRPr>
            </a:p>
          </p:txBody>
        </p:sp>
      </p:gr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7388" y="81628"/>
            <a:ext cx="1037886" cy="760666"/>
          </a:xfrm>
          <a:prstGeom prst="rect">
            <a:avLst/>
          </a:prstGeom>
        </p:spPr>
      </p:pic>
      <p:grpSp>
        <p:nvGrpSpPr>
          <p:cNvPr id="27" name="Group 26">
            <a:extLst>
              <a:ext uri="{FF2B5EF4-FFF2-40B4-BE49-F238E27FC236}">
                <a16:creationId xmlns:a16="http://schemas.microsoft.com/office/drawing/2014/main" id="{081A284E-305A-446A-A71B-FAE5E726B6B2}"/>
              </a:ext>
            </a:extLst>
          </p:cNvPr>
          <p:cNvGrpSpPr/>
          <p:nvPr/>
        </p:nvGrpSpPr>
        <p:grpSpPr>
          <a:xfrm>
            <a:off x="829270" y="1884179"/>
            <a:ext cx="1507597" cy="566661"/>
            <a:chOff x="1315557" y="1839292"/>
            <a:chExt cx="2010129" cy="944054"/>
          </a:xfrm>
        </p:grpSpPr>
        <p:sp>
          <p:nvSpPr>
            <p:cNvPr id="28" name="Rounded Rectangle 5">
              <a:extLst>
                <a:ext uri="{FF2B5EF4-FFF2-40B4-BE49-F238E27FC236}">
                  <a16:creationId xmlns:a16="http://schemas.microsoft.com/office/drawing/2014/main" id="{2098E2A7-B0AF-42B7-9113-6656E4DE62D4}"/>
                </a:ext>
              </a:extLst>
            </p:cNvPr>
            <p:cNvSpPr/>
            <p:nvPr/>
          </p:nvSpPr>
          <p:spPr>
            <a:xfrm>
              <a:off x="1315557" y="1843883"/>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xiết</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29" name="矩形: 圆角 5">
              <a:extLst>
                <a:ext uri="{FF2B5EF4-FFF2-40B4-BE49-F238E27FC236}">
                  <a16:creationId xmlns:a16="http://schemas.microsoft.com/office/drawing/2014/main" id="{1599ECCB-130B-4A6B-AFBD-0EF38B41A216}"/>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微软雅黑"/>
                <a:cs typeface="+mn-cs"/>
              </a:endParaRPr>
            </a:p>
          </p:txBody>
        </p:sp>
      </p:grpSp>
      <p:grpSp>
        <p:nvGrpSpPr>
          <p:cNvPr id="33" name="Group 32">
            <a:extLst>
              <a:ext uri="{FF2B5EF4-FFF2-40B4-BE49-F238E27FC236}">
                <a16:creationId xmlns:a16="http://schemas.microsoft.com/office/drawing/2014/main" id="{F8F2880A-E8EE-4CB0-B078-16B1C35DFFA1}"/>
              </a:ext>
            </a:extLst>
          </p:cNvPr>
          <p:cNvGrpSpPr/>
          <p:nvPr/>
        </p:nvGrpSpPr>
        <p:grpSpPr>
          <a:xfrm>
            <a:off x="822505" y="1885128"/>
            <a:ext cx="1507597" cy="566661"/>
            <a:chOff x="1315557" y="1839292"/>
            <a:chExt cx="2010129" cy="944054"/>
          </a:xfrm>
        </p:grpSpPr>
        <p:sp>
          <p:nvSpPr>
            <p:cNvPr id="34" name="Rounded Rectangle 5">
              <a:extLst>
                <a:ext uri="{FF2B5EF4-FFF2-40B4-BE49-F238E27FC236}">
                  <a16:creationId xmlns:a16="http://schemas.microsoft.com/office/drawing/2014/main" id="{C82C767F-470C-4811-86A6-B845F96C2336}"/>
                </a:ext>
              </a:extLst>
            </p:cNvPr>
            <p:cNvSpPr/>
            <p:nvPr/>
          </p:nvSpPr>
          <p:spPr>
            <a:xfrm>
              <a:off x="1315557" y="1843883"/>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xiết</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35" name="矩形: 圆角 5">
              <a:extLst>
                <a:ext uri="{FF2B5EF4-FFF2-40B4-BE49-F238E27FC236}">
                  <a16:creationId xmlns:a16="http://schemas.microsoft.com/office/drawing/2014/main" id="{FFF91232-D6D9-4361-9529-697CAC211146}"/>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微软雅黑"/>
                <a:cs typeface="+mn-cs"/>
              </a:endParaRPr>
            </a:p>
          </p:txBody>
        </p:sp>
      </p:grpSp>
      <p:sp>
        <p:nvSpPr>
          <p:cNvPr id="30" name="Rectangle 29">
            <a:extLst>
              <a:ext uri="{FF2B5EF4-FFF2-40B4-BE49-F238E27FC236}">
                <a16:creationId xmlns:a16="http://schemas.microsoft.com/office/drawing/2014/main" id="{63816FCF-87B7-4335-BEDB-9CA1406A46D3}"/>
              </a:ext>
            </a:extLst>
          </p:cNvPr>
          <p:cNvSpPr/>
          <p:nvPr/>
        </p:nvSpPr>
        <p:spPr>
          <a:xfrm>
            <a:off x="2658414" y="3054867"/>
            <a:ext cx="4003019" cy="110799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srgbClr val="EA471C"/>
                </a:solidFill>
                <a:effectLst/>
                <a:uLnTx/>
                <a:uFillTx/>
                <a:latin typeface="Calibri" panose="020F0502020204030204" pitchFamily="34" charset="0"/>
                <a:cs typeface="Calibri" panose="020F0502020204030204" pitchFamily="34" charset="0"/>
              </a:rPr>
              <a:t>lững</a:t>
            </a:r>
            <a:r>
              <a:rPr kumimoji="0" lang="en-US" sz="6600" b="0" i="0" u="none" strike="noStrike" kern="1200" cap="none" spc="0" normalizeH="0" noProof="0" dirty="0">
                <a:ln>
                  <a:noFill/>
                </a:ln>
                <a:solidFill>
                  <a:srgbClr val="EA471C"/>
                </a:solidFill>
                <a:effectLst/>
                <a:uLnTx/>
                <a:uFillTx/>
                <a:latin typeface="Calibri" panose="020F0502020204030204" pitchFamily="34" charset="0"/>
                <a:cs typeface="Calibri" panose="020F0502020204030204" pitchFamily="34" charset="0"/>
              </a:rPr>
              <a:t> </a:t>
            </a:r>
            <a:r>
              <a:rPr kumimoji="0" lang="en-US" sz="6600" b="0" i="0" u="none" strike="noStrike" kern="1200" cap="none" spc="0" normalizeH="0" noProof="0" dirty="0" err="1">
                <a:ln>
                  <a:noFill/>
                </a:ln>
                <a:solidFill>
                  <a:srgbClr val="EA471C"/>
                </a:solidFill>
                <a:effectLst/>
                <a:uLnTx/>
                <a:uFillTx/>
                <a:latin typeface="Calibri" panose="020F0502020204030204" pitchFamily="34" charset="0"/>
                <a:cs typeface="Calibri" panose="020F0502020204030204" pitchFamily="34" charset="0"/>
              </a:rPr>
              <a:t>thững</a:t>
            </a:r>
            <a:endParaRPr kumimoji="0" lang="en-US" sz="3600" b="0" i="0" u="none" strike="noStrike" kern="1200" cap="none" spc="0" normalizeH="0" baseline="0" noProof="0" dirty="0">
              <a:ln>
                <a:noFill/>
              </a:ln>
              <a:solidFill>
                <a:srgbClr val="EA471C"/>
              </a:solidFill>
              <a:effectLst/>
              <a:uLnTx/>
              <a:uFillTx/>
              <a:latin typeface="微软雅黑"/>
              <a:cs typeface="+mn-cs"/>
            </a:endParaRPr>
          </a:p>
        </p:txBody>
      </p:sp>
      <p:grpSp>
        <p:nvGrpSpPr>
          <p:cNvPr id="31" name="Group 30">
            <a:extLst>
              <a:ext uri="{FF2B5EF4-FFF2-40B4-BE49-F238E27FC236}">
                <a16:creationId xmlns:a16="http://schemas.microsoft.com/office/drawing/2014/main" id="{BB7E304D-B751-4274-A229-06A86B4CD467}"/>
              </a:ext>
            </a:extLst>
          </p:cNvPr>
          <p:cNvGrpSpPr/>
          <p:nvPr/>
        </p:nvGrpSpPr>
        <p:grpSpPr>
          <a:xfrm>
            <a:off x="5184264" y="1875158"/>
            <a:ext cx="1853501" cy="604304"/>
            <a:chOff x="1318626" y="1839292"/>
            <a:chExt cx="2048421" cy="1006767"/>
          </a:xfrm>
        </p:grpSpPr>
        <p:sp>
          <p:nvSpPr>
            <p:cNvPr id="32" name="Rounded Rectangle 16">
              <a:extLst>
                <a:ext uri="{FF2B5EF4-FFF2-40B4-BE49-F238E27FC236}">
                  <a16:creationId xmlns:a16="http://schemas.microsoft.com/office/drawing/2014/main" id="{20428440-4BED-481C-A932-F25B3842D379}"/>
                </a:ext>
              </a:extLst>
            </p:cNvPr>
            <p:cNvSpPr/>
            <p:nvPr/>
          </p:nvSpPr>
          <p:spPr>
            <a:xfrm>
              <a:off x="1356918" y="1906596"/>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a:t>
              </a:r>
              <a:r>
                <a:rPr lang="en-US" sz="2400" b="1" dirty="0" err="1">
                  <a:solidFill>
                    <a:srgbClr val="000000"/>
                  </a:solidFill>
                  <a:latin typeface="Calibri" panose="020F0502020204030204" pitchFamily="34" charset="0"/>
                  <a:cs typeface="Calibri" panose="020F0502020204030204" pitchFamily="34" charset="0"/>
                </a:rPr>
                <a:t>ững</a:t>
              </a:r>
              <a:r>
                <a:rPr lang="en-US" sz="2400" b="1" dirty="0">
                  <a:solidFill>
                    <a:srgbClr val="000000"/>
                  </a:solidFill>
                  <a:latin typeface="Calibri" panose="020F0502020204030204" pitchFamily="34" charset="0"/>
                  <a:cs typeface="Calibri" panose="020F0502020204030204" pitchFamily="34" charset="0"/>
                </a:rPr>
                <a:t> </a:t>
              </a:r>
              <a:r>
                <a:rPr lang="en-US" sz="2400" b="1" dirty="0" err="1">
                  <a:solidFill>
                    <a:srgbClr val="000000"/>
                  </a:solidFill>
                  <a:latin typeface="Calibri" panose="020F0502020204030204" pitchFamily="34" charset="0"/>
                  <a:cs typeface="Calibri" panose="020F0502020204030204" pitchFamily="34" charset="0"/>
                </a:rPr>
                <a:t>thững</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36" name="矩形: 圆角 5">
              <a:extLst>
                <a:ext uri="{FF2B5EF4-FFF2-40B4-BE49-F238E27FC236}">
                  <a16:creationId xmlns:a16="http://schemas.microsoft.com/office/drawing/2014/main" id="{250F4A2F-E8DF-4F80-A156-0381438F6640}"/>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微软雅黑"/>
                <a:cs typeface="+mn-cs"/>
              </a:endParaRPr>
            </a:p>
          </p:txBody>
        </p:sp>
      </p:grpSp>
    </p:spTree>
    <p:extLst>
      <p:ext uri="{BB962C8B-B14F-4D97-AF65-F5344CB8AC3E}">
        <p14:creationId xmlns:p14="http://schemas.microsoft.com/office/powerpoint/2010/main" val="386004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CC76E89-777A-430B-B0D7-79A72728E935}"/>
              </a:ext>
            </a:extLst>
          </p:cNvPr>
          <p:cNvGrpSpPr/>
          <p:nvPr/>
        </p:nvGrpSpPr>
        <p:grpSpPr>
          <a:xfrm>
            <a:off x="0" y="805534"/>
            <a:ext cx="8968152" cy="4217188"/>
            <a:chOff x="0" y="-127203"/>
            <a:chExt cx="8968152" cy="4217188"/>
          </a:xfrm>
        </p:grpSpPr>
        <p:grpSp>
          <p:nvGrpSpPr>
            <p:cNvPr id="19" name="Group 18">
              <a:extLst>
                <a:ext uri="{FF2B5EF4-FFF2-40B4-BE49-F238E27FC236}">
                  <a16:creationId xmlns:a16="http://schemas.microsoft.com/office/drawing/2014/main" id="{82486890-1CDF-417E-9B27-5321DA06BB00}"/>
                </a:ext>
              </a:extLst>
            </p:cNvPr>
            <p:cNvGrpSpPr/>
            <p:nvPr/>
          </p:nvGrpSpPr>
          <p:grpSpPr>
            <a:xfrm>
              <a:off x="0" y="49488"/>
              <a:ext cx="8968152" cy="4040497"/>
              <a:chOff x="245011" y="24083"/>
              <a:chExt cx="8543569" cy="4040497"/>
            </a:xfrm>
          </p:grpSpPr>
          <p:grpSp>
            <p:nvGrpSpPr>
              <p:cNvPr id="21" name="Group 20">
                <a:extLst>
                  <a:ext uri="{FF2B5EF4-FFF2-40B4-BE49-F238E27FC236}">
                    <a16:creationId xmlns:a16="http://schemas.microsoft.com/office/drawing/2014/main" id="{D5949194-DEE5-4F04-9C00-1AF3B4553A55}"/>
                  </a:ext>
                </a:extLst>
              </p:cNvPr>
              <p:cNvGrpSpPr/>
              <p:nvPr/>
            </p:nvGrpSpPr>
            <p:grpSpPr>
              <a:xfrm>
                <a:off x="245011" y="24083"/>
                <a:ext cx="8543569" cy="4040497"/>
                <a:chOff x="253396" y="980319"/>
                <a:chExt cx="8543569" cy="4040497"/>
              </a:xfrm>
            </p:grpSpPr>
            <p:pic>
              <p:nvPicPr>
                <p:cNvPr id="24" name="Picture 2" descr="F:\1-原创素材\1_mm1102\PPT\PPT_014\materaials\pageimg_g16.png">
                  <a:extLst>
                    <a:ext uri="{FF2B5EF4-FFF2-40B4-BE49-F238E27FC236}">
                      <a16:creationId xmlns:a16="http://schemas.microsoft.com/office/drawing/2014/main" id="{F66744E6-AE4A-4AAE-960E-CDCE72E1A0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89" t="19525"/>
                <a:stretch/>
              </p:blipFill>
              <p:spPr bwMode="auto">
                <a:xfrm>
                  <a:off x="253396" y="980319"/>
                  <a:ext cx="8543569" cy="4040497"/>
                </a:xfrm>
                <a:prstGeom prst="rect">
                  <a:avLst/>
                </a:prstGeom>
                <a:noFill/>
                <a:effectLst/>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a16="http://schemas.microsoft.com/office/drawing/2014/main" id="{E5C7F612-089C-4CFD-B960-38ACD60DFCD9}"/>
                    </a:ext>
                  </a:extLst>
                </p:cNvPr>
                <p:cNvSpPr/>
                <p:nvPr/>
              </p:nvSpPr>
              <p:spPr>
                <a:xfrm>
                  <a:off x="6720345" y="3353352"/>
                  <a:ext cx="1765750" cy="1384444"/>
                </a:xfrm>
                <a:custGeom>
                  <a:avLst/>
                  <a:gdLst>
                    <a:gd name="connsiteX0" fmla="*/ 1733114 w 1765750"/>
                    <a:gd name="connsiteY0" fmla="*/ 129091 h 1384444"/>
                    <a:gd name="connsiteX1" fmla="*/ 1738557 w 1765750"/>
                    <a:gd name="connsiteY1" fmla="*/ 605341 h 1384444"/>
                    <a:gd name="connsiteX2" fmla="*/ 1705900 w 1765750"/>
                    <a:gd name="connsiteY2" fmla="*/ 1062541 h 1384444"/>
                    <a:gd name="connsiteX3" fmla="*/ 1512678 w 1765750"/>
                    <a:gd name="connsiteY3" fmla="*/ 1277534 h 1384444"/>
                    <a:gd name="connsiteX4" fmla="*/ 1248700 w 1765750"/>
                    <a:gd name="connsiteY4" fmla="*/ 1351013 h 1384444"/>
                    <a:gd name="connsiteX5" fmla="*/ 791500 w 1765750"/>
                    <a:gd name="connsiteY5" fmla="*/ 1367341 h 1384444"/>
                    <a:gd name="connsiteX6" fmla="*/ 209114 w 1765750"/>
                    <a:gd name="connsiteY6" fmla="*/ 1378227 h 1384444"/>
                    <a:gd name="connsiteX7" fmla="*/ 2285 w 1765750"/>
                    <a:gd name="connsiteY7" fmla="*/ 1263927 h 1384444"/>
                    <a:gd name="connsiteX8" fmla="*/ 143800 w 1765750"/>
                    <a:gd name="connsiteY8" fmla="*/ 403956 h 1384444"/>
                    <a:gd name="connsiteX9" fmla="*/ 767007 w 1765750"/>
                    <a:gd name="connsiteY9" fmla="*/ 9348 h 1384444"/>
                    <a:gd name="connsiteX10" fmla="*/ 1333064 w 1765750"/>
                    <a:gd name="connsiteY10" fmla="*/ 126370 h 1384444"/>
                    <a:gd name="connsiteX11" fmla="*/ 1733114 w 1765750"/>
                    <a:gd name="connsiteY11" fmla="*/ 129091 h 138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5750" h="1384444">
                      <a:moveTo>
                        <a:pt x="1733114" y="129091"/>
                      </a:moveTo>
                      <a:cubicBezTo>
                        <a:pt x="1800696" y="208919"/>
                        <a:pt x="1743093" y="449766"/>
                        <a:pt x="1738557" y="605341"/>
                      </a:cubicBezTo>
                      <a:cubicBezTo>
                        <a:pt x="1734021" y="760916"/>
                        <a:pt x="1743546" y="950509"/>
                        <a:pt x="1705900" y="1062541"/>
                      </a:cubicBezTo>
                      <a:cubicBezTo>
                        <a:pt x="1668254" y="1174573"/>
                        <a:pt x="1588878" y="1229455"/>
                        <a:pt x="1512678" y="1277534"/>
                      </a:cubicBezTo>
                      <a:cubicBezTo>
                        <a:pt x="1436478" y="1325613"/>
                        <a:pt x="1368896" y="1336045"/>
                        <a:pt x="1248700" y="1351013"/>
                      </a:cubicBezTo>
                      <a:cubicBezTo>
                        <a:pt x="1128504" y="1365981"/>
                        <a:pt x="791500" y="1367341"/>
                        <a:pt x="791500" y="1367341"/>
                      </a:cubicBezTo>
                      <a:cubicBezTo>
                        <a:pt x="618236" y="1371877"/>
                        <a:pt x="340650" y="1395463"/>
                        <a:pt x="209114" y="1378227"/>
                      </a:cubicBezTo>
                      <a:cubicBezTo>
                        <a:pt x="77578" y="1360991"/>
                        <a:pt x="13171" y="1426305"/>
                        <a:pt x="2285" y="1263927"/>
                      </a:cubicBezTo>
                      <a:cubicBezTo>
                        <a:pt x="-8601" y="1101549"/>
                        <a:pt x="16346" y="613053"/>
                        <a:pt x="143800" y="403956"/>
                      </a:cubicBezTo>
                      <a:cubicBezTo>
                        <a:pt x="271254" y="194860"/>
                        <a:pt x="568796" y="55612"/>
                        <a:pt x="767007" y="9348"/>
                      </a:cubicBezTo>
                      <a:cubicBezTo>
                        <a:pt x="965218" y="-36916"/>
                        <a:pt x="1170685" y="102331"/>
                        <a:pt x="1333064" y="126370"/>
                      </a:cubicBezTo>
                      <a:cubicBezTo>
                        <a:pt x="1495443" y="150409"/>
                        <a:pt x="1665532" y="49263"/>
                        <a:pt x="1733114" y="1290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微软雅黑"/>
                    <a:cs typeface="+mn-cs"/>
                  </a:endParaRPr>
                </a:p>
              </p:txBody>
            </p:sp>
          </p:grpSp>
          <p:sp>
            <p:nvSpPr>
              <p:cNvPr id="22" name="Freeform: Shape 21">
                <a:extLst>
                  <a:ext uri="{FF2B5EF4-FFF2-40B4-BE49-F238E27FC236}">
                    <a16:creationId xmlns:a16="http://schemas.microsoft.com/office/drawing/2014/main" id="{5D5DC403-58B6-4821-B9B8-AADB2FB78179}"/>
                  </a:ext>
                </a:extLst>
              </p:cNvPr>
              <p:cNvSpPr/>
              <p:nvPr/>
            </p:nvSpPr>
            <p:spPr>
              <a:xfrm>
                <a:off x="245011" y="207316"/>
                <a:ext cx="1080046" cy="1089522"/>
              </a:xfrm>
              <a:custGeom>
                <a:avLst/>
                <a:gdLst>
                  <a:gd name="connsiteX0" fmla="*/ 1065315 w 1080046"/>
                  <a:gd name="connsiteY0" fmla="*/ 74 h 1089522"/>
                  <a:gd name="connsiteX1" fmla="*/ 480853 w 1080046"/>
                  <a:gd name="connsiteY1" fmla="*/ 160329 h 1089522"/>
                  <a:gd name="connsiteX2" fmla="*/ 122634 w 1080046"/>
                  <a:gd name="connsiteY2" fmla="*/ 527975 h 1089522"/>
                  <a:gd name="connsiteX3" fmla="*/ 86 w 1080046"/>
                  <a:gd name="connsiteY3" fmla="*/ 1037022 h 1089522"/>
                  <a:gd name="connsiteX4" fmla="*/ 103781 w 1080046"/>
                  <a:gd name="connsiteY4" fmla="*/ 1037022 h 1089522"/>
                  <a:gd name="connsiteX5" fmla="*/ 141488 w 1080046"/>
                  <a:gd name="connsiteY5" fmla="*/ 716511 h 1089522"/>
                  <a:gd name="connsiteX6" fmla="*/ 254610 w 1080046"/>
                  <a:gd name="connsiteY6" fmla="*/ 509121 h 1089522"/>
                  <a:gd name="connsiteX7" fmla="*/ 443146 w 1080046"/>
                  <a:gd name="connsiteY7" fmla="*/ 273451 h 1089522"/>
                  <a:gd name="connsiteX8" fmla="*/ 725950 w 1080046"/>
                  <a:gd name="connsiteY8" fmla="*/ 207463 h 1089522"/>
                  <a:gd name="connsiteX9" fmla="*/ 810791 w 1080046"/>
                  <a:gd name="connsiteY9" fmla="*/ 311158 h 1089522"/>
                  <a:gd name="connsiteX10" fmla="*/ 999327 w 1080046"/>
                  <a:gd name="connsiteY10" fmla="*/ 292305 h 1089522"/>
                  <a:gd name="connsiteX11" fmla="*/ 914486 w 1080046"/>
                  <a:gd name="connsiteY11" fmla="*/ 141476 h 1089522"/>
                  <a:gd name="connsiteX12" fmla="*/ 1065315 w 1080046"/>
                  <a:gd name="connsiteY12" fmla="*/ 74 h 108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046" h="1089522">
                    <a:moveTo>
                      <a:pt x="1065315" y="74"/>
                    </a:moveTo>
                    <a:cubicBezTo>
                      <a:pt x="993043" y="3216"/>
                      <a:pt x="637966" y="72346"/>
                      <a:pt x="480853" y="160329"/>
                    </a:cubicBezTo>
                    <a:cubicBezTo>
                      <a:pt x="323739" y="248313"/>
                      <a:pt x="202762" y="381860"/>
                      <a:pt x="122634" y="527975"/>
                    </a:cubicBezTo>
                    <a:cubicBezTo>
                      <a:pt x="42506" y="674090"/>
                      <a:pt x="3228" y="952181"/>
                      <a:pt x="86" y="1037022"/>
                    </a:cubicBezTo>
                    <a:cubicBezTo>
                      <a:pt x="-3056" y="1121863"/>
                      <a:pt x="80214" y="1090440"/>
                      <a:pt x="103781" y="1037022"/>
                    </a:cubicBezTo>
                    <a:cubicBezTo>
                      <a:pt x="127348" y="983604"/>
                      <a:pt x="116350" y="804494"/>
                      <a:pt x="141488" y="716511"/>
                    </a:cubicBezTo>
                    <a:cubicBezTo>
                      <a:pt x="166626" y="628528"/>
                      <a:pt x="204334" y="582964"/>
                      <a:pt x="254610" y="509121"/>
                    </a:cubicBezTo>
                    <a:cubicBezTo>
                      <a:pt x="304886" y="435278"/>
                      <a:pt x="364589" y="323727"/>
                      <a:pt x="443146" y="273451"/>
                    </a:cubicBezTo>
                    <a:cubicBezTo>
                      <a:pt x="521703" y="223175"/>
                      <a:pt x="664676" y="201179"/>
                      <a:pt x="725950" y="207463"/>
                    </a:cubicBezTo>
                    <a:cubicBezTo>
                      <a:pt x="787224" y="213747"/>
                      <a:pt x="765228" y="297018"/>
                      <a:pt x="810791" y="311158"/>
                    </a:cubicBezTo>
                    <a:cubicBezTo>
                      <a:pt x="856354" y="325298"/>
                      <a:pt x="982045" y="320585"/>
                      <a:pt x="999327" y="292305"/>
                    </a:cubicBezTo>
                    <a:cubicBezTo>
                      <a:pt x="1016609" y="264025"/>
                      <a:pt x="908201" y="188610"/>
                      <a:pt x="914486" y="141476"/>
                    </a:cubicBezTo>
                    <a:cubicBezTo>
                      <a:pt x="920770" y="94342"/>
                      <a:pt x="1137587" y="-3068"/>
                      <a:pt x="1065315" y="74"/>
                    </a:cubicBezTo>
                    <a:close/>
                  </a:path>
                </a:pathLst>
              </a:custGeom>
              <a:solidFill>
                <a:srgbClr val="669A9F"/>
              </a:solidFill>
              <a:ln>
                <a:solidFill>
                  <a:srgbClr val="669A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微软雅黑"/>
                  <a:cs typeface="+mn-cs"/>
                </a:endParaRPr>
              </a:p>
            </p:txBody>
          </p:sp>
          <p:sp>
            <p:nvSpPr>
              <p:cNvPr id="23" name="Freeform: Shape 22">
                <a:extLst>
                  <a:ext uri="{FF2B5EF4-FFF2-40B4-BE49-F238E27FC236}">
                    <a16:creationId xmlns:a16="http://schemas.microsoft.com/office/drawing/2014/main" id="{637111D5-1CA5-4D91-BEF3-35792E07C5B9}"/>
                  </a:ext>
                </a:extLst>
              </p:cNvPr>
              <p:cNvSpPr/>
              <p:nvPr/>
            </p:nvSpPr>
            <p:spPr>
              <a:xfrm>
                <a:off x="955961" y="498759"/>
                <a:ext cx="419281" cy="266847"/>
              </a:xfrm>
              <a:custGeom>
                <a:avLst/>
                <a:gdLst>
                  <a:gd name="connsiteX0" fmla="*/ 419077 w 419281"/>
                  <a:gd name="connsiteY0" fmla="*/ 23755 h 266847"/>
                  <a:gd name="connsiteX1" fmla="*/ 315949 w 419281"/>
                  <a:gd name="connsiteY1" fmla="*/ 10005 h 266847"/>
                  <a:gd name="connsiteX2" fmla="*/ 109693 w 419281"/>
                  <a:gd name="connsiteY2" fmla="*/ 34068 h 266847"/>
                  <a:gd name="connsiteX3" fmla="*/ 6565 w 419281"/>
                  <a:gd name="connsiteY3" fmla="*/ 144071 h 266847"/>
                  <a:gd name="connsiteX4" fmla="*/ 291886 w 419281"/>
                  <a:gd name="connsiteY4" fmla="*/ 264387 h 266847"/>
                  <a:gd name="connsiteX5" fmla="*/ 419077 w 419281"/>
                  <a:gd name="connsiteY5" fmla="*/ 23755 h 26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281" h="266847">
                    <a:moveTo>
                      <a:pt x="419077" y="23755"/>
                    </a:moveTo>
                    <a:cubicBezTo>
                      <a:pt x="423087" y="-18642"/>
                      <a:pt x="367513" y="8286"/>
                      <a:pt x="315949" y="10005"/>
                    </a:cubicBezTo>
                    <a:cubicBezTo>
                      <a:pt x="264385" y="11724"/>
                      <a:pt x="161257" y="11724"/>
                      <a:pt x="109693" y="34068"/>
                    </a:cubicBezTo>
                    <a:cubicBezTo>
                      <a:pt x="58129" y="56412"/>
                      <a:pt x="-23800" y="105685"/>
                      <a:pt x="6565" y="144071"/>
                    </a:cubicBezTo>
                    <a:cubicBezTo>
                      <a:pt x="36930" y="182457"/>
                      <a:pt x="224853" y="283867"/>
                      <a:pt x="291886" y="264387"/>
                    </a:cubicBezTo>
                    <a:cubicBezTo>
                      <a:pt x="358919" y="244907"/>
                      <a:pt x="415067" y="66152"/>
                      <a:pt x="419077" y="237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微软雅黑"/>
                  <a:cs typeface="+mn-cs"/>
                </a:endParaRPr>
              </a:p>
            </p:txBody>
          </p:sp>
        </p:grpSp>
        <p:pic>
          <p:nvPicPr>
            <p:cNvPr id="20" name="图片 11">
              <a:extLst>
                <a:ext uri="{FF2B5EF4-FFF2-40B4-BE49-F238E27FC236}">
                  <a16:creationId xmlns:a16="http://schemas.microsoft.com/office/drawing/2014/main" id="{42DAE768-D037-4C1A-8573-795B00119D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7203"/>
              <a:ext cx="1102698" cy="1022486"/>
            </a:xfrm>
            <a:prstGeom prst="rect">
              <a:avLst/>
            </a:prstGeom>
          </p:spPr>
        </p:pic>
      </p:grpSp>
      <p:grpSp>
        <p:nvGrpSpPr>
          <p:cNvPr id="10" name="Group 9"/>
          <p:cNvGrpSpPr/>
          <p:nvPr/>
        </p:nvGrpSpPr>
        <p:grpSpPr>
          <a:xfrm>
            <a:off x="1118289" y="202381"/>
            <a:ext cx="7301554" cy="587705"/>
            <a:chOff x="718343" y="288470"/>
            <a:chExt cx="9735405"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微软雅黑"/>
                <a:cs typeface="+mn-cs"/>
              </a:endParaRPr>
            </a:p>
          </p:txBody>
        </p:sp>
        <p:sp>
          <p:nvSpPr>
            <p:cNvPr id="3" name="Google Shape;5317;p41"/>
            <p:cNvSpPr txBox="1">
              <a:spLocks/>
            </p:cNvSpPr>
            <p:nvPr/>
          </p:nvSpPr>
          <p:spPr>
            <a:xfrm>
              <a:off x="718343" y="288470"/>
              <a:ext cx="9735405" cy="78360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Cùng</a:t>
              </a:r>
              <a:r>
                <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luyện</a:t>
              </a:r>
              <a:r>
                <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từ</a:t>
              </a:r>
              <a:r>
                <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khó</a:t>
              </a:r>
              <a:endPar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12"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4">
            <a:extLst>
              <a:ext uri="{28A0092B-C50C-407E-A947-70E740481C1C}">
                <a14:useLocalDpi xmlns:a14="http://schemas.microsoft.com/office/drawing/2010/main" val="0"/>
              </a:ext>
            </a:extLst>
          </a:blip>
          <a:srcRect l="30564"/>
          <a:stretch/>
        </p:blipFill>
        <p:spPr>
          <a:xfrm rot="16200000" flipH="1" flipV="1">
            <a:off x="462805" y="-309078"/>
            <a:ext cx="603152" cy="1222899"/>
          </a:xfrm>
          <a:prstGeom prst="rect">
            <a:avLst/>
          </a:prstGeom>
        </p:spPr>
      </p:pic>
      <p:grpSp>
        <p:nvGrpSpPr>
          <p:cNvPr id="16" name="Group 15"/>
          <p:cNvGrpSpPr/>
          <p:nvPr/>
        </p:nvGrpSpPr>
        <p:grpSpPr>
          <a:xfrm>
            <a:off x="2594397" y="1861223"/>
            <a:ext cx="1536316" cy="604304"/>
            <a:chOff x="1318626" y="1839292"/>
            <a:chExt cx="2048421" cy="1006767"/>
          </a:xfrm>
        </p:grpSpPr>
        <p:sp>
          <p:nvSpPr>
            <p:cNvPr id="17" name="Rounded Rectangle 16"/>
            <p:cNvSpPr/>
            <p:nvPr/>
          </p:nvSpPr>
          <p:spPr>
            <a:xfrm>
              <a:off x="1356918" y="1906596"/>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chồm</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8" name="矩形: 圆角 5">
              <a:extLst>
                <a:ext uri="{FF2B5EF4-FFF2-40B4-BE49-F238E27FC236}">
                  <a16:creationId xmlns:a16="http://schemas.microsoft.com/office/drawing/2014/main" id="{0A3AFF10-7BD5-4EB0-82D2-ADC5B2CFEC0C}"/>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微软雅黑"/>
                <a:cs typeface="+mn-cs"/>
              </a:endParaRPr>
            </a:p>
          </p:txBody>
        </p:sp>
      </p:gr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7388" y="81628"/>
            <a:ext cx="1037886" cy="760666"/>
          </a:xfrm>
          <a:prstGeom prst="rect">
            <a:avLst/>
          </a:prstGeom>
        </p:spPr>
      </p:pic>
      <p:grpSp>
        <p:nvGrpSpPr>
          <p:cNvPr id="27" name="Group 26">
            <a:extLst>
              <a:ext uri="{FF2B5EF4-FFF2-40B4-BE49-F238E27FC236}">
                <a16:creationId xmlns:a16="http://schemas.microsoft.com/office/drawing/2014/main" id="{081A284E-305A-446A-A71B-FAE5E726B6B2}"/>
              </a:ext>
            </a:extLst>
          </p:cNvPr>
          <p:cNvGrpSpPr/>
          <p:nvPr/>
        </p:nvGrpSpPr>
        <p:grpSpPr>
          <a:xfrm>
            <a:off x="829270" y="1884179"/>
            <a:ext cx="1507597" cy="566661"/>
            <a:chOff x="1315557" y="1839292"/>
            <a:chExt cx="2010129" cy="944054"/>
          </a:xfrm>
        </p:grpSpPr>
        <p:sp>
          <p:nvSpPr>
            <p:cNvPr id="28" name="Rounded Rectangle 5">
              <a:extLst>
                <a:ext uri="{FF2B5EF4-FFF2-40B4-BE49-F238E27FC236}">
                  <a16:creationId xmlns:a16="http://schemas.microsoft.com/office/drawing/2014/main" id="{2098E2A7-B0AF-42B7-9113-6656E4DE62D4}"/>
                </a:ext>
              </a:extLst>
            </p:cNvPr>
            <p:cNvSpPr/>
            <p:nvPr/>
          </p:nvSpPr>
          <p:spPr>
            <a:xfrm>
              <a:off x="1315557" y="1843883"/>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xiết</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29" name="矩形: 圆角 5">
              <a:extLst>
                <a:ext uri="{FF2B5EF4-FFF2-40B4-BE49-F238E27FC236}">
                  <a16:creationId xmlns:a16="http://schemas.microsoft.com/office/drawing/2014/main" id="{1599ECCB-130B-4A6B-AFBD-0EF38B41A216}"/>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微软雅黑"/>
                <a:cs typeface="+mn-cs"/>
              </a:endParaRPr>
            </a:p>
          </p:txBody>
        </p:sp>
      </p:grpSp>
      <p:grpSp>
        <p:nvGrpSpPr>
          <p:cNvPr id="33" name="Group 32">
            <a:extLst>
              <a:ext uri="{FF2B5EF4-FFF2-40B4-BE49-F238E27FC236}">
                <a16:creationId xmlns:a16="http://schemas.microsoft.com/office/drawing/2014/main" id="{F8F2880A-E8EE-4CB0-B078-16B1C35DFFA1}"/>
              </a:ext>
            </a:extLst>
          </p:cNvPr>
          <p:cNvGrpSpPr/>
          <p:nvPr/>
        </p:nvGrpSpPr>
        <p:grpSpPr>
          <a:xfrm>
            <a:off x="822505" y="1885128"/>
            <a:ext cx="1507597" cy="566661"/>
            <a:chOff x="1315557" y="1839292"/>
            <a:chExt cx="2010129" cy="944054"/>
          </a:xfrm>
        </p:grpSpPr>
        <p:sp>
          <p:nvSpPr>
            <p:cNvPr id="34" name="Rounded Rectangle 5">
              <a:extLst>
                <a:ext uri="{FF2B5EF4-FFF2-40B4-BE49-F238E27FC236}">
                  <a16:creationId xmlns:a16="http://schemas.microsoft.com/office/drawing/2014/main" id="{C82C767F-470C-4811-86A6-B845F96C2336}"/>
                </a:ext>
              </a:extLst>
            </p:cNvPr>
            <p:cNvSpPr/>
            <p:nvPr/>
          </p:nvSpPr>
          <p:spPr>
            <a:xfrm>
              <a:off x="1315557" y="1843883"/>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xiết</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35" name="矩形: 圆角 5">
              <a:extLst>
                <a:ext uri="{FF2B5EF4-FFF2-40B4-BE49-F238E27FC236}">
                  <a16:creationId xmlns:a16="http://schemas.microsoft.com/office/drawing/2014/main" id="{FFF91232-D6D9-4361-9529-697CAC211146}"/>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微软雅黑"/>
                <a:cs typeface="+mn-cs"/>
              </a:endParaRPr>
            </a:p>
          </p:txBody>
        </p:sp>
      </p:grpSp>
      <p:sp>
        <p:nvSpPr>
          <p:cNvPr id="30" name="Rectangle 29">
            <a:extLst>
              <a:ext uri="{FF2B5EF4-FFF2-40B4-BE49-F238E27FC236}">
                <a16:creationId xmlns:a16="http://schemas.microsoft.com/office/drawing/2014/main" id="{63816FCF-87B7-4335-BEDB-9CA1406A46D3}"/>
              </a:ext>
            </a:extLst>
          </p:cNvPr>
          <p:cNvSpPr/>
          <p:nvPr/>
        </p:nvSpPr>
        <p:spPr>
          <a:xfrm>
            <a:off x="3142941" y="3054867"/>
            <a:ext cx="3033972" cy="110799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srgbClr val="EA471C"/>
                </a:solidFill>
                <a:effectLst/>
                <a:uLnTx/>
                <a:uFillTx/>
                <a:latin typeface="Calibri" panose="020F0502020204030204" pitchFamily="34" charset="0"/>
                <a:cs typeface="Calibri" panose="020F0502020204030204" pitchFamily="34" charset="0"/>
              </a:rPr>
              <a:t>nhàn</a:t>
            </a:r>
            <a:r>
              <a:rPr kumimoji="0" lang="en-US" sz="6600" b="0" i="0" u="none" strike="noStrike" kern="1200" cap="none" spc="0" normalizeH="0" noProof="0" dirty="0">
                <a:ln>
                  <a:noFill/>
                </a:ln>
                <a:solidFill>
                  <a:srgbClr val="EA471C"/>
                </a:solidFill>
                <a:effectLst/>
                <a:uLnTx/>
                <a:uFillTx/>
                <a:latin typeface="Calibri" panose="020F0502020204030204" pitchFamily="34" charset="0"/>
                <a:cs typeface="Calibri" panose="020F0502020204030204" pitchFamily="34" charset="0"/>
              </a:rPr>
              <a:t> </a:t>
            </a:r>
            <a:r>
              <a:rPr kumimoji="0" lang="en-US" sz="6600" b="0" i="0" u="none" strike="noStrike" kern="1200" cap="none" spc="0" normalizeH="0" noProof="0" dirty="0" err="1">
                <a:ln>
                  <a:noFill/>
                </a:ln>
                <a:solidFill>
                  <a:srgbClr val="EA471C"/>
                </a:solidFill>
                <a:effectLst/>
                <a:uLnTx/>
                <a:uFillTx/>
                <a:latin typeface="Calibri" panose="020F0502020204030204" pitchFamily="34" charset="0"/>
                <a:cs typeface="Calibri" panose="020F0502020204030204" pitchFamily="34" charset="0"/>
              </a:rPr>
              <a:t>rỗi</a:t>
            </a:r>
            <a:endParaRPr kumimoji="0" lang="en-US" sz="3600" b="0" i="0" u="none" strike="noStrike" kern="1200" cap="none" spc="0" normalizeH="0" baseline="0" noProof="0" dirty="0">
              <a:ln>
                <a:noFill/>
              </a:ln>
              <a:solidFill>
                <a:srgbClr val="EA471C"/>
              </a:solidFill>
              <a:effectLst/>
              <a:uLnTx/>
              <a:uFillTx/>
              <a:latin typeface="微软雅黑"/>
              <a:cs typeface="+mn-cs"/>
            </a:endParaRPr>
          </a:p>
        </p:txBody>
      </p:sp>
      <p:grpSp>
        <p:nvGrpSpPr>
          <p:cNvPr id="31" name="Group 30">
            <a:extLst>
              <a:ext uri="{FF2B5EF4-FFF2-40B4-BE49-F238E27FC236}">
                <a16:creationId xmlns:a16="http://schemas.microsoft.com/office/drawing/2014/main" id="{BB7E304D-B751-4274-A229-06A86B4CD467}"/>
              </a:ext>
            </a:extLst>
          </p:cNvPr>
          <p:cNvGrpSpPr/>
          <p:nvPr/>
        </p:nvGrpSpPr>
        <p:grpSpPr>
          <a:xfrm>
            <a:off x="4390505" y="1867684"/>
            <a:ext cx="1853501" cy="604304"/>
            <a:chOff x="1318626" y="1839292"/>
            <a:chExt cx="2048421" cy="1006767"/>
          </a:xfrm>
        </p:grpSpPr>
        <p:sp>
          <p:nvSpPr>
            <p:cNvPr id="32" name="Rounded Rectangle 16">
              <a:extLst>
                <a:ext uri="{FF2B5EF4-FFF2-40B4-BE49-F238E27FC236}">
                  <a16:creationId xmlns:a16="http://schemas.microsoft.com/office/drawing/2014/main" id="{20428440-4BED-481C-A932-F25B3842D379}"/>
                </a:ext>
              </a:extLst>
            </p:cNvPr>
            <p:cNvSpPr/>
            <p:nvPr/>
          </p:nvSpPr>
          <p:spPr>
            <a:xfrm>
              <a:off x="1356918" y="1906596"/>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a:t>
              </a: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ững</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thững</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36" name="矩形: 圆角 5">
              <a:extLst>
                <a:ext uri="{FF2B5EF4-FFF2-40B4-BE49-F238E27FC236}">
                  <a16:creationId xmlns:a16="http://schemas.microsoft.com/office/drawing/2014/main" id="{250F4A2F-E8DF-4F80-A156-0381438F6640}"/>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微软雅黑"/>
                <a:cs typeface="+mn-cs"/>
              </a:endParaRPr>
            </a:p>
          </p:txBody>
        </p:sp>
      </p:grpSp>
      <p:grpSp>
        <p:nvGrpSpPr>
          <p:cNvPr id="37" name="Group 36">
            <a:extLst>
              <a:ext uri="{FF2B5EF4-FFF2-40B4-BE49-F238E27FC236}">
                <a16:creationId xmlns:a16="http://schemas.microsoft.com/office/drawing/2014/main" id="{45341F08-BC6A-43A2-921D-217BAEC18DC7}"/>
              </a:ext>
            </a:extLst>
          </p:cNvPr>
          <p:cNvGrpSpPr/>
          <p:nvPr/>
        </p:nvGrpSpPr>
        <p:grpSpPr>
          <a:xfrm>
            <a:off x="6466373" y="1828020"/>
            <a:ext cx="1853501" cy="604304"/>
            <a:chOff x="1318626" y="1839292"/>
            <a:chExt cx="2048421" cy="1006767"/>
          </a:xfrm>
        </p:grpSpPr>
        <p:sp>
          <p:nvSpPr>
            <p:cNvPr id="38" name="Rounded Rectangle 16">
              <a:extLst>
                <a:ext uri="{FF2B5EF4-FFF2-40B4-BE49-F238E27FC236}">
                  <a16:creationId xmlns:a16="http://schemas.microsoft.com/office/drawing/2014/main" id="{08419267-1955-4D9C-B3E3-2A81208520E0}"/>
                </a:ext>
              </a:extLst>
            </p:cNvPr>
            <p:cNvSpPr/>
            <p:nvPr/>
          </p:nvSpPr>
          <p:spPr>
            <a:xfrm>
              <a:off x="1356918" y="1906596"/>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nhàn</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rỗi</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39" name="矩形: 圆角 5">
              <a:extLst>
                <a:ext uri="{FF2B5EF4-FFF2-40B4-BE49-F238E27FC236}">
                  <a16:creationId xmlns:a16="http://schemas.microsoft.com/office/drawing/2014/main" id="{661F8090-575A-4776-B7E9-EA8C71F9B366}"/>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微软雅黑"/>
                <a:cs typeface="+mn-cs"/>
              </a:endParaRPr>
            </a:p>
          </p:txBody>
        </p:sp>
      </p:grpSp>
    </p:spTree>
    <p:extLst>
      <p:ext uri="{BB962C8B-B14F-4D97-AF65-F5344CB8AC3E}">
        <p14:creationId xmlns:p14="http://schemas.microsoft.com/office/powerpoint/2010/main" val="125730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1+#ppt_w/2"/>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CC76E89-777A-430B-B0D7-79A72728E935}"/>
              </a:ext>
            </a:extLst>
          </p:cNvPr>
          <p:cNvGrpSpPr/>
          <p:nvPr/>
        </p:nvGrpSpPr>
        <p:grpSpPr>
          <a:xfrm>
            <a:off x="0" y="805534"/>
            <a:ext cx="8968152" cy="4217188"/>
            <a:chOff x="0" y="-127203"/>
            <a:chExt cx="8968152" cy="4217188"/>
          </a:xfrm>
        </p:grpSpPr>
        <p:grpSp>
          <p:nvGrpSpPr>
            <p:cNvPr id="19" name="Group 18">
              <a:extLst>
                <a:ext uri="{FF2B5EF4-FFF2-40B4-BE49-F238E27FC236}">
                  <a16:creationId xmlns:a16="http://schemas.microsoft.com/office/drawing/2014/main" id="{82486890-1CDF-417E-9B27-5321DA06BB00}"/>
                </a:ext>
              </a:extLst>
            </p:cNvPr>
            <p:cNvGrpSpPr/>
            <p:nvPr/>
          </p:nvGrpSpPr>
          <p:grpSpPr>
            <a:xfrm>
              <a:off x="0" y="49488"/>
              <a:ext cx="8968152" cy="4040497"/>
              <a:chOff x="245011" y="24083"/>
              <a:chExt cx="8543569" cy="4040497"/>
            </a:xfrm>
          </p:grpSpPr>
          <p:grpSp>
            <p:nvGrpSpPr>
              <p:cNvPr id="21" name="Group 20">
                <a:extLst>
                  <a:ext uri="{FF2B5EF4-FFF2-40B4-BE49-F238E27FC236}">
                    <a16:creationId xmlns:a16="http://schemas.microsoft.com/office/drawing/2014/main" id="{D5949194-DEE5-4F04-9C00-1AF3B4553A55}"/>
                  </a:ext>
                </a:extLst>
              </p:cNvPr>
              <p:cNvGrpSpPr/>
              <p:nvPr/>
            </p:nvGrpSpPr>
            <p:grpSpPr>
              <a:xfrm>
                <a:off x="245011" y="24083"/>
                <a:ext cx="8543569" cy="4040497"/>
                <a:chOff x="253396" y="980319"/>
                <a:chExt cx="8543569" cy="4040497"/>
              </a:xfrm>
            </p:grpSpPr>
            <p:pic>
              <p:nvPicPr>
                <p:cNvPr id="24" name="Picture 2" descr="F:\1-原创素材\1_mm1102\PPT\PPT_014\materaials\pageimg_g16.png">
                  <a:extLst>
                    <a:ext uri="{FF2B5EF4-FFF2-40B4-BE49-F238E27FC236}">
                      <a16:creationId xmlns:a16="http://schemas.microsoft.com/office/drawing/2014/main" id="{F66744E6-AE4A-4AAE-960E-CDCE72E1A0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89" t="19525"/>
                <a:stretch/>
              </p:blipFill>
              <p:spPr bwMode="auto">
                <a:xfrm>
                  <a:off x="253396" y="980319"/>
                  <a:ext cx="8543569" cy="4040497"/>
                </a:xfrm>
                <a:prstGeom prst="rect">
                  <a:avLst/>
                </a:prstGeom>
                <a:noFill/>
                <a:effectLst/>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a16="http://schemas.microsoft.com/office/drawing/2014/main" id="{E5C7F612-089C-4CFD-B960-38ACD60DFCD9}"/>
                    </a:ext>
                  </a:extLst>
                </p:cNvPr>
                <p:cNvSpPr/>
                <p:nvPr/>
              </p:nvSpPr>
              <p:spPr>
                <a:xfrm>
                  <a:off x="6720345" y="3353352"/>
                  <a:ext cx="1765750" cy="1384444"/>
                </a:xfrm>
                <a:custGeom>
                  <a:avLst/>
                  <a:gdLst>
                    <a:gd name="connsiteX0" fmla="*/ 1733114 w 1765750"/>
                    <a:gd name="connsiteY0" fmla="*/ 129091 h 1384444"/>
                    <a:gd name="connsiteX1" fmla="*/ 1738557 w 1765750"/>
                    <a:gd name="connsiteY1" fmla="*/ 605341 h 1384444"/>
                    <a:gd name="connsiteX2" fmla="*/ 1705900 w 1765750"/>
                    <a:gd name="connsiteY2" fmla="*/ 1062541 h 1384444"/>
                    <a:gd name="connsiteX3" fmla="*/ 1512678 w 1765750"/>
                    <a:gd name="connsiteY3" fmla="*/ 1277534 h 1384444"/>
                    <a:gd name="connsiteX4" fmla="*/ 1248700 w 1765750"/>
                    <a:gd name="connsiteY4" fmla="*/ 1351013 h 1384444"/>
                    <a:gd name="connsiteX5" fmla="*/ 791500 w 1765750"/>
                    <a:gd name="connsiteY5" fmla="*/ 1367341 h 1384444"/>
                    <a:gd name="connsiteX6" fmla="*/ 209114 w 1765750"/>
                    <a:gd name="connsiteY6" fmla="*/ 1378227 h 1384444"/>
                    <a:gd name="connsiteX7" fmla="*/ 2285 w 1765750"/>
                    <a:gd name="connsiteY7" fmla="*/ 1263927 h 1384444"/>
                    <a:gd name="connsiteX8" fmla="*/ 143800 w 1765750"/>
                    <a:gd name="connsiteY8" fmla="*/ 403956 h 1384444"/>
                    <a:gd name="connsiteX9" fmla="*/ 767007 w 1765750"/>
                    <a:gd name="connsiteY9" fmla="*/ 9348 h 1384444"/>
                    <a:gd name="connsiteX10" fmla="*/ 1333064 w 1765750"/>
                    <a:gd name="connsiteY10" fmla="*/ 126370 h 1384444"/>
                    <a:gd name="connsiteX11" fmla="*/ 1733114 w 1765750"/>
                    <a:gd name="connsiteY11" fmla="*/ 129091 h 138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5750" h="1384444">
                      <a:moveTo>
                        <a:pt x="1733114" y="129091"/>
                      </a:moveTo>
                      <a:cubicBezTo>
                        <a:pt x="1800696" y="208919"/>
                        <a:pt x="1743093" y="449766"/>
                        <a:pt x="1738557" y="605341"/>
                      </a:cubicBezTo>
                      <a:cubicBezTo>
                        <a:pt x="1734021" y="760916"/>
                        <a:pt x="1743546" y="950509"/>
                        <a:pt x="1705900" y="1062541"/>
                      </a:cubicBezTo>
                      <a:cubicBezTo>
                        <a:pt x="1668254" y="1174573"/>
                        <a:pt x="1588878" y="1229455"/>
                        <a:pt x="1512678" y="1277534"/>
                      </a:cubicBezTo>
                      <a:cubicBezTo>
                        <a:pt x="1436478" y="1325613"/>
                        <a:pt x="1368896" y="1336045"/>
                        <a:pt x="1248700" y="1351013"/>
                      </a:cubicBezTo>
                      <a:cubicBezTo>
                        <a:pt x="1128504" y="1365981"/>
                        <a:pt x="791500" y="1367341"/>
                        <a:pt x="791500" y="1367341"/>
                      </a:cubicBezTo>
                      <a:cubicBezTo>
                        <a:pt x="618236" y="1371877"/>
                        <a:pt x="340650" y="1395463"/>
                        <a:pt x="209114" y="1378227"/>
                      </a:cubicBezTo>
                      <a:cubicBezTo>
                        <a:pt x="77578" y="1360991"/>
                        <a:pt x="13171" y="1426305"/>
                        <a:pt x="2285" y="1263927"/>
                      </a:cubicBezTo>
                      <a:cubicBezTo>
                        <a:pt x="-8601" y="1101549"/>
                        <a:pt x="16346" y="613053"/>
                        <a:pt x="143800" y="403956"/>
                      </a:cubicBezTo>
                      <a:cubicBezTo>
                        <a:pt x="271254" y="194860"/>
                        <a:pt x="568796" y="55612"/>
                        <a:pt x="767007" y="9348"/>
                      </a:cubicBezTo>
                      <a:cubicBezTo>
                        <a:pt x="965218" y="-36916"/>
                        <a:pt x="1170685" y="102331"/>
                        <a:pt x="1333064" y="126370"/>
                      </a:cubicBezTo>
                      <a:cubicBezTo>
                        <a:pt x="1495443" y="150409"/>
                        <a:pt x="1665532" y="49263"/>
                        <a:pt x="1733114" y="1290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微软雅黑"/>
                    <a:cs typeface="+mn-cs"/>
                  </a:endParaRPr>
                </a:p>
              </p:txBody>
            </p:sp>
          </p:grpSp>
          <p:sp>
            <p:nvSpPr>
              <p:cNvPr id="22" name="Freeform: Shape 21">
                <a:extLst>
                  <a:ext uri="{FF2B5EF4-FFF2-40B4-BE49-F238E27FC236}">
                    <a16:creationId xmlns:a16="http://schemas.microsoft.com/office/drawing/2014/main" id="{5D5DC403-58B6-4821-B9B8-AADB2FB78179}"/>
                  </a:ext>
                </a:extLst>
              </p:cNvPr>
              <p:cNvSpPr/>
              <p:nvPr/>
            </p:nvSpPr>
            <p:spPr>
              <a:xfrm>
                <a:off x="245011" y="207316"/>
                <a:ext cx="1080046" cy="1089522"/>
              </a:xfrm>
              <a:custGeom>
                <a:avLst/>
                <a:gdLst>
                  <a:gd name="connsiteX0" fmla="*/ 1065315 w 1080046"/>
                  <a:gd name="connsiteY0" fmla="*/ 74 h 1089522"/>
                  <a:gd name="connsiteX1" fmla="*/ 480853 w 1080046"/>
                  <a:gd name="connsiteY1" fmla="*/ 160329 h 1089522"/>
                  <a:gd name="connsiteX2" fmla="*/ 122634 w 1080046"/>
                  <a:gd name="connsiteY2" fmla="*/ 527975 h 1089522"/>
                  <a:gd name="connsiteX3" fmla="*/ 86 w 1080046"/>
                  <a:gd name="connsiteY3" fmla="*/ 1037022 h 1089522"/>
                  <a:gd name="connsiteX4" fmla="*/ 103781 w 1080046"/>
                  <a:gd name="connsiteY4" fmla="*/ 1037022 h 1089522"/>
                  <a:gd name="connsiteX5" fmla="*/ 141488 w 1080046"/>
                  <a:gd name="connsiteY5" fmla="*/ 716511 h 1089522"/>
                  <a:gd name="connsiteX6" fmla="*/ 254610 w 1080046"/>
                  <a:gd name="connsiteY6" fmla="*/ 509121 h 1089522"/>
                  <a:gd name="connsiteX7" fmla="*/ 443146 w 1080046"/>
                  <a:gd name="connsiteY7" fmla="*/ 273451 h 1089522"/>
                  <a:gd name="connsiteX8" fmla="*/ 725950 w 1080046"/>
                  <a:gd name="connsiteY8" fmla="*/ 207463 h 1089522"/>
                  <a:gd name="connsiteX9" fmla="*/ 810791 w 1080046"/>
                  <a:gd name="connsiteY9" fmla="*/ 311158 h 1089522"/>
                  <a:gd name="connsiteX10" fmla="*/ 999327 w 1080046"/>
                  <a:gd name="connsiteY10" fmla="*/ 292305 h 1089522"/>
                  <a:gd name="connsiteX11" fmla="*/ 914486 w 1080046"/>
                  <a:gd name="connsiteY11" fmla="*/ 141476 h 1089522"/>
                  <a:gd name="connsiteX12" fmla="*/ 1065315 w 1080046"/>
                  <a:gd name="connsiteY12" fmla="*/ 74 h 108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046" h="1089522">
                    <a:moveTo>
                      <a:pt x="1065315" y="74"/>
                    </a:moveTo>
                    <a:cubicBezTo>
                      <a:pt x="993043" y="3216"/>
                      <a:pt x="637966" y="72346"/>
                      <a:pt x="480853" y="160329"/>
                    </a:cubicBezTo>
                    <a:cubicBezTo>
                      <a:pt x="323739" y="248313"/>
                      <a:pt x="202762" y="381860"/>
                      <a:pt x="122634" y="527975"/>
                    </a:cubicBezTo>
                    <a:cubicBezTo>
                      <a:pt x="42506" y="674090"/>
                      <a:pt x="3228" y="952181"/>
                      <a:pt x="86" y="1037022"/>
                    </a:cubicBezTo>
                    <a:cubicBezTo>
                      <a:pt x="-3056" y="1121863"/>
                      <a:pt x="80214" y="1090440"/>
                      <a:pt x="103781" y="1037022"/>
                    </a:cubicBezTo>
                    <a:cubicBezTo>
                      <a:pt x="127348" y="983604"/>
                      <a:pt x="116350" y="804494"/>
                      <a:pt x="141488" y="716511"/>
                    </a:cubicBezTo>
                    <a:cubicBezTo>
                      <a:pt x="166626" y="628528"/>
                      <a:pt x="204334" y="582964"/>
                      <a:pt x="254610" y="509121"/>
                    </a:cubicBezTo>
                    <a:cubicBezTo>
                      <a:pt x="304886" y="435278"/>
                      <a:pt x="364589" y="323727"/>
                      <a:pt x="443146" y="273451"/>
                    </a:cubicBezTo>
                    <a:cubicBezTo>
                      <a:pt x="521703" y="223175"/>
                      <a:pt x="664676" y="201179"/>
                      <a:pt x="725950" y="207463"/>
                    </a:cubicBezTo>
                    <a:cubicBezTo>
                      <a:pt x="787224" y="213747"/>
                      <a:pt x="765228" y="297018"/>
                      <a:pt x="810791" y="311158"/>
                    </a:cubicBezTo>
                    <a:cubicBezTo>
                      <a:pt x="856354" y="325298"/>
                      <a:pt x="982045" y="320585"/>
                      <a:pt x="999327" y="292305"/>
                    </a:cubicBezTo>
                    <a:cubicBezTo>
                      <a:pt x="1016609" y="264025"/>
                      <a:pt x="908201" y="188610"/>
                      <a:pt x="914486" y="141476"/>
                    </a:cubicBezTo>
                    <a:cubicBezTo>
                      <a:pt x="920770" y="94342"/>
                      <a:pt x="1137587" y="-3068"/>
                      <a:pt x="1065315" y="74"/>
                    </a:cubicBezTo>
                    <a:close/>
                  </a:path>
                </a:pathLst>
              </a:custGeom>
              <a:solidFill>
                <a:srgbClr val="669A9F"/>
              </a:solidFill>
              <a:ln>
                <a:solidFill>
                  <a:srgbClr val="669A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微软雅黑"/>
                  <a:cs typeface="+mn-cs"/>
                </a:endParaRPr>
              </a:p>
            </p:txBody>
          </p:sp>
          <p:sp>
            <p:nvSpPr>
              <p:cNvPr id="23" name="Freeform: Shape 22">
                <a:extLst>
                  <a:ext uri="{FF2B5EF4-FFF2-40B4-BE49-F238E27FC236}">
                    <a16:creationId xmlns:a16="http://schemas.microsoft.com/office/drawing/2014/main" id="{637111D5-1CA5-4D91-BEF3-35792E07C5B9}"/>
                  </a:ext>
                </a:extLst>
              </p:cNvPr>
              <p:cNvSpPr/>
              <p:nvPr/>
            </p:nvSpPr>
            <p:spPr>
              <a:xfrm>
                <a:off x="955961" y="498759"/>
                <a:ext cx="419281" cy="266847"/>
              </a:xfrm>
              <a:custGeom>
                <a:avLst/>
                <a:gdLst>
                  <a:gd name="connsiteX0" fmla="*/ 419077 w 419281"/>
                  <a:gd name="connsiteY0" fmla="*/ 23755 h 266847"/>
                  <a:gd name="connsiteX1" fmla="*/ 315949 w 419281"/>
                  <a:gd name="connsiteY1" fmla="*/ 10005 h 266847"/>
                  <a:gd name="connsiteX2" fmla="*/ 109693 w 419281"/>
                  <a:gd name="connsiteY2" fmla="*/ 34068 h 266847"/>
                  <a:gd name="connsiteX3" fmla="*/ 6565 w 419281"/>
                  <a:gd name="connsiteY3" fmla="*/ 144071 h 266847"/>
                  <a:gd name="connsiteX4" fmla="*/ 291886 w 419281"/>
                  <a:gd name="connsiteY4" fmla="*/ 264387 h 266847"/>
                  <a:gd name="connsiteX5" fmla="*/ 419077 w 419281"/>
                  <a:gd name="connsiteY5" fmla="*/ 23755 h 26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281" h="266847">
                    <a:moveTo>
                      <a:pt x="419077" y="23755"/>
                    </a:moveTo>
                    <a:cubicBezTo>
                      <a:pt x="423087" y="-18642"/>
                      <a:pt x="367513" y="8286"/>
                      <a:pt x="315949" y="10005"/>
                    </a:cubicBezTo>
                    <a:cubicBezTo>
                      <a:pt x="264385" y="11724"/>
                      <a:pt x="161257" y="11724"/>
                      <a:pt x="109693" y="34068"/>
                    </a:cubicBezTo>
                    <a:cubicBezTo>
                      <a:pt x="58129" y="56412"/>
                      <a:pt x="-23800" y="105685"/>
                      <a:pt x="6565" y="144071"/>
                    </a:cubicBezTo>
                    <a:cubicBezTo>
                      <a:pt x="36930" y="182457"/>
                      <a:pt x="224853" y="283867"/>
                      <a:pt x="291886" y="264387"/>
                    </a:cubicBezTo>
                    <a:cubicBezTo>
                      <a:pt x="358919" y="244907"/>
                      <a:pt x="415067" y="66152"/>
                      <a:pt x="419077" y="237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微软雅黑"/>
                  <a:cs typeface="+mn-cs"/>
                </a:endParaRPr>
              </a:p>
            </p:txBody>
          </p:sp>
        </p:grpSp>
        <p:pic>
          <p:nvPicPr>
            <p:cNvPr id="20" name="图片 11">
              <a:extLst>
                <a:ext uri="{FF2B5EF4-FFF2-40B4-BE49-F238E27FC236}">
                  <a16:creationId xmlns:a16="http://schemas.microsoft.com/office/drawing/2014/main" id="{42DAE768-D037-4C1A-8573-795B00119D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7203"/>
              <a:ext cx="1102698" cy="1022486"/>
            </a:xfrm>
            <a:prstGeom prst="rect">
              <a:avLst/>
            </a:prstGeom>
          </p:spPr>
        </p:pic>
      </p:grpSp>
      <p:grpSp>
        <p:nvGrpSpPr>
          <p:cNvPr id="10" name="Group 9"/>
          <p:cNvGrpSpPr/>
          <p:nvPr/>
        </p:nvGrpSpPr>
        <p:grpSpPr>
          <a:xfrm>
            <a:off x="1118289" y="202381"/>
            <a:ext cx="7301554" cy="587705"/>
            <a:chOff x="718343" y="288470"/>
            <a:chExt cx="9735405"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微软雅黑"/>
                <a:cs typeface="+mn-cs"/>
              </a:endParaRPr>
            </a:p>
          </p:txBody>
        </p:sp>
        <p:sp>
          <p:nvSpPr>
            <p:cNvPr id="3" name="Google Shape;5317;p41"/>
            <p:cNvSpPr txBox="1">
              <a:spLocks/>
            </p:cNvSpPr>
            <p:nvPr/>
          </p:nvSpPr>
          <p:spPr>
            <a:xfrm>
              <a:off x="718343" y="288470"/>
              <a:ext cx="9735405" cy="78360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Cùng</a:t>
              </a:r>
              <a:r>
                <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luyện</a:t>
              </a:r>
              <a:r>
                <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từ</a:t>
              </a:r>
              <a:r>
                <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khó</a:t>
              </a:r>
              <a:endPar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12"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4">
            <a:extLst>
              <a:ext uri="{28A0092B-C50C-407E-A947-70E740481C1C}">
                <a14:useLocalDpi xmlns:a14="http://schemas.microsoft.com/office/drawing/2010/main" val="0"/>
              </a:ext>
            </a:extLst>
          </a:blip>
          <a:srcRect l="30564"/>
          <a:stretch/>
        </p:blipFill>
        <p:spPr>
          <a:xfrm rot="16200000" flipH="1" flipV="1">
            <a:off x="462805" y="-309078"/>
            <a:ext cx="603152" cy="1222899"/>
          </a:xfrm>
          <a:prstGeom prst="rect">
            <a:avLst/>
          </a:prstGeom>
        </p:spPr>
      </p:pic>
      <p:grpSp>
        <p:nvGrpSpPr>
          <p:cNvPr id="16" name="Group 15"/>
          <p:cNvGrpSpPr/>
          <p:nvPr/>
        </p:nvGrpSpPr>
        <p:grpSpPr>
          <a:xfrm>
            <a:off x="2594397" y="1861223"/>
            <a:ext cx="1536316" cy="604304"/>
            <a:chOff x="1318626" y="1839292"/>
            <a:chExt cx="2048421" cy="1006767"/>
          </a:xfrm>
        </p:grpSpPr>
        <p:sp>
          <p:nvSpPr>
            <p:cNvPr id="17" name="Rounded Rectangle 16"/>
            <p:cNvSpPr/>
            <p:nvPr/>
          </p:nvSpPr>
          <p:spPr>
            <a:xfrm>
              <a:off x="1356918" y="1906596"/>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chồm</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8" name="矩形: 圆角 5">
              <a:extLst>
                <a:ext uri="{FF2B5EF4-FFF2-40B4-BE49-F238E27FC236}">
                  <a16:creationId xmlns:a16="http://schemas.microsoft.com/office/drawing/2014/main" id="{0A3AFF10-7BD5-4EB0-82D2-ADC5B2CFEC0C}"/>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微软雅黑"/>
                <a:cs typeface="+mn-cs"/>
              </a:endParaRPr>
            </a:p>
          </p:txBody>
        </p:sp>
      </p:gr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7388" y="81628"/>
            <a:ext cx="1037886" cy="760666"/>
          </a:xfrm>
          <a:prstGeom prst="rect">
            <a:avLst/>
          </a:prstGeom>
        </p:spPr>
      </p:pic>
      <p:grpSp>
        <p:nvGrpSpPr>
          <p:cNvPr id="27" name="Group 26">
            <a:extLst>
              <a:ext uri="{FF2B5EF4-FFF2-40B4-BE49-F238E27FC236}">
                <a16:creationId xmlns:a16="http://schemas.microsoft.com/office/drawing/2014/main" id="{081A284E-305A-446A-A71B-FAE5E726B6B2}"/>
              </a:ext>
            </a:extLst>
          </p:cNvPr>
          <p:cNvGrpSpPr/>
          <p:nvPr/>
        </p:nvGrpSpPr>
        <p:grpSpPr>
          <a:xfrm>
            <a:off x="829270" y="1884179"/>
            <a:ext cx="1507597" cy="566661"/>
            <a:chOff x="1315557" y="1839292"/>
            <a:chExt cx="2010129" cy="944054"/>
          </a:xfrm>
        </p:grpSpPr>
        <p:sp>
          <p:nvSpPr>
            <p:cNvPr id="28" name="Rounded Rectangle 5">
              <a:extLst>
                <a:ext uri="{FF2B5EF4-FFF2-40B4-BE49-F238E27FC236}">
                  <a16:creationId xmlns:a16="http://schemas.microsoft.com/office/drawing/2014/main" id="{2098E2A7-B0AF-42B7-9113-6656E4DE62D4}"/>
                </a:ext>
              </a:extLst>
            </p:cNvPr>
            <p:cNvSpPr/>
            <p:nvPr/>
          </p:nvSpPr>
          <p:spPr>
            <a:xfrm>
              <a:off x="1315557" y="1843883"/>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xiết</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29" name="矩形: 圆角 5">
              <a:extLst>
                <a:ext uri="{FF2B5EF4-FFF2-40B4-BE49-F238E27FC236}">
                  <a16:creationId xmlns:a16="http://schemas.microsoft.com/office/drawing/2014/main" id="{1599ECCB-130B-4A6B-AFBD-0EF38B41A216}"/>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微软雅黑"/>
                <a:cs typeface="+mn-cs"/>
              </a:endParaRPr>
            </a:p>
          </p:txBody>
        </p:sp>
      </p:grpSp>
      <p:grpSp>
        <p:nvGrpSpPr>
          <p:cNvPr id="33" name="Group 32">
            <a:extLst>
              <a:ext uri="{FF2B5EF4-FFF2-40B4-BE49-F238E27FC236}">
                <a16:creationId xmlns:a16="http://schemas.microsoft.com/office/drawing/2014/main" id="{F8F2880A-E8EE-4CB0-B078-16B1C35DFFA1}"/>
              </a:ext>
            </a:extLst>
          </p:cNvPr>
          <p:cNvGrpSpPr/>
          <p:nvPr/>
        </p:nvGrpSpPr>
        <p:grpSpPr>
          <a:xfrm>
            <a:off x="822505" y="1885128"/>
            <a:ext cx="1507597" cy="566661"/>
            <a:chOff x="1315557" y="1839292"/>
            <a:chExt cx="2010129" cy="944054"/>
          </a:xfrm>
        </p:grpSpPr>
        <p:sp>
          <p:nvSpPr>
            <p:cNvPr id="34" name="Rounded Rectangle 5">
              <a:extLst>
                <a:ext uri="{FF2B5EF4-FFF2-40B4-BE49-F238E27FC236}">
                  <a16:creationId xmlns:a16="http://schemas.microsoft.com/office/drawing/2014/main" id="{C82C767F-470C-4811-86A6-B845F96C2336}"/>
                </a:ext>
              </a:extLst>
            </p:cNvPr>
            <p:cNvSpPr/>
            <p:nvPr/>
          </p:nvSpPr>
          <p:spPr>
            <a:xfrm>
              <a:off x="1315557" y="1843883"/>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xiết</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35" name="矩形: 圆角 5">
              <a:extLst>
                <a:ext uri="{FF2B5EF4-FFF2-40B4-BE49-F238E27FC236}">
                  <a16:creationId xmlns:a16="http://schemas.microsoft.com/office/drawing/2014/main" id="{FFF91232-D6D9-4361-9529-697CAC211146}"/>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微软雅黑"/>
                <a:cs typeface="+mn-cs"/>
              </a:endParaRPr>
            </a:p>
          </p:txBody>
        </p:sp>
      </p:grpSp>
      <p:sp>
        <p:nvSpPr>
          <p:cNvPr id="30" name="Rectangle 29">
            <a:extLst>
              <a:ext uri="{FF2B5EF4-FFF2-40B4-BE49-F238E27FC236}">
                <a16:creationId xmlns:a16="http://schemas.microsoft.com/office/drawing/2014/main" id="{63816FCF-87B7-4335-BEDB-9CA1406A46D3}"/>
              </a:ext>
            </a:extLst>
          </p:cNvPr>
          <p:cNvSpPr/>
          <p:nvPr/>
        </p:nvSpPr>
        <p:spPr>
          <a:xfrm>
            <a:off x="4127127" y="3372852"/>
            <a:ext cx="1479892" cy="110799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srgbClr val="EA471C"/>
                </a:solidFill>
                <a:effectLst/>
                <a:uLnTx/>
                <a:uFillTx/>
                <a:latin typeface="Calibri" panose="020F0502020204030204" pitchFamily="34" charset="0"/>
                <a:cs typeface="Calibri" panose="020F0502020204030204" pitchFamily="34" charset="0"/>
              </a:rPr>
              <a:t>dạo</a:t>
            </a:r>
            <a:endParaRPr kumimoji="0" lang="en-US" sz="3600" b="0" i="0" u="none" strike="noStrike" kern="1200" cap="none" spc="0" normalizeH="0" baseline="0" noProof="0" dirty="0">
              <a:ln>
                <a:noFill/>
              </a:ln>
              <a:solidFill>
                <a:srgbClr val="EA471C"/>
              </a:solidFill>
              <a:effectLst/>
              <a:uLnTx/>
              <a:uFillTx/>
              <a:latin typeface="微软雅黑"/>
              <a:cs typeface="+mn-cs"/>
            </a:endParaRPr>
          </a:p>
        </p:txBody>
      </p:sp>
      <p:grpSp>
        <p:nvGrpSpPr>
          <p:cNvPr id="31" name="Group 30">
            <a:extLst>
              <a:ext uri="{FF2B5EF4-FFF2-40B4-BE49-F238E27FC236}">
                <a16:creationId xmlns:a16="http://schemas.microsoft.com/office/drawing/2014/main" id="{BB7E304D-B751-4274-A229-06A86B4CD467}"/>
              </a:ext>
            </a:extLst>
          </p:cNvPr>
          <p:cNvGrpSpPr/>
          <p:nvPr/>
        </p:nvGrpSpPr>
        <p:grpSpPr>
          <a:xfrm>
            <a:off x="4390505" y="1867684"/>
            <a:ext cx="1853501" cy="604304"/>
            <a:chOff x="1318626" y="1839292"/>
            <a:chExt cx="2048421" cy="1006767"/>
          </a:xfrm>
        </p:grpSpPr>
        <p:sp>
          <p:nvSpPr>
            <p:cNvPr id="32" name="Rounded Rectangle 16">
              <a:extLst>
                <a:ext uri="{FF2B5EF4-FFF2-40B4-BE49-F238E27FC236}">
                  <a16:creationId xmlns:a16="http://schemas.microsoft.com/office/drawing/2014/main" id="{20428440-4BED-481C-A932-F25B3842D379}"/>
                </a:ext>
              </a:extLst>
            </p:cNvPr>
            <p:cNvSpPr/>
            <p:nvPr/>
          </p:nvSpPr>
          <p:spPr>
            <a:xfrm>
              <a:off x="1356918" y="1906596"/>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a:t>
              </a: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ững</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thững</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36" name="矩形: 圆角 5">
              <a:extLst>
                <a:ext uri="{FF2B5EF4-FFF2-40B4-BE49-F238E27FC236}">
                  <a16:creationId xmlns:a16="http://schemas.microsoft.com/office/drawing/2014/main" id="{250F4A2F-E8DF-4F80-A156-0381438F6640}"/>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微软雅黑"/>
                <a:cs typeface="+mn-cs"/>
              </a:endParaRPr>
            </a:p>
          </p:txBody>
        </p:sp>
      </p:grpSp>
      <p:grpSp>
        <p:nvGrpSpPr>
          <p:cNvPr id="37" name="Group 36">
            <a:extLst>
              <a:ext uri="{FF2B5EF4-FFF2-40B4-BE49-F238E27FC236}">
                <a16:creationId xmlns:a16="http://schemas.microsoft.com/office/drawing/2014/main" id="{45341F08-BC6A-43A2-921D-217BAEC18DC7}"/>
              </a:ext>
            </a:extLst>
          </p:cNvPr>
          <p:cNvGrpSpPr/>
          <p:nvPr/>
        </p:nvGrpSpPr>
        <p:grpSpPr>
          <a:xfrm>
            <a:off x="6466373" y="1828020"/>
            <a:ext cx="1853501" cy="604304"/>
            <a:chOff x="1318626" y="1839292"/>
            <a:chExt cx="2048421" cy="1006767"/>
          </a:xfrm>
        </p:grpSpPr>
        <p:sp>
          <p:nvSpPr>
            <p:cNvPr id="38" name="Rounded Rectangle 16">
              <a:extLst>
                <a:ext uri="{FF2B5EF4-FFF2-40B4-BE49-F238E27FC236}">
                  <a16:creationId xmlns:a16="http://schemas.microsoft.com/office/drawing/2014/main" id="{08419267-1955-4D9C-B3E3-2A81208520E0}"/>
                </a:ext>
              </a:extLst>
            </p:cNvPr>
            <p:cNvSpPr/>
            <p:nvPr/>
          </p:nvSpPr>
          <p:spPr>
            <a:xfrm>
              <a:off x="1356918" y="1906596"/>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nhàn</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rỗi</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39" name="矩形: 圆角 5">
              <a:extLst>
                <a:ext uri="{FF2B5EF4-FFF2-40B4-BE49-F238E27FC236}">
                  <a16:creationId xmlns:a16="http://schemas.microsoft.com/office/drawing/2014/main" id="{661F8090-575A-4776-B7E9-EA8C71F9B366}"/>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微软雅黑"/>
                <a:cs typeface="+mn-cs"/>
              </a:endParaRPr>
            </a:p>
          </p:txBody>
        </p:sp>
      </p:grpSp>
      <p:grpSp>
        <p:nvGrpSpPr>
          <p:cNvPr id="48" name="Group 47">
            <a:extLst>
              <a:ext uri="{FF2B5EF4-FFF2-40B4-BE49-F238E27FC236}">
                <a16:creationId xmlns:a16="http://schemas.microsoft.com/office/drawing/2014/main" id="{F0FDA215-8933-4CD8-8959-A8DDB8FD6138}"/>
              </a:ext>
            </a:extLst>
          </p:cNvPr>
          <p:cNvGrpSpPr/>
          <p:nvPr/>
        </p:nvGrpSpPr>
        <p:grpSpPr>
          <a:xfrm>
            <a:off x="2051720" y="2780620"/>
            <a:ext cx="1853501" cy="604304"/>
            <a:chOff x="1318626" y="1839292"/>
            <a:chExt cx="2048421" cy="1006767"/>
          </a:xfrm>
        </p:grpSpPr>
        <p:sp>
          <p:nvSpPr>
            <p:cNvPr id="49" name="Rounded Rectangle 16">
              <a:extLst>
                <a:ext uri="{FF2B5EF4-FFF2-40B4-BE49-F238E27FC236}">
                  <a16:creationId xmlns:a16="http://schemas.microsoft.com/office/drawing/2014/main" id="{2467F09B-3A63-4B60-9962-93385BEC5F5E}"/>
                </a:ext>
              </a:extLst>
            </p:cNvPr>
            <p:cNvSpPr/>
            <p:nvPr/>
          </p:nvSpPr>
          <p:spPr>
            <a:xfrm>
              <a:off x="1356918" y="1906596"/>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dạo</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50" name="矩形: 圆角 5">
              <a:extLst>
                <a:ext uri="{FF2B5EF4-FFF2-40B4-BE49-F238E27FC236}">
                  <a16:creationId xmlns:a16="http://schemas.microsoft.com/office/drawing/2014/main" id="{FB428C11-BAB8-4967-BF20-F1249F68D90B}"/>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微软雅黑"/>
                <a:cs typeface="+mn-cs"/>
              </a:endParaRPr>
            </a:p>
          </p:txBody>
        </p:sp>
      </p:grpSp>
    </p:spTree>
    <p:extLst>
      <p:ext uri="{BB962C8B-B14F-4D97-AF65-F5344CB8AC3E}">
        <p14:creationId xmlns:p14="http://schemas.microsoft.com/office/powerpoint/2010/main" val="107086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CC76E89-777A-430B-B0D7-79A72728E935}"/>
              </a:ext>
            </a:extLst>
          </p:cNvPr>
          <p:cNvGrpSpPr/>
          <p:nvPr/>
        </p:nvGrpSpPr>
        <p:grpSpPr>
          <a:xfrm>
            <a:off x="0" y="805534"/>
            <a:ext cx="8968152" cy="4217188"/>
            <a:chOff x="0" y="-127203"/>
            <a:chExt cx="8968152" cy="4217188"/>
          </a:xfrm>
        </p:grpSpPr>
        <p:grpSp>
          <p:nvGrpSpPr>
            <p:cNvPr id="19" name="Group 18">
              <a:extLst>
                <a:ext uri="{FF2B5EF4-FFF2-40B4-BE49-F238E27FC236}">
                  <a16:creationId xmlns:a16="http://schemas.microsoft.com/office/drawing/2014/main" id="{82486890-1CDF-417E-9B27-5321DA06BB00}"/>
                </a:ext>
              </a:extLst>
            </p:cNvPr>
            <p:cNvGrpSpPr/>
            <p:nvPr/>
          </p:nvGrpSpPr>
          <p:grpSpPr>
            <a:xfrm>
              <a:off x="0" y="49488"/>
              <a:ext cx="8968152" cy="4040497"/>
              <a:chOff x="245011" y="24083"/>
              <a:chExt cx="8543569" cy="4040497"/>
            </a:xfrm>
          </p:grpSpPr>
          <p:grpSp>
            <p:nvGrpSpPr>
              <p:cNvPr id="21" name="Group 20">
                <a:extLst>
                  <a:ext uri="{FF2B5EF4-FFF2-40B4-BE49-F238E27FC236}">
                    <a16:creationId xmlns:a16="http://schemas.microsoft.com/office/drawing/2014/main" id="{D5949194-DEE5-4F04-9C00-1AF3B4553A55}"/>
                  </a:ext>
                </a:extLst>
              </p:cNvPr>
              <p:cNvGrpSpPr/>
              <p:nvPr/>
            </p:nvGrpSpPr>
            <p:grpSpPr>
              <a:xfrm>
                <a:off x="245011" y="24083"/>
                <a:ext cx="8543569" cy="4040497"/>
                <a:chOff x="253396" y="980319"/>
                <a:chExt cx="8543569" cy="4040497"/>
              </a:xfrm>
            </p:grpSpPr>
            <p:pic>
              <p:nvPicPr>
                <p:cNvPr id="24" name="Picture 2" descr="F:\1-原创素材\1_mm1102\PPT\PPT_014\materaials\pageimg_g16.png">
                  <a:extLst>
                    <a:ext uri="{FF2B5EF4-FFF2-40B4-BE49-F238E27FC236}">
                      <a16:creationId xmlns:a16="http://schemas.microsoft.com/office/drawing/2014/main" id="{F66744E6-AE4A-4AAE-960E-CDCE72E1A0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89" t="19525"/>
                <a:stretch/>
              </p:blipFill>
              <p:spPr bwMode="auto">
                <a:xfrm>
                  <a:off x="253396" y="980319"/>
                  <a:ext cx="8543569" cy="4040497"/>
                </a:xfrm>
                <a:prstGeom prst="rect">
                  <a:avLst/>
                </a:prstGeom>
                <a:noFill/>
                <a:effectLst/>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a16="http://schemas.microsoft.com/office/drawing/2014/main" id="{E5C7F612-089C-4CFD-B960-38ACD60DFCD9}"/>
                    </a:ext>
                  </a:extLst>
                </p:cNvPr>
                <p:cNvSpPr/>
                <p:nvPr/>
              </p:nvSpPr>
              <p:spPr>
                <a:xfrm>
                  <a:off x="6720345" y="3353352"/>
                  <a:ext cx="1765750" cy="1384444"/>
                </a:xfrm>
                <a:custGeom>
                  <a:avLst/>
                  <a:gdLst>
                    <a:gd name="connsiteX0" fmla="*/ 1733114 w 1765750"/>
                    <a:gd name="connsiteY0" fmla="*/ 129091 h 1384444"/>
                    <a:gd name="connsiteX1" fmla="*/ 1738557 w 1765750"/>
                    <a:gd name="connsiteY1" fmla="*/ 605341 h 1384444"/>
                    <a:gd name="connsiteX2" fmla="*/ 1705900 w 1765750"/>
                    <a:gd name="connsiteY2" fmla="*/ 1062541 h 1384444"/>
                    <a:gd name="connsiteX3" fmla="*/ 1512678 w 1765750"/>
                    <a:gd name="connsiteY3" fmla="*/ 1277534 h 1384444"/>
                    <a:gd name="connsiteX4" fmla="*/ 1248700 w 1765750"/>
                    <a:gd name="connsiteY4" fmla="*/ 1351013 h 1384444"/>
                    <a:gd name="connsiteX5" fmla="*/ 791500 w 1765750"/>
                    <a:gd name="connsiteY5" fmla="*/ 1367341 h 1384444"/>
                    <a:gd name="connsiteX6" fmla="*/ 209114 w 1765750"/>
                    <a:gd name="connsiteY6" fmla="*/ 1378227 h 1384444"/>
                    <a:gd name="connsiteX7" fmla="*/ 2285 w 1765750"/>
                    <a:gd name="connsiteY7" fmla="*/ 1263927 h 1384444"/>
                    <a:gd name="connsiteX8" fmla="*/ 143800 w 1765750"/>
                    <a:gd name="connsiteY8" fmla="*/ 403956 h 1384444"/>
                    <a:gd name="connsiteX9" fmla="*/ 767007 w 1765750"/>
                    <a:gd name="connsiteY9" fmla="*/ 9348 h 1384444"/>
                    <a:gd name="connsiteX10" fmla="*/ 1333064 w 1765750"/>
                    <a:gd name="connsiteY10" fmla="*/ 126370 h 1384444"/>
                    <a:gd name="connsiteX11" fmla="*/ 1733114 w 1765750"/>
                    <a:gd name="connsiteY11" fmla="*/ 129091 h 138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5750" h="1384444">
                      <a:moveTo>
                        <a:pt x="1733114" y="129091"/>
                      </a:moveTo>
                      <a:cubicBezTo>
                        <a:pt x="1800696" y="208919"/>
                        <a:pt x="1743093" y="449766"/>
                        <a:pt x="1738557" y="605341"/>
                      </a:cubicBezTo>
                      <a:cubicBezTo>
                        <a:pt x="1734021" y="760916"/>
                        <a:pt x="1743546" y="950509"/>
                        <a:pt x="1705900" y="1062541"/>
                      </a:cubicBezTo>
                      <a:cubicBezTo>
                        <a:pt x="1668254" y="1174573"/>
                        <a:pt x="1588878" y="1229455"/>
                        <a:pt x="1512678" y="1277534"/>
                      </a:cubicBezTo>
                      <a:cubicBezTo>
                        <a:pt x="1436478" y="1325613"/>
                        <a:pt x="1368896" y="1336045"/>
                        <a:pt x="1248700" y="1351013"/>
                      </a:cubicBezTo>
                      <a:cubicBezTo>
                        <a:pt x="1128504" y="1365981"/>
                        <a:pt x="791500" y="1367341"/>
                        <a:pt x="791500" y="1367341"/>
                      </a:cubicBezTo>
                      <a:cubicBezTo>
                        <a:pt x="618236" y="1371877"/>
                        <a:pt x="340650" y="1395463"/>
                        <a:pt x="209114" y="1378227"/>
                      </a:cubicBezTo>
                      <a:cubicBezTo>
                        <a:pt x="77578" y="1360991"/>
                        <a:pt x="13171" y="1426305"/>
                        <a:pt x="2285" y="1263927"/>
                      </a:cubicBezTo>
                      <a:cubicBezTo>
                        <a:pt x="-8601" y="1101549"/>
                        <a:pt x="16346" y="613053"/>
                        <a:pt x="143800" y="403956"/>
                      </a:cubicBezTo>
                      <a:cubicBezTo>
                        <a:pt x="271254" y="194860"/>
                        <a:pt x="568796" y="55612"/>
                        <a:pt x="767007" y="9348"/>
                      </a:cubicBezTo>
                      <a:cubicBezTo>
                        <a:pt x="965218" y="-36916"/>
                        <a:pt x="1170685" y="102331"/>
                        <a:pt x="1333064" y="126370"/>
                      </a:cubicBezTo>
                      <a:cubicBezTo>
                        <a:pt x="1495443" y="150409"/>
                        <a:pt x="1665532" y="49263"/>
                        <a:pt x="1733114" y="1290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微软雅黑"/>
                    <a:cs typeface="+mn-cs"/>
                  </a:endParaRPr>
                </a:p>
              </p:txBody>
            </p:sp>
          </p:grpSp>
          <p:sp>
            <p:nvSpPr>
              <p:cNvPr id="22" name="Freeform: Shape 21">
                <a:extLst>
                  <a:ext uri="{FF2B5EF4-FFF2-40B4-BE49-F238E27FC236}">
                    <a16:creationId xmlns:a16="http://schemas.microsoft.com/office/drawing/2014/main" id="{5D5DC403-58B6-4821-B9B8-AADB2FB78179}"/>
                  </a:ext>
                </a:extLst>
              </p:cNvPr>
              <p:cNvSpPr/>
              <p:nvPr/>
            </p:nvSpPr>
            <p:spPr>
              <a:xfrm>
                <a:off x="245011" y="207316"/>
                <a:ext cx="1080046" cy="1089522"/>
              </a:xfrm>
              <a:custGeom>
                <a:avLst/>
                <a:gdLst>
                  <a:gd name="connsiteX0" fmla="*/ 1065315 w 1080046"/>
                  <a:gd name="connsiteY0" fmla="*/ 74 h 1089522"/>
                  <a:gd name="connsiteX1" fmla="*/ 480853 w 1080046"/>
                  <a:gd name="connsiteY1" fmla="*/ 160329 h 1089522"/>
                  <a:gd name="connsiteX2" fmla="*/ 122634 w 1080046"/>
                  <a:gd name="connsiteY2" fmla="*/ 527975 h 1089522"/>
                  <a:gd name="connsiteX3" fmla="*/ 86 w 1080046"/>
                  <a:gd name="connsiteY3" fmla="*/ 1037022 h 1089522"/>
                  <a:gd name="connsiteX4" fmla="*/ 103781 w 1080046"/>
                  <a:gd name="connsiteY4" fmla="*/ 1037022 h 1089522"/>
                  <a:gd name="connsiteX5" fmla="*/ 141488 w 1080046"/>
                  <a:gd name="connsiteY5" fmla="*/ 716511 h 1089522"/>
                  <a:gd name="connsiteX6" fmla="*/ 254610 w 1080046"/>
                  <a:gd name="connsiteY6" fmla="*/ 509121 h 1089522"/>
                  <a:gd name="connsiteX7" fmla="*/ 443146 w 1080046"/>
                  <a:gd name="connsiteY7" fmla="*/ 273451 h 1089522"/>
                  <a:gd name="connsiteX8" fmla="*/ 725950 w 1080046"/>
                  <a:gd name="connsiteY8" fmla="*/ 207463 h 1089522"/>
                  <a:gd name="connsiteX9" fmla="*/ 810791 w 1080046"/>
                  <a:gd name="connsiteY9" fmla="*/ 311158 h 1089522"/>
                  <a:gd name="connsiteX10" fmla="*/ 999327 w 1080046"/>
                  <a:gd name="connsiteY10" fmla="*/ 292305 h 1089522"/>
                  <a:gd name="connsiteX11" fmla="*/ 914486 w 1080046"/>
                  <a:gd name="connsiteY11" fmla="*/ 141476 h 1089522"/>
                  <a:gd name="connsiteX12" fmla="*/ 1065315 w 1080046"/>
                  <a:gd name="connsiteY12" fmla="*/ 74 h 108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046" h="1089522">
                    <a:moveTo>
                      <a:pt x="1065315" y="74"/>
                    </a:moveTo>
                    <a:cubicBezTo>
                      <a:pt x="993043" y="3216"/>
                      <a:pt x="637966" y="72346"/>
                      <a:pt x="480853" y="160329"/>
                    </a:cubicBezTo>
                    <a:cubicBezTo>
                      <a:pt x="323739" y="248313"/>
                      <a:pt x="202762" y="381860"/>
                      <a:pt x="122634" y="527975"/>
                    </a:cubicBezTo>
                    <a:cubicBezTo>
                      <a:pt x="42506" y="674090"/>
                      <a:pt x="3228" y="952181"/>
                      <a:pt x="86" y="1037022"/>
                    </a:cubicBezTo>
                    <a:cubicBezTo>
                      <a:pt x="-3056" y="1121863"/>
                      <a:pt x="80214" y="1090440"/>
                      <a:pt x="103781" y="1037022"/>
                    </a:cubicBezTo>
                    <a:cubicBezTo>
                      <a:pt x="127348" y="983604"/>
                      <a:pt x="116350" y="804494"/>
                      <a:pt x="141488" y="716511"/>
                    </a:cubicBezTo>
                    <a:cubicBezTo>
                      <a:pt x="166626" y="628528"/>
                      <a:pt x="204334" y="582964"/>
                      <a:pt x="254610" y="509121"/>
                    </a:cubicBezTo>
                    <a:cubicBezTo>
                      <a:pt x="304886" y="435278"/>
                      <a:pt x="364589" y="323727"/>
                      <a:pt x="443146" y="273451"/>
                    </a:cubicBezTo>
                    <a:cubicBezTo>
                      <a:pt x="521703" y="223175"/>
                      <a:pt x="664676" y="201179"/>
                      <a:pt x="725950" y="207463"/>
                    </a:cubicBezTo>
                    <a:cubicBezTo>
                      <a:pt x="787224" y="213747"/>
                      <a:pt x="765228" y="297018"/>
                      <a:pt x="810791" y="311158"/>
                    </a:cubicBezTo>
                    <a:cubicBezTo>
                      <a:pt x="856354" y="325298"/>
                      <a:pt x="982045" y="320585"/>
                      <a:pt x="999327" y="292305"/>
                    </a:cubicBezTo>
                    <a:cubicBezTo>
                      <a:pt x="1016609" y="264025"/>
                      <a:pt x="908201" y="188610"/>
                      <a:pt x="914486" y="141476"/>
                    </a:cubicBezTo>
                    <a:cubicBezTo>
                      <a:pt x="920770" y="94342"/>
                      <a:pt x="1137587" y="-3068"/>
                      <a:pt x="1065315" y="74"/>
                    </a:cubicBezTo>
                    <a:close/>
                  </a:path>
                </a:pathLst>
              </a:custGeom>
              <a:solidFill>
                <a:srgbClr val="669A9F"/>
              </a:solidFill>
              <a:ln>
                <a:solidFill>
                  <a:srgbClr val="669A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微软雅黑"/>
                  <a:cs typeface="+mn-cs"/>
                </a:endParaRPr>
              </a:p>
            </p:txBody>
          </p:sp>
          <p:sp>
            <p:nvSpPr>
              <p:cNvPr id="23" name="Freeform: Shape 22">
                <a:extLst>
                  <a:ext uri="{FF2B5EF4-FFF2-40B4-BE49-F238E27FC236}">
                    <a16:creationId xmlns:a16="http://schemas.microsoft.com/office/drawing/2014/main" id="{637111D5-1CA5-4D91-BEF3-35792E07C5B9}"/>
                  </a:ext>
                </a:extLst>
              </p:cNvPr>
              <p:cNvSpPr/>
              <p:nvPr/>
            </p:nvSpPr>
            <p:spPr>
              <a:xfrm>
                <a:off x="955961" y="498759"/>
                <a:ext cx="419281" cy="266847"/>
              </a:xfrm>
              <a:custGeom>
                <a:avLst/>
                <a:gdLst>
                  <a:gd name="connsiteX0" fmla="*/ 419077 w 419281"/>
                  <a:gd name="connsiteY0" fmla="*/ 23755 h 266847"/>
                  <a:gd name="connsiteX1" fmla="*/ 315949 w 419281"/>
                  <a:gd name="connsiteY1" fmla="*/ 10005 h 266847"/>
                  <a:gd name="connsiteX2" fmla="*/ 109693 w 419281"/>
                  <a:gd name="connsiteY2" fmla="*/ 34068 h 266847"/>
                  <a:gd name="connsiteX3" fmla="*/ 6565 w 419281"/>
                  <a:gd name="connsiteY3" fmla="*/ 144071 h 266847"/>
                  <a:gd name="connsiteX4" fmla="*/ 291886 w 419281"/>
                  <a:gd name="connsiteY4" fmla="*/ 264387 h 266847"/>
                  <a:gd name="connsiteX5" fmla="*/ 419077 w 419281"/>
                  <a:gd name="connsiteY5" fmla="*/ 23755 h 26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281" h="266847">
                    <a:moveTo>
                      <a:pt x="419077" y="23755"/>
                    </a:moveTo>
                    <a:cubicBezTo>
                      <a:pt x="423087" y="-18642"/>
                      <a:pt x="367513" y="8286"/>
                      <a:pt x="315949" y="10005"/>
                    </a:cubicBezTo>
                    <a:cubicBezTo>
                      <a:pt x="264385" y="11724"/>
                      <a:pt x="161257" y="11724"/>
                      <a:pt x="109693" y="34068"/>
                    </a:cubicBezTo>
                    <a:cubicBezTo>
                      <a:pt x="58129" y="56412"/>
                      <a:pt x="-23800" y="105685"/>
                      <a:pt x="6565" y="144071"/>
                    </a:cubicBezTo>
                    <a:cubicBezTo>
                      <a:pt x="36930" y="182457"/>
                      <a:pt x="224853" y="283867"/>
                      <a:pt x="291886" y="264387"/>
                    </a:cubicBezTo>
                    <a:cubicBezTo>
                      <a:pt x="358919" y="244907"/>
                      <a:pt x="415067" y="66152"/>
                      <a:pt x="419077" y="237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微软雅黑"/>
                  <a:cs typeface="+mn-cs"/>
                </a:endParaRPr>
              </a:p>
            </p:txBody>
          </p:sp>
        </p:grpSp>
        <p:pic>
          <p:nvPicPr>
            <p:cNvPr id="20" name="图片 11">
              <a:extLst>
                <a:ext uri="{FF2B5EF4-FFF2-40B4-BE49-F238E27FC236}">
                  <a16:creationId xmlns:a16="http://schemas.microsoft.com/office/drawing/2014/main" id="{42DAE768-D037-4C1A-8573-795B00119D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7203"/>
              <a:ext cx="1102698" cy="1022486"/>
            </a:xfrm>
            <a:prstGeom prst="rect">
              <a:avLst/>
            </a:prstGeom>
          </p:spPr>
        </p:pic>
      </p:grpSp>
      <p:grpSp>
        <p:nvGrpSpPr>
          <p:cNvPr id="10" name="Group 9"/>
          <p:cNvGrpSpPr/>
          <p:nvPr/>
        </p:nvGrpSpPr>
        <p:grpSpPr>
          <a:xfrm>
            <a:off x="1118289" y="202381"/>
            <a:ext cx="7301554" cy="587705"/>
            <a:chOff x="718343" y="288470"/>
            <a:chExt cx="9735405"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微软雅黑"/>
                <a:cs typeface="+mn-cs"/>
              </a:endParaRPr>
            </a:p>
          </p:txBody>
        </p:sp>
        <p:sp>
          <p:nvSpPr>
            <p:cNvPr id="3" name="Google Shape;5317;p41"/>
            <p:cNvSpPr txBox="1">
              <a:spLocks/>
            </p:cNvSpPr>
            <p:nvPr/>
          </p:nvSpPr>
          <p:spPr>
            <a:xfrm>
              <a:off x="718343" y="288470"/>
              <a:ext cx="9735405" cy="78360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Cùng</a:t>
              </a:r>
              <a:r>
                <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luyện</a:t>
              </a:r>
              <a:r>
                <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từ</a:t>
              </a:r>
              <a:r>
                <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khó</a:t>
              </a:r>
              <a:endPar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12"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4">
            <a:extLst>
              <a:ext uri="{28A0092B-C50C-407E-A947-70E740481C1C}">
                <a14:useLocalDpi xmlns:a14="http://schemas.microsoft.com/office/drawing/2010/main" val="0"/>
              </a:ext>
            </a:extLst>
          </a:blip>
          <a:srcRect l="30564"/>
          <a:stretch/>
        </p:blipFill>
        <p:spPr>
          <a:xfrm rot="16200000" flipH="1" flipV="1">
            <a:off x="462805" y="-309078"/>
            <a:ext cx="603152" cy="1222899"/>
          </a:xfrm>
          <a:prstGeom prst="rect">
            <a:avLst/>
          </a:prstGeom>
        </p:spPr>
      </p:pic>
      <p:grpSp>
        <p:nvGrpSpPr>
          <p:cNvPr id="16" name="Group 15"/>
          <p:cNvGrpSpPr/>
          <p:nvPr/>
        </p:nvGrpSpPr>
        <p:grpSpPr>
          <a:xfrm>
            <a:off x="2594397" y="1861223"/>
            <a:ext cx="1536316" cy="604304"/>
            <a:chOff x="1318626" y="1839292"/>
            <a:chExt cx="2048421" cy="1006767"/>
          </a:xfrm>
        </p:grpSpPr>
        <p:sp>
          <p:nvSpPr>
            <p:cNvPr id="17" name="Rounded Rectangle 16"/>
            <p:cNvSpPr/>
            <p:nvPr/>
          </p:nvSpPr>
          <p:spPr>
            <a:xfrm>
              <a:off x="1356918" y="1906596"/>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chồm</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8" name="矩形: 圆角 5">
              <a:extLst>
                <a:ext uri="{FF2B5EF4-FFF2-40B4-BE49-F238E27FC236}">
                  <a16:creationId xmlns:a16="http://schemas.microsoft.com/office/drawing/2014/main" id="{0A3AFF10-7BD5-4EB0-82D2-ADC5B2CFEC0C}"/>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微软雅黑"/>
                <a:cs typeface="+mn-cs"/>
              </a:endParaRPr>
            </a:p>
          </p:txBody>
        </p:sp>
      </p:gr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7388" y="81628"/>
            <a:ext cx="1037886" cy="760666"/>
          </a:xfrm>
          <a:prstGeom prst="rect">
            <a:avLst/>
          </a:prstGeom>
        </p:spPr>
      </p:pic>
      <p:grpSp>
        <p:nvGrpSpPr>
          <p:cNvPr id="27" name="Group 26">
            <a:extLst>
              <a:ext uri="{FF2B5EF4-FFF2-40B4-BE49-F238E27FC236}">
                <a16:creationId xmlns:a16="http://schemas.microsoft.com/office/drawing/2014/main" id="{081A284E-305A-446A-A71B-FAE5E726B6B2}"/>
              </a:ext>
            </a:extLst>
          </p:cNvPr>
          <p:cNvGrpSpPr/>
          <p:nvPr/>
        </p:nvGrpSpPr>
        <p:grpSpPr>
          <a:xfrm>
            <a:off x="829270" y="1884179"/>
            <a:ext cx="1507597" cy="566661"/>
            <a:chOff x="1315557" y="1839292"/>
            <a:chExt cx="2010129" cy="944054"/>
          </a:xfrm>
        </p:grpSpPr>
        <p:sp>
          <p:nvSpPr>
            <p:cNvPr id="28" name="Rounded Rectangle 5">
              <a:extLst>
                <a:ext uri="{FF2B5EF4-FFF2-40B4-BE49-F238E27FC236}">
                  <a16:creationId xmlns:a16="http://schemas.microsoft.com/office/drawing/2014/main" id="{2098E2A7-B0AF-42B7-9113-6656E4DE62D4}"/>
                </a:ext>
              </a:extLst>
            </p:cNvPr>
            <p:cNvSpPr/>
            <p:nvPr/>
          </p:nvSpPr>
          <p:spPr>
            <a:xfrm>
              <a:off x="1315557" y="1843883"/>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xiết</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29" name="矩形: 圆角 5">
              <a:extLst>
                <a:ext uri="{FF2B5EF4-FFF2-40B4-BE49-F238E27FC236}">
                  <a16:creationId xmlns:a16="http://schemas.microsoft.com/office/drawing/2014/main" id="{1599ECCB-130B-4A6B-AFBD-0EF38B41A216}"/>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微软雅黑"/>
                <a:cs typeface="+mn-cs"/>
              </a:endParaRPr>
            </a:p>
          </p:txBody>
        </p:sp>
      </p:grpSp>
      <p:grpSp>
        <p:nvGrpSpPr>
          <p:cNvPr id="33" name="Group 32">
            <a:extLst>
              <a:ext uri="{FF2B5EF4-FFF2-40B4-BE49-F238E27FC236}">
                <a16:creationId xmlns:a16="http://schemas.microsoft.com/office/drawing/2014/main" id="{F8F2880A-E8EE-4CB0-B078-16B1C35DFFA1}"/>
              </a:ext>
            </a:extLst>
          </p:cNvPr>
          <p:cNvGrpSpPr/>
          <p:nvPr/>
        </p:nvGrpSpPr>
        <p:grpSpPr>
          <a:xfrm>
            <a:off x="822505" y="1885128"/>
            <a:ext cx="1507597" cy="566661"/>
            <a:chOff x="1315557" y="1839292"/>
            <a:chExt cx="2010129" cy="944054"/>
          </a:xfrm>
        </p:grpSpPr>
        <p:sp>
          <p:nvSpPr>
            <p:cNvPr id="34" name="Rounded Rectangle 5">
              <a:extLst>
                <a:ext uri="{FF2B5EF4-FFF2-40B4-BE49-F238E27FC236}">
                  <a16:creationId xmlns:a16="http://schemas.microsoft.com/office/drawing/2014/main" id="{C82C767F-470C-4811-86A6-B845F96C2336}"/>
                </a:ext>
              </a:extLst>
            </p:cNvPr>
            <p:cNvSpPr/>
            <p:nvPr/>
          </p:nvSpPr>
          <p:spPr>
            <a:xfrm>
              <a:off x="1315557" y="1843883"/>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xiết</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35" name="矩形: 圆角 5">
              <a:extLst>
                <a:ext uri="{FF2B5EF4-FFF2-40B4-BE49-F238E27FC236}">
                  <a16:creationId xmlns:a16="http://schemas.microsoft.com/office/drawing/2014/main" id="{FFF91232-D6D9-4361-9529-697CAC211146}"/>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微软雅黑"/>
                <a:cs typeface="+mn-cs"/>
              </a:endParaRPr>
            </a:p>
          </p:txBody>
        </p:sp>
      </p:grpSp>
      <p:sp>
        <p:nvSpPr>
          <p:cNvPr id="30" name="Rectangle 29">
            <a:extLst>
              <a:ext uri="{FF2B5EF4-FFF2-40B4-BE49-F238E27FC236}">
                <a16:creationId xmlns:a16="http://schemas.microsoft.com/office/drawing/2014/main" id="{63816FCF-87B7-4335-BEDB-9CA1406A46D3}"/>
              </a:ext>
            </a:extLst>
          </p:cNvPr>
          <p:cNvSpPr/>
          <p:nvPr/>
        </p:nvSpPr>
        <p:spPr>
          <a:xfrm>
            <a:off x="4053519" y="3372852"/>
            <a:ext cx="1627112" cy="110799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EA471C"/>
                </a:solidFill>
                <a:effectLst/>
                <a:uLnTx/>
                <a:uFillTx/>
                <a:latin typeface="Calibri" panose="020F0502020204030204" pitchFamily="34" charset="0"/>
                <a:cs typeface="Calibri" panose="020F0502020204030204" pitchFamily="34" charset="0"/>
              </a:rPr>
              <a:t>xuôi</a:t>
            </a:r>
            <a:endParaRPr kumimoji="0" lang="en-US" sz="3600" b="0" i="0" u="none" strike="noStrike" kern="1200" cap="none" spc="0" normalizeH="0" baseline="0" noProof="0" dirty="0">
              <a:ln>
                <a:noFill/>
              </a:ln>
              <a:solidFill>
                <a:srgbClr val="EA471C"/>
              </a:solidFill>
              <a:effectLst/>
              <a:uLnTx/>
              <a:uFillTx/>
              <a:latin typeface="微软雅黑"/>
              <a:cs typeface="+mn-cs"/>
            </a:endParaRPr>
          </a:p>
        </p:txBody>
      </p:sp>
      <p:grpSp>
        <p:nvGrpSpPr>
          <p:cNvPr id="31" name="Group 30">
            <a:extLst>
              <a:ext uri="{FF2B5EF4-FFF2-40B4-BE49-F238E27FC236}">
                <a16:creationId xmlns:a16="http://schemas.microsoft.com/office/drawing/2014/main" id="{BB7E304D-B751-4274-A229-06A86B4CD467}"/>
              </a:ext>
            </a:extLst>
          </p:cNvPr>
          <p:cNvGrpSpPr/>
          <p:nvPr/>
        </p:nvGrpSpPr>
        <p:grpSpPr>
          <a:xfrm>
            <a:off x="4390505" y="1867684"/>
            <a:ext cx="1853501" cy="604304"/>
            <a:chOff x="1318626" y="1839292"/>
            <a:chExt cx="2048421" cy="1006767"/>
          </a:xfrm>
        </p:grpSpPr>
        <p:sp>
          <p:nvSpPr>
            <p:cNvPr id="32" name="Rounded Rectangle 16">
              <a:extLst>
                <a:ext uri="{FF2B5EF4-FFF2-40B4-BE49-F238E27FC236}">
                  <a16:creationId xmlns:a16="http://schemas.microsoft.com/office/drawing/2014/main" id="{20428440-4BED-481C-A932-F25B3842D379}"/>
                </a:ext>
              </a:extLst>
            </p:cNvPr>
            <p:cNvSpPr/>
            <p:nvPr/>
          </p:nvSpPr>
          <p:spPr>
            <a:xfrm>
              <a:off x="1356918" y="1906596"/>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a:t>
              </a: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ững</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thững</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36" name="矩形: 圆角 5">
              <a:extLst>
                <a:ext uri="{FF2B5EF4-FFF2-40B4-BE49-F238E27FC236}">
                  <a16:creationId xmlns:a16="http://schemas.microsoft.com/office/drawing/2014/main" id="{250F4A2F-E8DF-4F80-A156-0381438F6640}"/>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微软雅黑"/>
                <a:cs typeface="+mn-cs"/>
              </a:endParaRPr>
            </a:p>
          </p:txBody>
        </p:sp>
      </p:grpSp>
      <p:grpSp>
        <p:nvGrpSpPr>
          <p:cNvPr id="37" name="Group 36">
            <a:extLst>
              <a:ext uri="{FF2B5EF4-FFF2-40B4-BE49-F238E27FC236}">
                <a16:creationId xmlns:a16="http://schemas.microsoft.com/office/drawing/2014/main" id="{45341F08-BC6A-43A2-921D-217BAEC18DC7}"/>
              </a:ext>
            </a:extLst>
          </p:cNvPr>
          <p:cNvGrpSpPr/>
          <p:nvPr/>
        </p:nvGrpSpPr>
        <p:grpSpPr>
          <a:xfrm>
            <a:off x="6466373" y="1828020"/>
            <a:ext cx="1853501" cy="604304"/>
            <a:chOff x="1318626" y="1839292"/>
            <a:chExt cx="2048421" cy="1006767"/>
          </a:xfrm>
        </p:grpSpPr>
        <p:sp>
          <p:nvSpPr>
            <p:cNvPr id="38" name="Rounded Rectangle 16">
              <a:extLst>
                <a:ext uri="{FF2B5EF4-FFF2-40B4-BE49-F238E27FC236}">
                  <a16:creationId xmlns:a16="http://schemas.microsoft.com/office/drawing/2014/main" id="{08419267-1955-4D9C-B3E3-2A81208520E0}"/>
                </a:ext>
              </a:extLst>
            </p:cNvPr>
            <p:cNvSpPr/>
            <p:nvPr/>
          </p:nvSpPr>
          <p:spPr>
            <a:xfrm>
              <a:off x="1356918" y="1906596"/>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nhàn</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rỗi</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39" name="矩形: 圆角 5">
              <a:extLst>
                <a:ext uri="{FF2B5EF4-FFF2-40B4-BE49-F238E27FC236}">
                  <a16:creationId xmlns:a16="http://schemas.microsoft.com/office/drawing/2014/main" id="{661F8090-575A-4776-B7E9-EA8C71F9B366}"/>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微软雅黑"/>
                <a:cs typeface="+mn-cs"/>
              </a:endParaRPr>
            </a:p>
          </p:txBody>
        </p:sp>
      </p:grpSp>
      <p:grpSp>
        <p:nvGrpSpPr>
          <p:cNvPr id="48" name="Group 47">
            <a:extLst>
              <a:ext uri="{FF2B5EF4-FFF2-40B4-BE49-F238E27FC236}">
                <a16:creationId xmlns:a16="http://schemas.microsoft.com/office/drawing/2014/main" id="{F0FDA215-8933-4CD8-8959-A8DDB8FD6138}"/>
              </a:ext>
            </a:extLst>
          </p:cNvPr>
          <p:cNvGrpSpPr/>
          <p:nvPr/>
        </p:nvGrpSpPr>
        <p:grpSpPr>
          <a:xfrm>
            <a:off x="2051720" y="2780620"/>
            <a:ext cx="1853501" cy="604304"/>
            <a:chOff x="1318626" y="1839292"/>
            <a:chExt cx="2048421" cy="1006767"/>
          </a:xfrm>
        </p:grpSpPr>
        <p:sp>
          <p:nvSpPr>
            <p:cNvPr id="49" name="Rounded Rectangle 16">
              <a:extLst>
                <a:ext uri="{FF2B5EF4-FFF2-40B4-BE49-F238E27FC236}">
                  <a16:creationId xmlns:a16="http://schemas.microsoft.com/office/drawing/2014/main" id="{2467F09B-3A63-4B60-9962-93385BEC5F5E}"/>
                </a:ext>
              </a:extLst>
            </p:cNvPr>
            <p:cNvSpPr/>
            <p:nvPr/>
          </p:nvSpPr>
          <p:spPr>
            <a:xfrm>
              <a:off x="1356918" y="1906596"/>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dạo</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50" name="矩形: 圆角 5">
              <a:extLst>
                <a:ext uri="{FF2B5EF4-FFF2-40B4-BE49-F238E27FC236}">
                  <a16:creationId xmlns:a16="http://schemas.microsoft.com/office/drawing/2014/main" id="{FB428C11-BAB8-4967-BF20-F1249F68D90B}"/>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微软雅黑"/>
                <a:cs typeface="+mn-cs"/>
              </a:endParaRPr>
            </a:p>
          </p:txBody>
        </p:sp>
      </p:grpSp>
      <p:grpSp>
        <p:nvGrpSpPr>
          <p:cNvPr id="40" name="Group 39">
            <a:extLst>
              <a:ext uri="{FF2B5EF4-FFF2-40B4-BE49-F238E27FC236}">
                <a16:creationId xmlns:a16="http://schemas.microsoft.com/office/drawing/2014/main" id="{E5627046-76D4-41DA-B243-CFA759D9D59D}"/>
              </a:ext>
            </a:extLst>
          </p:cNvPr>
          <p:cNvGrpSpPr/>
          <p:nvPr/>
        </p:nvGrpSpPr>
        <p:grpSpPr>
          <a:xfrm>
            <a:off x="4605412" y="2783918"/>
            <a:ext cx="1853501" cy="604304"/>
            <a:chOff x="1318626" y="1839292"/>
            <a:chExt cx="2048421" cy="1006767"/>
          </a:xfrm>
        </p:grpSpPr>
        <p:sp>
          <p:nvSpPr>
            <p:cNvPr id="41" name="Rounded Rectangle 16">
              <a:extLst>
                <a:ext uri="{FF2B5EF4-FFF2-40B4-BE49-F238E27FC236}">
                  <a16:creationId xmlns:a16="http://schemas.microsoft.com/office/drawing/2014/main" id="{6BA3B067-6A70-40AC-AC11-B64B02E1E5F5}"/>
                </a:ext>
              </a:extLst>
            </p:cNvPr>
            <p:cNvSpPr/>
            <p:nvPr/>
          </p:nvSpPr>
          <p:spPr>
            <a:xfrm>
              <a:off x="1356918" y="1906596"/>
              <a:ext cx="2010129" cy="9394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xuôi</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42" name="矩形: 圆角 5">
              <a:extLst>
                <a:ext uri="{FF2B5EF4-FFF2-40B4-BE49-F238E27FC236}">
                  <a16:creationId xmlns:a16="http://schemas.microsoft.com/office/drawing/2014/main" id="{939533EE-3596-48A0-A476-3909DDC36609}"/>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微软雅黑"/>
                <a:cs typeface="+mn-cs"/>
              </a:endParaRPr>
            </a:p>
          </p:txBody>
        </p:sp>
      </p:grpSp>
    </p:spTree>
    <p:extLst>
      <p:ext uri="{BB962C8B-B14F-4D97-AF65-F5344CB8AC3E}">
        <p14:creationId xmlns:p14="http://schemas.microsoft.com/office/powerpoint/2010/main" val="77213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1+#ppt_w/2"/>
                                          </p:val>
                                        </p:tav>
                                        <p:tav tm="100000">
                                          <p:val>
                                            <p:strVal val="#ppt_x"/>
                                          </p:val>
                                        </p:tav>
                                      </p:tavLst>
                                    </p:anim>
                                    <p:anim calcmode="lin" valueType="num">
                                      <p:cBhvr additive="base">
                                        <p:cTn id="12"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Office">
      <a:dk1>
        <a:srgbClr val="000000"/>
      </a:dk1>
      <a:lt1>
        <a:srgbClr val="FFFFFF"/>
      </a:lt1>
      <a:dk2>
        <a:srgbClr val="778495"/>
      </a:dk2>
      <a:lt2>
        <a:srgbClr val="F0F0F0"/>
      </a:lt2>
      <a:accent1>
        <a:srgbClr val="FD5901"/>
      </a:accent1>
      <a:accent2>
        <a:srgbClr val="F78104"/>
      </a:accent2>
      <a:accent3>
        <a:srgbClr val="FAAB36"/>
      </a:accent3>
      <a:accent4>
        <a:srgbClr val="249EA0"/>
      </a:accent4>
      <a:accent5>
        <a:srgbClr val="008083"/>
      </a:accent5>
      <a:accent6>
        <a:srgbClr val="005F60"/>
      </a:accent6>
      <a:hlink>
        <a:srgbClr val="393939"/>
      </a:hlink>
      <a:folHlink>
        <a:srgbClr val="BFBFBF"/>
      </a:folHlink>
    </a:clrScheme>
    <a:fontScheme name="xt5mjugk">
      <a:majorFont>
        <a:latin typeface="微软雅黑"/>
        <a:ea typeface="方正卡通简体"/>
        <a:cs typeface=""/>
      </a:majorFont>
      <a:minorFont>
        <a:latin typeface="微软雅黑"/>
        <a:ea typeface="方正卡通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xt5mjugk">
      <a:majorFont>
        <a:latin typeface="微软雅黑"/>
        <a:ea typeface="方正卡通简体"/>
        <a:cs typeface=""/>
      </a:majorFont>
      <a:minorFont>
        <a:latin typeface="微软雅黑"/>
        <a:ea typeface="方正卡通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FD5901"/>
    </a:accent1>
    <a:accent2>
      <a:srgbClr val="F78104"/>
    </a:accent2>
    <a:accent3>
      <a:srgbClr val="FAAB36"/>
    </a:accent3>
    <a:accent4>
      <a:srgbClr val="249EA0"/>
    </a:accent4>
    <a:accent5>
      <a:srgbClr val="008083"/>
    </a:accent5>
    <a:accent6>
      <a:srgbClr val="005F60"/>
    </a:accent6>
    <a:hlink>
      <a:srgbClr val="393939"/>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FD5901"/>
    </a:accent1>
    <a:accent2>
      <a:srgbClr val="F78104"/>
    </a:accent2>
    <a:accent3>
      <a:srgbClr val="FAAB36"/>
    </a:accent3>
    <a:accent4>
      <a:srgbClr val="249EA0"/>
    </a:accent4>
    <a:accent5>
      <a:srgbClr val="008083"/>
    </a:accent5>
    <a:accent6>
      <a:srgbClr val="005F60"/>
    </a:accent6>
    <a:hlink>
      <a:srgbClr val="393939"/>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FD5901"/>
    </a:accent1>
    <a:accent2>
      <a:srgbClr val="F78104"/>
    </a:accent2>
    <a:accent3>
      <a:srgbClr val="FAAB36"/>
    </a:accent3>
    <a:accent4>
      <a:srgbClr val="249EA0"/>
    </a:accent4>
    <a:accent5>
      <a:srgbClr val="008083"/>
    </a:accent5>
    <a:accent6>
      <a:srgbClr val="005F60"/>
    </a:accent6>
    <a:hlink>
      <a:srgbClr val="393939"/>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FD5901"/>
    </a:accent1>
    <a:accent2>
      <a:srgbClr val="F78104"/>
    </a:accent2>
    <a:accent3>
      <a:srgbClr val="FAAB36"/>
    </a:accent3>
    <a:accent4>
      <a:srgbClr val="249EA0"/>
    </a:accent4>
    <a:accent5>
      <a:srgbClr val="008083"/>
    </a:accent5>
    <a:accent6>
      <a:srgbClr val="005F60"/>
    </a:accent6>
    <a:hlink>
      <a:srgbClr val="393939"/>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FD5901"/>
    </a:accent1>
    <a:accent2>
      <a:srgbClr val="F78104"/>
    </a:accent2>
    <a:accent3>
      <a:srgbClr val="FAAB36"/>
    </a:accent3>
    <a:accent4>
      <a:srgbClr val="249EA0"/>
    </a:accent4>
    <a:accent5>
      <a:srgbClr val="008083"/>
    </a:accent5>
    <a:accent6>
      <a:srgbClr val="005F60"/>
    </a:accent6>
    <a:hlink>
      <a:srgbClr val="393939"/>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FD5901"/>
    </a:accent1>
    <a:accent2>
      <a:srgbClr val="F78104"/>
    </a:accent2>
    <a:accent3>
      <a:srgbClr val="FAAB36"/>
    </a:accent3>
    <a:accent4>
      <a:srgbClr val="249EA0"/>
    </a:accent4>
    <a:accent5>
      <a:srgbClr val="008083"/>
    </a:accent5>
    <a:accent6>
      <a:srgbClr val="005F60"/>
    </a:accent6>
    <a:hlink>
      <a:srgbClr val="39393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900</TotalTime>
  <Words>385</Words>
  <Application>Microsoft Office PowerPoint</Application>
  <PresentationFormat>Custom</PresentationFormat>
  <Paragraphs>82</Paragraphs>
  <Slides>19</Slides>
  <Notes>6</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19</vt:i4>
      </vt:variant>
    </vt:vector>
  </HeadingPairs>
  <TitlesOfParts>
    <vt:vector size="33" baseType="lpstr">
      <vt:lpstr>微软雅黑</vt:lpstr>
      <vt:lpstr>宋体</vt:lpstr>
      <vt:lpstr>Arial</vt:lpstr>
      <vt:lpstr>Calibri</vt:lpstr>
      <vt:lpstr>Cambria</vt:lpstr>
      <vt:lpstr>Coiny</vt:lpstr>
      <vt:lpstr>Gloria Hallelujah</vt:lpstr>
      <vt:lpstr>HP001 4H</vt:lpstr>
      <vt:lpstr>HP001 5 hàng</vt:lpstr>
      <vt:lpstr>Odibee Sans</vt:lpstr>
      <vt:lpstr>方正卡通简体</vt:lpstr>
      <vt:lpstr>第一PPT，www.1ppt.com</vt:lpstr>
      <vt:lpstr>自定义设计方案</vt:lpstr>
      <vt:lpstr>1_自定义设计方案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 Hương;0354473852</dc:creator>
  <cp:lastModifiedBy>AD</cp:lastModifiedBy>
  <cp:revision>38</cp:revision>
  <dcterms:created xsi:type="dcterms:W3CDTF">2015-12-23T06:03:53Z</dcterms:created>
  <dcterms:modified xsi:type="dcterms:W3CDTF">2025-12-30T13:57:44Z</dcterms:modified>
</cp:coreProperties>
</file>