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5"/>
  </p:notesMasterIdLst>
  <p:sldIdLst>
    <p:sldId id="268" r:id="rId3"/>
    <p:sldId id="2007577355" r:id="rId4"/>
    <p:sldId id="2007577354" r:id="rId5"/>
    <p:sldId id="2007577342" r:id="rId6"/>
    <p:sldId id="2007577347" r:id="rId7"/>
    <p:sldId id="2007577348" r:id="rId8"/>
    <p:sldId id="2007577349" r:id="rId9"/>
    <p:sldId id="2007577350" r:id="rId10"/>
    <p:sldId id="489" r:id="rId11"/>
    <p:sldId id="490" r:id="rId12"/>
    <p:sldId id="2007577352" r:id="rId13"/>
    <p:sldId id="29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1243"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14A0B2-5E33-40C9-A6CB-0577FB362E53}" type="datetimeFigureOut">
              <a:rPr lang="en-US" smtClean="0"/>
              <a:t>12/30/2025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879A3-F8C5-4F16-A7F4-93EDF766B12F}" type="slidenum">
              <a:rPr lang="en-US" smtClean="0"/>
              <a:t>‹#›</a:t>
            </a:fld>
            <a:endParaRPr lang="en-US"/>
          </a:p>
        </p:txBody>
      </p:sp>
    </p:spTree>
    <p:extLst>
      <p:ext uri="{BB962C8B-B14F-4D97-AF65-F5344CB8AC3E}">
        <p14:creationId xmlns:p14="http://schemas.microsoft.com/office/powerpoint/2010/main" val="173158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3371" rtl="0" eaLnBrk="1" fontAlgn="auto" latinLnBrk="0" hangingPunct="1">
              <a:lnSpc>
                <a:spcPct val="100000"/>
              </a:lnSpc>
              <a:spcBef>
                <a:spcPts val="0"/>
              </a:spcBef>
              <a:spcAft>
                <a:spcPts val="0"/>
              </a:spcAft>
              <a:buClrTx/>
              <a:buSzTx/>
              <a:buFontTx/>
              <a:buNone/>
              <a:tabLst/>
              <a:defRPr/>
            </a:pPr>
            <a:fld id="{EAA7A35F-0CF6-4635-9024-F86C254021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371"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3599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6EC05-AF2D-6700-7113-C8A833B77DC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F6B318B-4A7F-CC09-5D6C-4917D1B84F1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E966079-A5D0-5BC2-7A7E-85FEF9A13C21}"/>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C023C2FB-A1F8-37B3-328D-6B523FAA9946}"/>
              </a:ext>
            </a:extLst>
          </p:cNvPr>
          <p:cNvSpPr>
            <a:spLocks noGrp="1"/>
          </p:cNvSpPr>
          <p:nvPr>
            <p:ph type="sldNum" sz="quarter" idx="10"/>
          </p:nvPr>
        </p:nvSpPr>
        <p:spPr/>
        <p:txBody>
          <a:bodyPr/>
          <a:lstStyle/>
          <a:p>
            <a:fld id="{C0AE39EF-C0E5-4896-B9D3-7E7938E4611D}" type="slidenum">
              <a:rPr lang="zh-CN" altLang="en-US" smtClean="0">
                <a:solidFill>
                  <a:prstClr val="black"/>
                </a:solidFill>
                <a:ea typeface="宋体"/>
              </a:rPr>
              <a:pPr/>
              <a:t>2</a:t>
            </a:fld>
            <a:endParaRPr lang="zh-CN" altLang="en-US">
              <a:solidFill>
                <a:prstClr val="black"/>
              </a:solidFill>
              <a:ea typeface="宋体"/>
            </a:endParaRPr>
          </a:p>
        </p:txBody>
      </p:sp>
    </p:spTree>
    <p:extLst>
      <p:ext uri="{BB962C8B-B14F-4D97-AF65-F5344CB8AC3E}">
        <p14:creationId xmlns:p14="http://schemas.microsoft.com/office/powerpoint/2010/main" val="55162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solidFill>
                  <a:prstClr val="black"/>
                </a:solidFill>
                <a:ea typeface="宋体"/>
              </a:rPr>
              <a:pPr/>
              <a:t>3</a:t>
            </a:fld>
            <a:endParaRPr lang="zh-CN" altLang="en-US">
              <a:solidFill>
                <a:prstClr val="black"/>
              </a:solidFill>
              <a:ea typeface="宋体"/>
            </a:endParaRPr>
          </a:p>
        </p:txBody>
      </p:sp>
    </p:spTree>
    <p:extLst>
      <p:ext uri="{BB962C8B-B14F-4D97-AF65-F5344CB8AC3E}">
        <p14:creationId xmlns:p14="http://schemas.microsoft.com/office/powerpoint/2010/main" val="4058303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564145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1575412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9566391-9D91-484C-906C-B8E5AEBD1528}"/>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1D93EC25-CD6B-4669-ADF7-A6E3D8DED2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64CDC55D-791F-42AB-A3D3-3D3BBE552A54}"/>
              </a:ext>
            </a:extLst>
          </p:cNvPr>
          <p:cNvSpPr>
            <a:spLocks noGrp="1"/>
          </p:cNvSpPr>
          <p:nvPr>
            <p:ph type="dt" sz="half" idx="10"/>
          </p:nvPr>
        </p:nvSpPr>
        <p:spPr/>
        <p:txBody>
          <a:bodyPr/>
          <a:lstStyle/>
          <a:p>
            <a:fld id="{C2143821-C815-443B-92ED-5F39190B90F3}" type="datetimeFigureOut">
              <a:rPr lang="en-US" smtClean="0"/>
              <a:t>12/30/2025</a:t>
            </a:fld>
            <a:endParaRPr lang="en-US"/>
          </a:p>
        </p:txBody>
      </p:sp>
      <p:sp>
        <p:nvSpPr>
          <p:cNvPr id="5" name="Chỗ dành sẵn cho Chân trang 4">
            <a:extLst>
              <a:ext uri="{FF2B5EF4-FFF2-40B4-BE49-F238E27FC236}">
                <a16:creationId xmlns:a16="http://schemas.microsoft.com/office/drawing/2014/main" id="{59D6C741-9D91-4071-8603-8D0B22C1E18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EA4E9BA-BBCE-4959-87D6-F0EA4C5B49C0}"/>
              </a:ext>
            </a:extLst>
          </p:cNvPr>
          <p:cNvSpPr>
            <a:spLocks noGrp="1"/>
          </p:cNvSpPr>
          <p:nvPr>
            <p:ph type="sldNum" sz="quarter" idx="12"/>
          </p:nvPr>
        </p:nvSpPr>
        <p:spPr/>
        <p:txBody>
          <a:bodyPr/>
          <a:lstStyle/>
          <a:p>
            <a:fld id="{E5B24F05-4B01-4DA5-B920-4E2CB57ADA66}" type="slidenum">
              <a:rPr lang="en-US" smtClean="0"/>
              <a:t>‹#›</a:t>
            </a:fld>
            <a:endParaRPr lang="en-US"/>
          </a:p>
        </p:txBody>
      </p:sp>
    </p:spTree>
    <p:extLst>
      <p:ext uri="{BB962C8B-B14F-4D97-AF65-F5344CB8AC3E}">
        <p14:creationId xmlns:p14="http://schemas.microsoft.com/office/powerpoint/2010/main" val="330064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BDEDD7F-AE7B-45FF-93A2-4431AC85DE9E}"/>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62129D9-E638-4AA3-AF22-E22487259DD1}"/>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246E878-DD7E-4614-95DD-B5893E3E8574}"/>
              </a:ext>
            </a:extLst>
          </p:cNvPr>
          <p:cNvSpPr>
            <a:spLocks noGrp="1"/>
          </p:cNvSpPr>
          <p:nvPr>
            <p:ph type="dt" sz="half" idx="10"/>
          </p:nvPr>
        </p:nvSpPr>
        <p:spPr/>
        <p:txBody>
          <a:bodyPr/>
          <a:lstStyle/>
          <a:p>
            <a:fld id="{C2143821-C815-443B-92ED-5F39190B90F3}" type="datetimeFigureOut">
              <a:rPr lang="en-US" smtClean="0"/>
              <a:t>12/30/2025</a:t>
            </a:fld>
            <a:endParaRPr lang="en-US"/>
          </a:p>
        </p:txBody>
      </p:sp>
      <p:sp>
        <p:nvSpPr>
          <p:cNvPr id="5" name="Chỗ dành sẵn cho Chân trang 4">
            <a:extLst>
              <a:ext uri="{FF2B5EF4-FFF2-40B4-BE49-F238E27FC236}">
                <a16:creationId xmlns:a16="http://schemas.microsoft.com/office/drawing/2014/main" id="{E1499763-EDF3-469F-A492-4234E067C47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940BDBB0-6662-4545-A0CC-CCC451FA8C5E}"/>
              </a:ext>
            </a:extLst>
          </p:cNvPr>
          <p:cNvSpPr>
            <a:spLocks noGrp="1"/>
          </p:cNvSpPr>
          <p:nvPr>
            <p:ph type="sldNum" sz="quarter" idx="12"/>
          </p:nvPr>
        </p:nvSpPr>
        <p:spPr/>
        <p:txBody>
          <a:bodyPr/>
          <a:lstStyle/>
          <a:p>
            <a:fld id="{E5B24F05-4B01-4DA5-B920-4E2CB57ADA66}" type="slidenum">
              <a:rPr lang="en-US" smtClean="0"/>
              <a:t>‹#›</a:t>
            </a:fld>
            <a:endParaRPr lang="en-US"/>
          </a:p>
        </p:txBody>
      </p:sp>
    </p:spTree>
    <p:extLst>
      <p:ext uri="{BB962C8B-B14F-4D97-AF65-F5344CB8AC3E}">
        <p14:creationId xmlns:p14="http://schemas.microsoft.com/office/powerpoint/2010/main" val="2371589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32EB493D-A51D-44D4-8432-67F2CF65DC48}"/>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C0A4FA2-9EDB-4663-8E6E-A09E9AB8741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A11CAC0-A10D-4988-9D4D-0823D0140FE8}"/>
              </a:ext>
            </a:extLst>
          </p:cNvPr>
          <p:cNvSpPr>
            <a:spLocks noGrp="1"/>
          </p:cNvSpPr>
          <p:nvPr>
            <p:ph type="dt" sz="half" idx="10"/>
          </p:nvPr>
        </p:nvSpPr>
        <p:spPr/>
        <p:txBody>
          <a:bodyPr/>
          <a:lstStyle/>
          <a:p>
            <a:fld id="{C2143821-C815-443B-92ED-5F39190B90F3}" type="datetimeFigureOut">
              <a:rPr lang="en-US" smtClean="0"/>
              <a:t>12/30/2025</a:t>
            </a:fld>
            <a:endParaRPr lang="en-US"/>
          </a:p>
        </p:txBody>
      </p:sp>
      <p:sp>
        <p:nvSpPr>
          <p:cNvPr id="5" name="Chỗ dành sẵn cho Chân trang 4">
            <a:extLst>
              <a:ext uri="{FF2B5EF4-FFF2-40B4-BE49-F238E27FC236}">
                <a16:creationId xmlns:a16="http://schemas.microsoft.com/office/drawing/2014/main" id="{797CC8FE-90A2-4BDB-84FE-47BDE10FA14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7FE9917-8B7E-43BD-8B19-465CDB60090D}"/>
              </a:ext>
            </a:extLst>
          </p:cNvPr>
          <p:cNvSpPr>
            <a:spLocks noGrp="1"/>
          </p:cNvSpPr>
          <p:nvPr>
            <p:ph type="sldNum" sz="quarter" idx="12"/>
          </p:nvPr>
        </p:nvSpPr>
        <p:spPr/>
        <p:txBody>
          <a:bodyPr/>
          <a:lstStyle/>
          <a:p>
            <a:fld id="{E5B24F05-4B01-4DA5-B920-4E2CB57ADA66}" type="slidenum">
              <a:rPr lang="en-US" smtClean="0"/>
              <a:t>‹#›</a:t>
            </a:fld>
            <a:endParaRPr lang="en-US"/>
          </a:p>
        </p:txBody>
      </p:sp>
    </p:spTree>
    <p:extLst>
      <p:ext uri="{BB962C8B-B14F-4D97-AF65-F5344CB8AC3E}">
        <p14:creationId xmlns:p14="http://schemas.microsoft.com/office/powerpoint/2010/main" val="1487494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pic>
        <p:nvPicPr>
          <p:cNvPr id="3075"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7129" y="260653"/>
            <a:ext cx="2872889" cy="3953777"/>
          </a:xfrm>
          <a:prstGeom prst="rect">
            <a:avLst/>
          </a:prstGeom>
          <a:noFill/>
          <a:extLst>
            <a:ext uri="{909E8E84-426E-40DD-AFC4-6F175D3DCCD1}">
              <a14:hiddenFill xmlns:a14="http://schemas.microsoft.com/office/drawing/2010/main">
                <a:solidFill>
                  <a:srgbClr val="FFFFFF"/>
                </a:solidFill>
              </a14:hiddenFill>
            </a:ext>
          </a:extLst>
        </p:spPr>
      </p:pic>
      <p:pic>
        <p:nvPicPr>
          <p:cNvPr id="18"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562828" y="191031"/>
            <a:ext cx="4983709" cy="64801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1477" y="1019679"/>
            <a:ext cx="9178075" cy="47881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933949"/>
            <a:ext cx="12192000" cy="192405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595137" y="4965172"/>
            <a:ext cx="11001731" cy="1920213"/>
            <a:chOff x="-4251670" y="1149350"/>
            <a:chExt cx="16299090" cy="2844800"/>
          </a:xfrm>
        </p:grpSpPr>
        <p:pic>
          <p:nvPicPr>
            <p:cNvPr id="3080" name="children_1" descr="F:\1-原创素材\1_mm1102\PPT\PPT_014\materaials\children_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children_2" descr="F:\1-原创素材\1_mm1102\PPT\PPT_014\materaials\children_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children_3" descr="F:\1-原创素材\1_mm1102\PPT\PPT_014\materaials\children_3.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children_4" descr="F:\1-原创素材\1_mm1102\PPT\PPT_014\materaials\children_4.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children_5" descr="F:\1-原创素材\1_mm1102\PPT\PPT_014\materaials\children_5.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children_6" descr="F:\1-原创素材\1_mm1102\PPT\PPT_014\materaials\children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children_7" descr="F:\1-原创素材\1_mm1102\PPT\PPT_014\materaials\children_7.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children_8" descr="F:\1-原创素材\1_mm1102\PPT\PPT_014\materaials\children_8.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userDrawn="1"/>
        </p:nvSpPr>
        <p:spPr>
          <a:xfrm>
            <a:off x="-3889109" y="7845493"/>
            <a:ext cx="1720557" cy="492443"/>
          </a:xfrm>
          <a:prstGeom prst="rect">
            <a:avLst/>
          </a:prstGeom>
          <a:noFill/>
        </p:spPr>
        <p:txBody>
          <a:bodyPr wrap="none" lIns="121909" tIns="60954" rIns="121909" bIns="60954" rtlCol="0">
            <a:spAutoFit/>
          </a:bodyPr>
          <a:lstStyle/>
          <a:p>
            <a:pPr defTabSz="1219080"/>
            <a:r>
              <a:rPr lang="en-US" altLang="zh-CN" sz="2400" dirty="0" err="1">
                <a:solidFill>
                  <a:prstClr val="white"/>
                </a:solidFill>
              </a:rPr>
              <a:t>Contents_N</a:t>
            </a:r>
            <a:endParaRPr lang="zh-CN" altLang="en-US" sz="2400" dirty="0">
              <a:solidFill>
                <a:prstClr val="white"/>
              </a:solidFill>
            </a:endParaRPr>
          </a:p>
        </p:txBody>
      </p:sp>
      <p:grpSp>
        <p:nvGrpSpPr>
          <p:cNvPr id="4" name="kite_group"/>
          <p:cNvGrpSpPr/>
          <p:nvPr userDrawn="1"/>
        </p:nvGrpSpPr>
        <p:grpSpPr>
          <a:xfrm>
            <a:off x="-240703" y="-1580104"/>
            <a:ext cx="5808371" cy="2887303"/>
            <a:chOff x="-180528" y="-1185078"/>
            <a:chExt cx="4356278" cy="2165477"/>
          </a:xfrm>
        </p:grpSpPr>
        <p:pic>
          <p:nvPicPr>
            <p:cNvPr id="19" name="kite" descr="F:\1-原创素材\1_mm1102\PPT\PPT_014\materaials\contents_4.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00195" y="411510"/>
              <a:ext cx="675555" cy="568889"/>
            </a:xfrm>
            <a:prstGeom prst="rect">
              <a:avLst/>
            </a:prstGeom>
            <a:noFill/>
            <a:extLst>
              <a:ext uri="{909E8E84-426E-40DD-AFC4-6F175D3DCCD1}">
                <a14:hiddenFill xmlns:a14="http://schemas.microsoft.com/office/drawing/2010/main">
                  <a:solidFill>
                    <a:srgbClr val="FFFFFF"/>
                  </a:solidFill>
                </a14:hiddenFill>
              </a:ext>
            </a:extLst>
          </p:spPr>
        </p:pic>
        <p:sp>
          <p:nvSpPr>
            <p:cNvPr id="2" name="椭圆 1"/>
            <p:cNvSpPr/>
            <p:nvPr userDrawn="1"/>
          </p:nvSpPr>
          <p:spPr>
            <a:xfrm>
              <a:off x="-180528" y="-1185078"/>
              <a:ext cx="72008" cy="72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80"/>
              <a:endParaRPr lang="zh-CN" altLang="en-US" sz="2400">
                <a:solidFill>
                  <a:prstClr val="white"/>
                </a:solidFill>
              </a:endParaRPr>
            </a:p>
          </p:txBody>
        </p:sp>
      </p:grpSp>
    </p:spTree>
    <p:extLst>
      <p:ext uri="{BB962C8B-B14F-4D97-AF65-F5344CB8AC3E}">
        <p14:creationId xmlns:p14="http://schemas.microsoft.com/office/powerpoint/2010/main" val="2490545483"/>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00000">
                                      <p:cBhvr>
                                        <p:cTn id="6" dur="2000" fill="hold"/>
                                        <p:tgtEl>
                                          <p:spTgt spid="3078"/>
                                        </p:tgtEl>
                                        <p:attrNameLst>
                                          <p:attrName>r</p:attrName>
                                        </p:attrNameLst>
                                      </p:cBhvr>
                                    </p:animRot>
                                  </p:childTnLst>
                                </p:cTn>
                              </p:par>
                              <p:par>
                                <p:cTn id="7" presetID="8" presetClass="emph" presetSubtype="0" fill="hold" nodeType="withEffect">
                                  <p:stCondLst>
                                    <p:cond delay="2000"/>
                                  </p:stCondLst>
                                  <p:childTnLst>
                                    <p:animRot by="300000">
                                      <p:cBhvr>
                                        <p:cTn id="8" dur="2000" fill="hold"/>
                                        <p:tgtEl>
                                          <p:spTgt spid="3078"/>
                                        </p:tgtEl>
                                        <p:attrNameLst>
                                          <p:attrName>r</p:attrName>
                                        </p:attrNameLst>
                                      </p:cBhvr>
                                    </p:animRot>
                                  </p:childTnLst>
                                </p:cTn>
                              </p:par>
                              <p:par>
                                <p:cTn id="9" presetID="8" presetClass="emph" presetSubtype="0" fill="hold" nodeType="withEffect">
                                  <p:stCondLst>
                                    <p:cond delay="4000"/>
                                  </p:stCondLst>
                                  <p:childTnLst>
                                    <p:animRot by="-300000">
                                      <p:cBhvr>
                                        <p:cTn id="10" dur="2000" fill="hold"/>
                                        <p:tgtEl>
                                          <p:spTgt spid="3078"/>
                                        </p:tgtEl>
                                        <p:attrNameLst>
                                          <p:attrName>r</p:attrName>
                                        </p:attrNameLst>
                                      </p:cBhvr>
                                    </p:animRot>
                                  </p:childTnLst>
                                </p:cTn>
                              </p:par>
                              <p:par>
                                <p:cTn id="11" presetID="8" presetClass="emph" presetSubtype="0" fill="hold" nodeType="withEffect">
                                  <p:stCondLst>
                                    <p:cond delay="6000"/>
                                  </p:stCondLst>
                                  <p:childTnLst>
                                    <p:animRot by="300000">
                                      <p:cBhvr>
                                        <p:cTn id="12" dur="2000" fill="hold"/>
                                        <p:tgtEl>
                                          <p:spTgt spid="3078"/>
                                        </p:tgtEl>
                                        <p:attrNameLst>
                                          <p:attrName>r</p:attrName>
                                        </p:attrNameLst>
                                      </p:cBhvr>
                                    </p:animRot>
                                  </p:childTnLst>
                                </p:cTn>
                              </p:par>
                              <p:par>
                                <p:cTn id="13" presetID="8" presetClass="emph" presetSubtype="0" fill="hold" nodeType="withEffect">
                                  <p:stCondLst>
                                    <p:cond delay="0"/>
                                  </p:stCondLst>
                                  <p:childTnLst>
                                    <p:animRot by="600000">
                                      <p:cBhvr>
                                        <p:cTn id="14" dur="2000" fill="hold"/>
                                        <p:tgtEl>
                                          <p:spTgt spid="18"/>
                                        </p:tgtEl>
                                        <p:attrNameLst>
                                          <p:attrName>r</p:attrName>
                                        </p:attrNameLst>
                                      </p:cBhvr>
                                    </p:animRot>
                                  </p:childTnLst>
                                </p:cTn>
                              </p:par>
                              <p:par>
                                <p:cTn id="15" presetID="8" presetClass="emph" presetSubtype="0" fill="hold" nodeType="withEffect">
                                  <p:stCondLst>
                                    <p:cond delay="2000"/>
                                  </p:stCondLst>
                                  <p:childTnLst>
                                    <p:animRot by="-600000">
                                      <p:cBhvr>
                                        <p:cTn id="16" dur="2000" fill="hold"/>
                                        <p:tgtEl>
                                          <p:spTgt spid="18"/>
                                        </p:tgtEl>
                                        <p:attrNameLst>
                                          <p:attrName>r</p:attrName>
                                        </p:attrNameLst>
                                      </p:cBhvr>
                                    </p:animRot>
                                  </p:childTnLst>
                                </p:cTn>
                              </p:par>
                              <p:par>
                                <p:cTn id="17" presetID="8" presetClass="emph" presetSubtype="0" fill="hold" nodeType="withEffect">
                                  <p:stCondLst>
                                    <p:cond delay="4000"/>
                                  </p:stCondLst>
                                  <p:childTnLst>
                                    <p:animRot by="600000">
                                      <p:cBhvr>
                                        <p:cTn id="18" dur="2000" fill="hold"/>
                                        <p:tgtEl>
                                          <p:spTgt spid="18"/>
                                        </p:tgtEl>
                                        <p:attrNameLst>
                                          <p:attrName>r</p:attrName>
                                        </p:attrNameLst>
                                      </p:cBhvr>
                                    </p:animRot>
                                  </p:childTnLst>
                                </p:cTn>
                              </p:par>
                              <p:par>
                                <p:cTn id="19" presetID="8" presetClass="emph" presetSubtype="0" fill="hold" nodeType="withEffect">
                                  <p:stCondLst>
                                    <p:cond delay="6000"/>
                                  </p:stCondLst>
                                  <p:childTnLst>
                                    <p:animRot by="-300000">
                                      <p:cBhvr>
                                        <p:cTn id="20" dur="2000" fill="hold"/>
                                        <p:tgtEl>
                                          <p:spTgt spid="18"/>
                                        </p:tgtEl>
                                        <p:attrNameLst>
                                          <p:attrName>r</p:attrName>
                                        </p:attrNameLst>
                                      </p:cBhvr>
                                    </p:animRot>
                                  </p:childTnLst>
                                </p:cTn>
                              </p:par>
                              <p:par>
                                <p:cTn id="21" presetID="8" presetClass="emph" presetSubtype="0" fill="hold" nodeType="withEffect">
                                  <p:stCondLst>
                                    <p:cond delay="0"/>
                                  </p:stCondLst>
                                  <p:childTnLst>
                                    <p:animRot by="-600000">
                                      <p:cBhvr>
                                        <p:cTn id="22" dur="4000" fill="hold"/>
                                        <p:tgtEl>
                                          <p:spTgt spid="4"/>
                                        </p:tgtEl>
                                        <p:attrNameLst>
                                          <p:attrName>r</p:attrName>
                                        </p:attrNameLst>
                                      </p:cBhvr>
                                    </p:animRot>
                                  </p:childTnLst>
                                </p:cTn>
                              </p:par>
                              <p:par>
                                <p:cTn id="23" presetID="8" presetClass="emph" presetSubtype="0" fill="hold" nodeType="withEffect">
                                  <p:stCondLst>
                                    <p:cond delay="4000"/>
                                  </p:stCondLst>
                                  <p:childTnLst>
                                    <p:animRot by="600000">
                                      <p:cBhvr>
                                        <p:cTn id="24" dur="4000" fill="hold"/>
                                        <p:tgtEl>
                                          <p:spTgt spid="4"/>
                                        </p:tgtEl>
                                        <p:attrNameLst>
                                          <p:attrName>r</p:attrName>
                                        </p:attrNameLst>
                                      </p:cBhvr>
                                    </p:animRot>
                                  </p:childTnLst>
                                </p:cTn>
                              </p:par>
                              <p:par>
                                <p:cTn id="25" presetID="42" presetClass="path" presetSubtype="0" accel="50000" decel="50000" fill="hold" nodeType="withEffect">
                                  <p:stCondLst>
                                    <p:cond delay="0"/>
                                  </p:stCondLst>
                                  <p:childTnLst>
                                    <p:animMotion origin="layout" path="M -2.77778E-6 3.08642E-6 L 0.0375 0.01975 " pathEditMode="relative" rAng="0" ptsTypes="AA">
                                      <p:cBhvr>
                                        <p:cTn id="26" dur="5000" fill="hold"/>
                                        <p:tgtEl>
                                          <p:spTgt spid="4"/>
                                        </p:tgtEl>
                                        <p:attrNameLst>
                                          <p:attrName>ppt_x</p:attrName>
                                          <p:attrName>ppt_y</p:attrName>
                                        </p:attrNameLst>
                                      </p:cBhvr>
                                      <p:rCtr x="1875" y="988"/>
                                    </p:animMotion>
                                  </p:childTnLst>
                                </p:cTn>
                              </p:par>
                              <p:par>
                                <p:cTn id="27" presetID="42" presetClass="path" presetSubtype="0" accel="50000" decel="50000" fill="hold" nodeType="withEffect">
                                  <p:stCondLst>
                                    <p:cond delay="5000"/>
                                  </p:stCondLst>
                                  <p:childTnLst>
                                    <p:animMotion origin="layout" path="M 0.0375 0.01975 L 0.02969 -0.01235 " pathEditMode="relative" rAng="0" ptsTypes="AA">
                                      <p:cBhvr>
                                        <p:cTn id="28" dur="3000" fill="hold"/>
                                        <p:tgtEl>
                                          <p:spTgt spid="4"/>
                                        </p:tgtEl>
                                        <p:attrNameLst>
                                          <p:attrName>ppt_x</p:attrName>
                                          <p:attrName>ppt_y</p:attrName>
                                        </p:attrNameLst>
                                      </p:cBhvr>
                                      <p:rCtr x="-399" y="-16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9566391-9D91-484C-906C-B8E5AEBD1528}"/>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1D93EC25-CD6B-4669-ADF7-A6E3D8DED2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64CDC55D-791F-42AB-A3D3-3D3BBE552A54}"/>
              </a:ext>
            </a:extLst>
          </p:cNvPr>
          <p:cNvSpPr>
            <a:spLocks noGrp="1"/>
          </p:cNvSpPr>
          <p:nvPr>
            <p:ph type="dt" sz="half" idx="10"/>
          </p:nvPr>
        </p:nvSpPr>
        <p:spPr/>
        <p:txBody>
          <a:bodyPr/>
          <a:lstStyle/>
          <a:p>
            <a:fld id="{C2143821-C815-443B-92ED-5F39190B90F3}" type="datetimeFigureOut">
              <a:rPr lang="en-US" smtClean="0">
                <a:solidFill>
                  <a:prstClr val="black">
                    <a:tint val="75000"/>
                  </a:prstClr>
                </a:solidFill>
              </a:rPr>
              <a:pPr/>
              <a:t>12/30/2025</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59D6C741-9D91-4071-8603-8D0B22C1E18B}"/>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2EA4E9BA-BBCE-4959-87D6-F0EA4C5B49C0}"/>
              </a:ext>
            </a:extLst>
          </p:cNvPr>
          <p:cNvSpPr>
            <a:spLocks noGrp="1"/>
          </p:cNvSpPr>
          <p:nvPr>
            <p:ph type="sldNum" sz="quarter" idx="12"/>
          </p:nvPr>
        </p:nvSpPr>
        <p:spPr/>
        <p:txBody>
          <a:bodyPr/>
          <a:lstStyle/>
          <a:p>
            <a:fld id="{E5B24F05-4B01-4DA5-B920-4E2CB57ADA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3968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0004E2-383F-4E11-8C1D-C925D97A8C21}"/>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9023F39-E0FB-4DCE-B8AC-48102D9FDD8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0F29BA0-909F-459A-AA37-887D0F083FBA}"/>
              </a:ext>
            </a:extLst>
          </p:cNvPr>
          <p:cNvSpPr>
            <a:spLocks noGrp="1"/>
          </p:cNvSpPr>
          <p:nvPr>
            <p:ph type="dt" sz="half" idx="10"/>
          </p:nvPr>
        </p:nvSpPr>
        <p:spPr/>
        <p:txBody>
          <a:bodyPr/>
          <a:lstStyle/>
          <a:p>
            <a:fld id="{C2143821-C815-443B-92ED-5F39190B90F3}" type="datetimeFigureOut">
              <a:rPr lang="en-US" smtClean="0">
                <a:solidFill>
                  <a:prstClr val="black">
                    <a:tint val="75000"/>
                  </a:prstClr>
                </a:solidFill>
              </a:rPr>
              <a:pPr/>
              <a:t>12/30/2025</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FB3F25CB-58C9-4E73-9444-D8A9837FD388}"/>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6E55FB4F-93D8-454D-B555-C26AD61143AF}"/>
              </a:ext>
            </a:extLst>
          </p:cNvPr>
          <p:cNvSpPr>
            <a:spLocks noGrp="1"/>
          </p:cNvSpPr>
          <p:nvPr>
            <p:ph type="sldNum" sz="quarter" idx="12"/>
          </p:nvPr>
        </p:nvSpPr>
        <p:spPr/>
        <p:txBody>
          <a:bodyPr/>
          <a:lstStyle/>
          <a:p>
            <a:fld id="{E5B24F05-4B01-4DA5-B920-4E2CB57ADA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239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8677967-7FA8-4ED3-B3CF-7548C2BE21E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64B1A27-9CF4-4B9F-A0D5-9EB9B11659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331F444-44B7-4463-9AB8-C7251E5B9F1E}"/>
              </a:ext>
            </a:extLst>
          </p:cNvPr>
          <p:cNvSpPr>
            <a:spLocks noGrp="1"/>
          </p:cNvSpPr>
          <p:nvPr>
            <p:ph type="dt" sz="half" idx="10"/>
          </p:nvPr>
        </p:nvSpPr>
        <p:spPr/>
        <p:txBody>
          <a:bodyPr/>
          <a:lstStyle/>
          <a:p>
            <a:fld id="{C2143821-C815-443B-92ED-5F39190B90F3}" type="datetimeFigureOut">
              <a:rPr lang="en-US" smtClean="0">
                <a:solidFill>
                  <a:prstClr val="black">
                    <a:tint val="75000"/>
                  </a:prstClr>
                </a:solidFill>
              </a:rPr>
              <a:pPr/>
              <a:t>12/30/2025</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5C65824C-CDF9-4BD5-92C2-B3335F2E3F40}"/>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82DA65E7-0201-4B85-8A4D-3BFE8175BC2C}"/>
              </a:ext>
            </a:extLst>
          </p:cNvPr>
          <p:cNvSpPr>
            <a:spLocks noGrp="1"/>
          </p:cNvSpPr>
          <p:nvPr>
            <p:ph type="sldNum" sz="quarter" idx="12"/>
          </p:nvPr>
        </p:nvSpPr>
        <p:spPr/>
        <p:txBody>
          <a:bodyPr/>
          <a:lstStyle/>
          <a:p>
            <a:fld id="{E5B24F05-4B01-4DA5-B920-4E2CB57ADA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920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3D2BE1-50ED-48D1-9B03-D7786B0B0631}"/>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CD83C16-7783-4624-820B-B03277F237DB}"/>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CB5C1F21-1B69-40DA-A8A5-F6A2D68187CF}"/>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8FA4615C-10E5-42AB-AF30-7AA85C44768D}"/>
              </a:ext>
            </a:extLst>
          </p:cNvPr>
          <p:cNvSpPr>
            <a:spLocks noGrp="1"/>
          </p:cNvSpPr>
          <p:nvPr>
            <p:ph type="dt" sz="half" idx="10"/>
          </p:nvPr>
        </p:nvSpPr>
        <p:spPr/>
        <p:txBody>
          <a:bodyPr/>
          <a:lstStyle/>
          <a:p>
            <a:fld id="{C2143821-C815-443B-92ED-5F39190B90F3}" type="datetimeFigureOut">
              <a:rPr lang="en-US" smtClean="0">
                <a:solidFill>
                  <a:prstClr val="black">
                    <a:tint val="75000"/>
                  </a:prstClr>
                </a:solidFill>
              </a:rPr>
              <a:pPr/>
              <a:t>12/30/2025</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FD00BE05-BB94-4D8E-BBB9-C3DAE932A856}"/>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E8BC4FAA-DC59-4683-A443-30C4FD29600E}"/>
              </a:ext>
            </a:extLst>
          </p:cNvPr>
          <p:cNvSpPr>
            <a:spLocks noGrp="1"/>
          </p:cNvSpPr>
          <p:nvPr>
            <p:ph type="sldNum" sz="quarter" idx="12"/>
          </p:nvPr>
        </p:nvSpPr>
        <p:spPr/>
        <p:txBody>
          <a:bodyPr/>
          <a:lstStyle/>
          <a:p>
            <a:fld id="{E5B24F05-4B01-4DA5-B920-4E2CB57ADA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18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4BE25CB-5B5F-49C7-BBED-EF3FE0690205}"/>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A510E88-18E3-4032-A1C9-E3337CFCD0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50186DDD-A3CA-4659-AD44-F1A681E5BA44}"/>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7E401E61-B545-4896-91EC-B371768D68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39205627-1422-469C-BB40-C0BD05A6D67B}"/>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C05E5E60-E140-4936-9B5E-D1D9A493E8C9}"/>
              </a:ext>
            </a:extLst>
          </p:cNvPr>
          <p:cNvSpPr>
            <a:spLocks noGrp="1"/>
          </p:cNvSpPr>
          <p:nvPr>
            <p:ph type="dt" sz="half" idx="10"/>
          </p:nvPr>
        </p:nvSpPr>
        <p:spPr/>
        <p:txBody>
          <a:bodyPr/>
          <a:lstStyle/>
          <a:p>
            <a:fld id="{C2143821-C815-443B-92ED-5F39190B90F3}" type="datetimeFigureOut">
              <a:rPr lang="en-US" smtClean="0">
                <a:solidFill>
                  <a:prstClr val="black">
                    <a:tint val="75000"/>
                  </a:prstClr>
                </a:solidFill>
              </a:rPr>
              <a:pPr/>
              <a:t>12/30/2025</a:t>
            </a:fld>
            <a:endParaRPr lang="en-US">
              <a:solidFill>
                <a:prstClr val="black">
                  <a:tint val="75000"/>
                </a:prstClr>
              </a:solidFill>
            </a:endParaRPr>
          </a:p>
        </p:txBody>
      </p:sp>
      <p:sp>
        <p:nvSpPr>
          <p:cNvPr id="8" name="Chỗ dành sẵn cho Chân trang 7">
            <a:extLst>
              <a:ext uri="{FF2B5EF4-FFF2-40B4-BE49-F238E27FC236}">
                <a16:creationId xmlns:a16="http://schemas.microsoft.com/office/drawing/2014/main" id="{492BE30F-5218-4E0C-B428-AC09444B68DE}"/>
              </a:ext>
            </a:extLst>
          </p:cNvPr>
          <p:cNvSpPr>
            <a:spLocks noGrp="1"/>
          </p:cNvSpPr>
          <p:nvPr>
            <p:ph type="ftr" sz="quarter" idx="11"/>
          </p:nvPr>
        </p:nvSpPr>
        <p:spPr/>
        <p:txBody>
          <a:bodyPr/>
          <a:lstStyle/>
          <a:p>
            <a:endParaRPr lang="en-US">
              <a:solidFill>
                <a:prstClr val="black">
                  <a:tint val="75000"/>
                </a:prstClr>
              </a:solidFill>
            </a:endParaRPr>
          </a:p>
        </p:txBody>
      </p:sp>
      <p:sp>
        <p:nvSpPr>
          <p:cNvPr id="9" name="Chỗ dành sẵn cho Số hiệu Bản chiếu 8">
            <a:extLst>
              <a:ext uri="{FF2B5EF4-FFF2-40B4-BE49-F238E27FC236}">
                <a16:creationId xmlns:a16="http://schemas.microsoft.com/office/drawing/2014/main" id="{286AA5BC-F381-409B-B9A2-5CD723E596B1}"/>
              </a:ext>
            </a:extLst>
          </p:cNvPr>
          <p:cNvSpPr>
            <a:spLocks noGrp="1"/>
          </p:cNvSpPr>
          <p:nvPr>
            <p:ph type="sldNum" sz="quarter" idx="12"/>
          </p:nvPr>
        </p:nvSpPr>
        <p:spPr/>
        <p:txBody>
          <a:bodyPr/>
          <a:lstStyle/>
          <a:p>
            <a:fld id="{E5B24F05-4B01-4DA5-B920-4E2CB57ADA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613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B458D56-A506-436C-A7BA-DFBE25289393}"/>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DCEEC4C6-10C4-4792-B2AA-F3277BDD1A23}"/>
              </a:ext>
            </a:extLst>
          </p:cNvPr>
          <p:cNvSpPr>
            <a:spLocks noGrp="1"/>
          </p:cNvSpPr>
          <p:nvPr>
            <p:ph type="dt" sz="half" idx="10"/>
          </p:nvPr>
        </p:nvSpPr>
        <p:spPr/>
        <p:txBody>
          <a:bodyPr/>
          <a:lstStyle/>
          <a:p>
            <a:fld id="{C2143821-C815-443B-92ED-5F39190B90F3}" type="datetimeFigureOut">
              <a:rPr lang="en-US" smtClean="0">
                <a:solidFill>
                  <a:prstClr val="black">
                    <a:tint val="75000"/>
                  </a:prstClr>
                </a:solidFill>
              </a:rPr>
              <a:pPr/>
              <a:t>12/30/2025</a:t>
            </a:fld>
            <a:endParaRPr lang="en-US">
              <a:solidFill>
                <a:prstClr val="black">
                  <a:tint val="75000"/>
                </a:prstClr>
              </a:solidFill>
            </a:endParaRPr>
          </a:p>
        </p:txBody>
      </p:sp>
      <p:sp>
        <p:nvSpPr>
          <p:cNvPr id="4" name="Chỗ dành sẵn cho Chân trang 3">
            <a:extLst>
              <a:ext uri="{FF2B5EF4-FFF2-40B4-BE49-F238E27FC236}">
                <a16:creationId xmlns:a16="http://schemas.microsoft.com/office/drawing/2014/main" id="{1FCBA7FD-44D3-4C7A-8379-4D21A061DB50}"/>
              </a:ext>
            </a:extLst>
          </p:cNvPr>
          <p:cNvSpPr>
            <a:spLocks noGrp="1"/>
          </p:cNvSpPr>
          <p:nvPr>
            <p:ph type="ftr" sz="quarter" idx="11"/>
          </p:nvPr>
        </p:nvSpPr>
        <p:spPr/>
        <p:txBody>
          <a:bodyPr/>
          <a:lstStyle/>
          <a:p>
            <a:endParaRPr lang="en-US">
              <a:solidFill>
                <a:prstClr val="black">
                  <a:tint val="75000"/>
                </a:prstClr>
              </a:solidFill>
            </a:endParaRPr>
          </a:p>
        </p:txBody>
      </p:sp>
      <p:sp>
        <p:nvSpPr>
          <p:cNvPr id="5" name="Chỗ dành sẵn cho Số hiệu Bản chiếu 4">
            <a:extLst>
              <a:ext uri="{FF2B5EF4-FFF2-40B4-BE49-F238E27FC236}">
                <a16:creationId xmlns:a16="http://schemas.microsoft.com/office/drawing/2014/main" id="{FC00A50E-3284-45AA-A33E-E96E0C5FB8F2}"/>
              </a:ext>
            </a:extLst>
          </p:cNvPr>
          <p:cNvSpPr>
            <a:spLocks noGrp="1"/>
          </p:cNvSpPr>
          <p:nvPr>
            <p:ph type="sldNum" sz="quarter" idx="12"/>
          </p:nvPr>
        </p:nvSpPr>
        <p:spPr/>
        <p:txBody>
          <a:bodyPr/>
          <a:lstStyle/>
          <a:p>
            <a:fld id="{E5B24F05-4B01-4DA5-B920-4E2CB57ADA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555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09298BD-BC0C-43E9-B8AA-3034F0CD20AA}"/>
              </a:ext>
            </a:extLst>
          </p:cNvPr>
          <p:cNvSpPr>
            <a:spLocks noGrp="1"/>
          </p:cNvSpPr>
          <p:nvPr>
            <p:ph type="dt" sz="half" idx="10"/>
          </p:nvPr>
        </p:nvSpPr>
        <p:spPr/>
        <p:txBody>
          <a:bodyPr/>
          <a:lstStyle/>
          <a:p>
            <a:fld id="{C2143821-C815-443B-92ED-5F39190B90F3}" type="datetimeFigureOut">
              <a:rPr lang="en-US" smtClean="0">
                <a:solidFill>
                  <a:prstClr val="black">
                    <a:tint val="75000"/>
                  </a:prstClr>
                </a:solidFill>
              </a:rPr>
              <a:pPr/>
              <a:t>12/30/2025</a:t>
            </a:fld>
            <a:endParaRPr lang="en-US">
              <a:solidFill>
                <a:prstClr val="black">
                  <a:tint val="75000"/>
                </a:prstClr>
              </a:solidFill>
            </a:endParaRPr>
          </a:p>
        </p:txBody>
      </p:sp>
      <p:sp>
        <p:nvSpPr>
          <p:cNvPr id="3" name="Chỗ dành sẵn cho Chân trang 2">
            <a:extLst>
              <a:ext uri="{FF2B5EF4-FFF2-40B4-BE49-F238E27FC236}">
                <a16:creationId xmlns:a16="http://schemas.microsoft.com/office/drawing/2014/main" id="{344BE36A-8A3E-4E39-B1CF-D75B63A299F6}"/>
              </a:ext>
            </a:extLst>
          </p:cNvPr>
          <p:cNvSpPr>
            <a:spLocks noGrp="1"/>
          </p:cNvSpPr>
          <p:nvPr>
            <p:ph type="ftr" sz="quarter" idx="11"/>
          </p:nvPr>
        </p:nvSpPr>
        <p:spPr/>
        <p:txBody>
          <a:bodyPr/>
          <a:lstStyle/>
          <a:p>
            <a:endParaRPr lang="en-US">
              <a:solidFill>
                <a:prstClr val="black">
                  <a:tint val="75000"/>
                </a:prstClr>
              </a:solidFill>
            </a:endParaRPr>
          </a:p>
        </p:txBody>
      </p:sp>
      <p:sp>
        <p:nvSpPr>
          <p:cNvPr id="4" name="Chỗ dành sẵn cho Số hiệu Bản chiếu 3">
            <a:extLst>
              <a:ext uri="{FF2B5EF4-FFF2-40B4-BE49-F238E27FC236}">
                <a16:creationId xmlns:a16="http://schemas.microsoft.com/office/drawing/2014/main" id="{2F7F585C-CAFE-4033-87B0-483F42425B93}"/>
              </a:ext>
            </a:extLst>
          </p:cNvPr>
          <p:cNvSpPr>
            <a:spLocks noGrp="1"/>
          </p:cNvSpPr>
          <p:nvPr>
            <p:ph type="sldNum" sz="quarter" idx="12"/>
          </p:nvPr>
        </p:nvSpPr>
        <p:spPr/>
        <p:txBody>
          <a:bodyPr/>
          <a:lstStyle/>
          <a:p>
            <a:fld id="{E5B24F05-4B01-4DA5-B920-4E2CB57ADA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59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0004E2-383F-4E11-8C1D-C925D97A8C21}"/>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9023F39-E0FB-4DCE-B8AC-48102D9FDD8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0F29BA0-909F-459A-AA37-887D0F083FBA}"/>
              </a:ext>
            </a:extLst>
          </p:cNvPr>
          <p:cNvSpPr>
            <a:spLocks noGrp="1"/>
          </p:cNvSpPr>
          <p:nvPr>
            <p:ph type="dt" sz="half" idx="10"/>
          </p:nvPr>
        </p:nvSpPr>
        <p:spPr/>
        <p:txBody>
          <a:bodyPr/>
          <a:lstStyle/>
          <a:p>
            <a:fld id="{C2143821-C815-443B-92ED-5F39190B90F3}" type="datetimeFigureOut">
              <a:rPr lang="en-US" smtClean="0"/>
              <a:t>12/30/2025</a:t>
            </a:fld>
            <a:endParaRPr lang="en-US"/>
          </a:p>
        </p:txBody>
      </p:sp>
      <p:sp>
        <p:nvSpPr>
          <p:cNvPr id="5" name="Chỗ dành sẵn cho Chân trang 4">
            <a:extLst>
              <a:ext uri="{FF2B5EF4-FFF2-40B4-BE49-F238E27FC236}">
                <a16:creationId xmlns:a16="http://schemas.microsoft.com/office/drawing/2014/main" id="{FB3F25CB-58C9-4E73-9444-D8A9837FD388}"/>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E55FB4F-93D8-454D-B555-C26AD61143AF}"/>
              </a:ext>
            </a:extLst>
          </p:cNvPr>
          <p:cNvSpPr>
            <a:spLocks noGrp="1"/>
          </p:cNvSpPr>
          <p:nvPr>
            <p:ph type="sldNum" sz="quarter" idx="12"/>
          </p:nvPr>
        </p:nvSpPr>
        <p:spPr/>
        <p:txBody>
          <a:bodyPr/>
          <a:lstStyle/>
          <a:p>
            <a:fld id="{E5B24F05-4B01-4DA5-B920-4E2CB57ADA66}" type="slidenum">
              <a:rPr lang="en-US" smtClean="0"/>
              <a:t>‹#›</a:t>
            </a:fld>
            <a:endParaRPr lang="en-US"/>
          </a:p>
        </p:txBody>
      </p:sp>
    </p:spTree>
    <p:extLst>
      <p:ext uri="{BB962C8B-B14F-4D97-AF65-F5344CB8AC3E}">
        <p14:creationId xmlns:p14="http://schemas.microsoft.com/office/powerpoint/2010/main" val="751246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171C094-E7CC-4EF4-B06F-05329F5428A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F9805B6-9A35-4739-88B3-CAA093057F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5D86412A-E808-473E-9026-31A351FE7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8237E213-2F24-4B59-B191-36A36EE76A62}"/>
              </a:ext>
            </a:extLst>
          </p:cNvPr>
          <p:cNvSpPr>
            <a:spLocks noGrp="1"/>
          </p:cNvSpPr>
          <p:nvPr>
            <p:ph type="dt" sz="half" idx="10"/>
          </p:nvPr>
        </p:nvSpPr>
        <p:spPr/>
        <p:txBody>
          <a:bodyPr/>
          <a:lstStyle/>
          <a:p>
            <a:fld id="{C2143821-C815-443B-92ED-5F39190B90F3}" type="datetimeFigureOut">
              <a:rPr lang="en-US" smtClean="0">
                <a:solidFill>
                  <a:prstClr val="black">
                    <a:tint val="75000"/>
                  </a:prstClr>
                </a:solidFill>
              </a:rPr>
              <a:pPr/>
              <a:t>12/30/2025</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F9694E83-96B1-4243-9044-7C41493E307F}"/>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A85B368F-592F-4FB6-AADE-91FBE58395C6}"/>
              </a:ext>
            </a:extLst>
          </p:cNvPr>
          <p:cNvSpPr>
            <a:spLocks noGrp="1"/>
          </p:cNvSpPr>
          <p:nvPr>
            <p:ph type="sldNum" sz="quarter" idx="12"/>
          </p:nvPr>
        </p:nvSpPr>
        <p:spPr/>
        <p:txBody>
          <a:bodyPr/>
          <a:lstStyle/>
          <a:p>
            <a:fld id="{E5B24F05-4B01-4DA5-B920-4E2CB57ADA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952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DB5D04B-7AFC-4EC5-8A44-8E3BB0DC0D11}"/>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1158F082-204C-4DC4-955F-67858792B3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E0DDBA46-7102-42D9-899B-9B436C7E7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5822882-D2AC-4345-BAFD-E31EC5C7AADC}"/>
              </a:ext>
            </a:extLst>
          </p:cNvPr>
          <p:cNvSpPr>
            <a:spLocks noGrp="1"/>
          </p:cNvSpPr>
          <p:nvPr>
            <p:ph type="dt" sz="half" idx="10"/>
          </p:nvPr>
        </p:nvSpPr>
        <p:spPr/>
        <p:txBody>
          <a:bodyPr/>
          <a:lstStyle/>
          <a:p>
            <a:fld id="{C2143821-C815-443B-92ED-5F39190B90F3}" type="datetimeFigureOut">
              <a:rPr lang="en-US" smtClean="0">
                <a:solidFill>
                  <a:prstClr val="black">
                    <a:tint val="75000"/>
                  </a:prstClr>
                </a:solidFill>
              </a:rPr>
              <a:pPr/>
              <a:t>12/30/2025</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7C90730E-A1E8-4835-B938-F2D6E89E1794}"/>
              </a:ext>
            </a:extLst>
          </p:cNvPr>
          <p:cNvSpPr>
            <a:spLocks noGrp="1"/>
          </p:cNvSpPr>
          <p:nvPr>
            <p:ph type="ftr" sz="quarter" idx="11"/>
          </p:nvPr>
        </p:nvSpPr>
        <p:spPr/>
        <p:txBody>
          <a:bodyPr/>
          <a:lstStyle/>
          <a:p>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27C0C7B2-DABA-4041-9C89-DF81389BA7C3}"/>
              </a:ext>
            </a:extLst>
          </p:cNvPr>
          <p:cNvSpPr>
            <a:spLocks noGrp="1"/>
          </p:cNvSpPr>
          <p:nvPr>
            <p:ph type="sldNum" sz="quarter" idx="12"/>
          </p:nvPr>
        </p:nvSpPr>
        <p:spPr/>
        <p:txBody>
          <a:bodyPr/>
          <a:lstStyle/>
          <a:p>
            <a:fld id="{E5B24F05-4B01-4DA5-B920-4E2CB57ADA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844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BDEDD7F-AE7B-45FF-93A2-4431AC85DE9E}"/>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62129D9-E638-4AA3-AF22-E22487259DD1}"/>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246E878-DD7E-4614-95DD-B5893E3E8574}"/>
              </a:ext>
            </a:extLst>
          </p:cNvPr>
          <p:cNvSpPr>
            <a:spLocks noGrp="1"/>
          </p:cNvSpPr>
          <p:nvPr>
            <p:ph type="dt" sz="half" idx="10"/>
          </p:nvPr>
        </p:nvSpPr>
        <p:spPr/>
        <p:txBody>
          <a:bodyPr/>
          <a:lstStyle/>
          <a:p>
            <a:fld id="{C2143821-C815-443B-92ED-5F39190B90F3}" type="datetimeFigureOut">
              <a:rPr lang="en-US" smtClean="0">
                <a:solidFill>
                  <a:prstClr val="black">
                    <a:tint val="75000"/>
                  </a:prstClr>
                </a:solidFill>
              </a:rPr>
              <a:pPr/>
              <a:t>12/30/2025</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E1499763-EDF3-469F-A492-4234E067C470}"/>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940BDBB0-6662-4545-A0CC-CCC451FA8C5E}"/>
              </a:ext>
            </a:extLst>
          </p:cNvPr>
          <p:cNvSpPr>
            <a:spLocks noGrp="1"/>
          </p:cNvSpPr>
          <p:nvPr>
            <p:ph type="sldNum" sz="quarter" idx="12"/>
          </p:nvPr>
        </p:nvSpPr>
        <p:spPr/>
        <p:txBody>
          <a:bodyPr/>
          <a:lstStyle/>
          <a:p>
            <a:fld id="{E5B24F05-4B01-4DA5-B920-4E2CB57ADA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48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32EB493D-A51D-44D4-8432-67F2CF65DC48}"/>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C0A4FA2-9EDB-4663-8E6E-A09E9AB8741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A11CAC0-A10D-4988-9D4D-0823D0140FE8}"/>
              </a:ext>
            </a:extLst>
          </p:cNvPr>
          <p:cNvSpPr>
            <a:spLocks noGrp="1"/>
          </p:cNvSpPr>
          <p:nvPr>
            <p:ph type="dt" sz="half" idx="10"/>
          </p:nvPr>
        </p:nvSpPr>
        <p:spPr/>
        <p:txBody>
          <a:bodyPr/>
          <a:lstStyle/>
          <a:p>
            <a:fld id="{C2143821-C815-443B-92ED-5F39190B90F3}" type="datetimeFigureOut">
              <a:rPr lang="en-US" smtClean="0">
                <a:solidFill>
                  <a:prstClr val="black">
                    <a:tint val="75000"/>
                  </a:prstClr>
                </a:solidFill>
              </a:rPr>
              <a:pPr/>
              <a:t>12/30/2025</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797CC8FE-90A2-4BDB-84FE-47BDE10FA145}"/>
              </a:ext>
            </a:extLst>
          </p:cNvPr>
          <p:cNvSpPr>
            <a:spLocks noGrp="1"/>
          </p:cNvSpPr>
          <p:nvPr>
            <p:ph type="ftr" sz="quarter" idx="11"/>
          </p:nvPr>
        </p:nvSpPr>
        <p:spPr/>
        <p:txBody>
          <a:body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07FE9917-8B7E-43BD-8B19-465CDB60090D}"/>
              </a:ext>
            </a:extLst>
          </p:cNvPr>
          <p:cNvSpPr>
            <a:spLocks noGrp="1"/>
          </p:cNvSpPr>
          <p:nvPr>
            <p:ph type="sldNum" sz="quarter" idx="12"/>
          </p:nvPr>
        </p:nvSpPr>
        <p:spPr/>
        <p:txBody>
          <a:bodyPr/>
          <a:lstStyle/>
          <a:p>
            <a:fld id="{E5B24F05-4B01-4DA5-B920-4E2CB57ADA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877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pic>
        <p:nvPicPr>
          <p:cNvPr id="3075"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7129" y="260653"/>
            <a:ext cx="2872889" cy="3953777"/>
          </a:xfrm>
          <a:prstGeom prst="rect">
            <a:avLst/>
          </a:prstGeom>
          <a:noFill/>
          <a:extLst>
            <a:ext uri="{909E8E84-426E-40DD-AFC4-6F175D3DCCD1}">
              <a14:hiddenFill xmlns:a14="http://schemas.microsoft.com/office/drawing/2010/main">
                <a:solidFill>
                  <a:srgbClr val="FFFFFF"/>
                </a:solidFill>
              </a14:hiddenFill>
            </a:ext>
          </a:extLst>
        </p:spPr>
      </p:pic>
      <p:pic>
        <p:nvPicPr>
          <p:cNvPr id="18"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562828" y="191031"/>
            <a:ext cx="4983709" cy="64801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1477" y="1019679"/>
            <a:ext cx="9178075" cy="47881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933949"/>
            <a:ext cx="12192000" cy="192405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595137" y="4965172"/>
            <a:ext cx="11001731" cy="1920213"/>
            <a:chOff x="-4251670" y="1149350"/>
            <a:chExt cx="16299090" cy="2844800"/>
          </a:xfrm>
        </p:grpSpPr>
        <p:pic>
          <p:nvPicPr>
            <p:cNvPr id="3080" name="children_1" descr="F:\1-原创素材\1_mm1102\PPT\PPT_014\materaials\children_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children_2" descr="F:\1-原创素材\1_mm1102\PPT\PPT_014\materaials\children_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children_3" descr="F:\1-原创素材\1_mm1102\PPT\PPT_014\materaials\children_3.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children_4" descr="F:\1-原创素材\1_mm1102\PPT\PPT_014\materaials\children_4.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children_5" descr="F:\1-原创素材\1_mm1102\PPT\PPT_014\materaials\children_5.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children_6" descr="F:\1-原创素材\1_mm1102\PPT\PPT_014\materaials\children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children_7" descr="F:\1-原创素材\1_mm1102\PPT\PPT_014\materaials\children_7.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children_8" descr="F:\1-原创素材\1_mm1102\PPT\PPT_014\materaials\children_8.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userDrawn="1"/>
        </p:nvSpPr>
        <p:spPr>
          <a:xfrm>
            <a:off x="-3889109" y="7845493"/>
            <a:ext cx="1720557" cy="492443"/>
          </a:xfrm>
          <a:prstGeom prst="rect">
            <a:avLst/>
          </a:prstGeom>
          <a:noFill/>
        </p:spPr>
        <p:txBody>
          <a:bodyPr wrap="none" lIns="121909" tIns="60954" rIns="121909" bIns="60954" rtlCol="0">
            <a:spAutoFit/>
          </a:bodyPr>
          <a:lstStyle/>
          <a:p>
            <a:pPr defTabSz="1219080"/>
            <a:r>
              <a:rPr lang="en-US" altLang="zh-CN" sz="2400" dirty="0" err="1">
                <a:solidFill>
                  <a:prstClr val="white"/>
                </a:solidFill>
              </a:rPr>
              <a:t>Contents_N</a:t>
            </a:r>
            <a:endParaRPr lang="zh-CN" altLang="en-US" sz="2400" dirty="0">
              <a:solidFill>
                <a:prstClr val="white"/>
              </a:solidFill>
            </a:endParaRPr>
          </a:p>
        </p:txBody>
      </p:sp>
      <p:grpSp>
        <p:nvGrpSpPr>
          <p:cNvPr id="4" name="kite_group"/>
          <p:cNvGrpSpPr/>
          <p:nvPr userDrawn="1"/>
        </p:nvGrpSpPr>
        <p:grpSpPr>
          <a:xfrm>
            <a:off x="-240703" y="-1580104"/>
            <a:ext cx="5808371" cy="2887303"/>
            <a:chOff x="-180528" y="-1185078"/>
            <a:chExt cx="4356278" cy="2165477"/>
          </a:xfrm>
        </p:grpSpPr>
        <p:pic>
          <p:nvPicPr>
            <p:cNvPr id="19" name="kite" descr="F:\1-原创素材\1_mm1102\PPT\PPT_014\materaials\contents_4.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00195" y="411510"/>
              <a:ext cx="675555" cy="568889"/>
            </a:xfrm>
            <a:prstGeom prst="rect">
              <a:avLst/>
            </a:prstGeom>
            <a:noFill/>
            <a:extLst>
              <a:ext uri="{909E8E84-426E-40DD-AFC4-6F175D3DCCD1}">
                <a14:hiddenFill xmlns:a14="http://schemas.microsoft.com/office/drawing/2010/main">
                  <a:solidFill>
                    <a:srgbClr val="FFFFFF"/>
                  </a:solidFill>
                </a14:hiddenFill>
              </a:ext>
            </a:extLst>
          </p:spPr>
        </p:pic>
        <p:sp>
          <p:nvSpPr>
            <p:cNvPr id="2" name="椭圆 1"/>
            <p:cNvSpPr/>
            <p:nvPr userDrawn="1"/>
          </p:nvSpPr>
          <p:spPr>
            <a:xfrm>
              <a:off x="-180528" y="-1185078"/>
              <a:ext cx="72008" cy="72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80"/>
              <a:endParaRPr lang="zh-CN" altLang="en-US" sz="2400">
                <a:solidFill>
                  <a:prstClr val="white"/>
                </a:solidFill>
              </a:endParaRPr>
            </a:p>
          </p:txBody>
        </p:sp>
      </p:grpSp>
    </p:spTree>
    <p:extLst>
      <p:ext uri="{BB962C8B-B14F-4D97-AF65-F5344CB8AC3E}">
        <p14:creationId xmlns:p14="http://schemas.microsoft.com/office/powerpoint/2010/main" val="1643906851"/>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00000">
                                      <p:cBhvr>
                                        <p:cTn id="6" dur="2000" fill="hold"/>
                                        <p:tgtEl>
                                          <p:spTgt spid="3078"/>
                                        </p:tgtEl>
                                        <p:attrNameLst>
                                          <p:attrName>r</p:attrName>
                                        </p:attrNameLst>
                                      </p:cBhvr>
                                    </p:animRot>
                                  </p:childTnLst>
                                </p:cTn>
                              </p:par>
                              <p:par>
                                <p:cTn id="7" presetID="8" presetClass="emph" presetSubtype="0" fill="hold" nodeType="withEffect">
                                  <p:stCondLst>
                                    <p:cond delay="2000"/>
                                  </p:stCondLst>
                                  <p:childTnLst>
                                    <p:animRot by="300000">
                                      <p:cBhvr>
                                        <p:cTn id="8" dur="2000" fill="hold"/>
                                        <p:tgtEl>
                                          <p:spTgt spid="3078"/>
                                        </p:tgtEl>
                                        <p:attrNameLst>
                                          <p:attrName>r</p:attrName>
                                        </p:attrNameLst>
                                      </p:cBhvr>
                                    </p:animRot>
                                  </p:childTnLst>
                                </p:cTn>
                              </p:par>
                              <p:par>
                                <p:cTn id="9" presetID="8" presetClass="emph" presetSubtype="0" fill="hold" nodeType="withEffect">
                                  <p:stCondLst>
                                    <p:cond delay="4000"/>
                                  </p:stCondLst>
                                  <p:childTnLst>
                                    <p:animRot by="-300000">
                                      <p:cBhvr>
                                        <p:cTn id="10" dur="2000" fill="hold"/>
                                        <p:tgtEl>
                                          <p:spTgt spid="3078"/>
                                        </p:tgtEl>
                                        <p:attrNameLst>
                                          <p:attrName>r</p:attrName>
                                        </p:attrNameLst>
                                      </p:cBhvr>
                                    </p:animRot>
                                  </p:childTnLst>
                                </p:cTn>
                              </p:par>
                              <p:par>
                                <p:cTn id="11" presetID="8" presetClass="emph" presetSubtype="0" fill="hold" nodeType="withEffect">
                                  <p:stCondLst>
                                    <p:cond delay="6000"/>
                                  </p:stCondLst>
                                  <p:childTnLst>
                                    <p:animRot by="300000">
                                      <p:cBhvr>
                                        <p:cTn id="12" dur="2000" fill="hold"/>
                                        <p:tgtEl>
                                          <p:spTgt spid="3078"/>
                                        </p:tgtEl>
                                        <p:attrNameLst>
                                          <p:attrName>r</p:attrName>
                                        </p:attrNameLst>
                                      </p:cBhvr>
                                    </p:animRot>
                                  </p:childTnLst>
                                </p:cTn>
                              </p:par>
                              <p:par>
                                <p:cTn id="13" presetID="8" presetClass="emph" presetSubtype="0" fill="hold" nodeType="withEffect">
                                  <p:stCondLst>
                                    <p:cond delay="0"/>
                                  </p:stCondLst>
                                  <p:childTnLst>
                                    <p:animRot by="600000">
                                      <p:cBhvr>
                                        <p:cTn id="14" dur="2000" fill="hold"/>
                                        <p:tgtEl>
                                          <p:spTgt spid="18"/>
                                        </p:tgtEl>
                                        <p:attrNameLst>
                                          <p:attrName>r</p:attrName>
                                        </p:attrNameLst>
                                      </p:cBhvr>
                                    </p:animRot>
                                  </p:childTnLst>
                                </p:cTn>
                              </p:par>
                              <p:par>
                                <p:cTn id="15" presetID="8" presetClass="emph" presetSubtype="0" fill="hold" nodeType="withEffect">
                                  <p:stCondLst>
                                    <p:cond delay="2000"/>
                                  </p:stCondLst>
                                  <p:childTnLst>
                                    <p:animRot by="-600000">
                                      <p:cBhvr>
                                        <p:cTn id="16" dur="2000" fill="hold"/>
                                        <p:tgtEl>
                                          <p:spTgt spid="18"/>
                                        </p:tgtEl>
                                        <p:attrNameLst>
                                          <p:attrName>r</p:attrName>
                                        </p:attrNameLst>
                                      </p:cBhvr>
                                    </p:animRot>
                                  </p:childTnLst>
                                </p:cTn>
                              </p:par>
                              <p:par>
                                <p:cTn id="17" presetID="8" presetClass="emph" presetSubtype="0" fill="hold" nodeType="withEffect">
                                  <p:stCondLst>
                                    <p:cond delay="4000"/>
                                  </p:stCondLst>
                                  <p:childTnLst>
                                    <p:animRot by="600000">
                                      <p:cBhvr>
                                        <p:cTn id="18" dur="2000" fill="hold"/>
                                        <p:tgtEl>
                                          <p:spTgt spid="18"/>
                                        </p:tgtEl>
                                        <p:attrNameLst>
                                          <p:attrName>r</p:attrName>
                                        </p:attrNameLst>
                                      </p:cBhvr>
                                    </p:animRot>
                                  </p:childTnLst>
                                </p:cTn>
                              </p:par>
                              <p:par>
                                <p:cTn id="19" presetID="8" presetClass="emph" presetSubtype="0" fill="hold" nodeType="withEffect">
                                  <p:stCondLst>
                                    <p:cond delay="6000"/>
                                  </p:stCondLst>
                                  <p:childTnLst>
                                    <p:animRot by="-300000">
                                      <p:cBhvr>
                                        <p:cTn id="20" dur="2000" fill="hold"/>
                                        <p:tgtEl>
                                          <p:spTgt spid="18"/>
                                        </p:tgtEl>
                                        <p:attrNameLst>
                                          <p:attrName>r</p:attrName>
                                        </p:attrNameLst>
                                      </p:cBhvr>
                                    </p:animRot>
                                  </p:childTnLst>
                                </p:cTn>
                              </p:par>
                              <p:par>
                                <p:cTn id="21" presetID="8" presetClass="emph" presetSubtype="0" fill="hold" nodeType="withEffect">
                                  <p:stCondLst>
                                    <p:cond delay="0"/>
                                  </p:stCondLst>
                                  <p:childTnLst>
                                    <p:animRot by="-600000">
                                      <p:cBhvr>
                                        <p:cTn id="22" dur="4000" fill="hold"/>
                                        <p:tgtEl>
                                          <p:spTgt spid="4"/>
                                        </p:tgtEl>
                                        <p:attrNameLst>
                                          <p:attrName>r</p:attrName>
                                        </p:attrNameLst>
                                      </p:cBhvr>
                                    </p:animRot>
                                  </p:childTnLst>
                                </p:cTn>
                              </p:par>
                              <p:par>
                                <p:cTn id="23" presetID="8" presetClass="emph" presetSubtype="0" fill="hold" nodeType="withEffect">
                                  <p:stCondLst>
                                    <p:cond delay="4000"/>
                                  </p:stCondLst>
                                  <p:childTnLst>
                                    <p:animRot by="600000">
                                      <p:cBhvr>
                                        <p:cTn id="24" dur="4000" fill="hold"/>
                                        <p:tgtEl>
                                          <p:spTgt spid="4"/>
                                        </p:tgtEl>
                                        <p:attrNameLst>
                                          <p:attrName>r</p:attrName>
                                        </p:attrNameLst>
                                      </p:cBhvr>
                                    </p:animRot>
                                  </p:childTnLst>
                                </p:cTn>
                              </p:par>
                              <p:par>
                                <p:cTn id="25" presetID="42" presetClass="path" presetSubtype="0" accel="50000" decel="50000" fill="hold" nodeType="withEffect">
                                  <p:stCondLst>
                                    <p:cond delay="0"/>
                                  </p:stCondLst>
                                  <p:childTnLst>
                                    <p:animMotion origin="layout" path="M -2.77778E-6 3.08642E-6 L 0.0375 0.01975 " pathEditMode="relative" rAng="0" ptsTypes="AA">
                                      <p:cBhvr>
                                        <p:cTn id="26" dur="5000" fill="hold"/>
                                        <p:tgtEl>
                                          <p:spTgt spid="4"/>
                                        </p:tgtEl>
                                        <p:attrNameLst>
                                          <p:attrName>ppt_x</p:attrName>
                                          <p:attrName>ppt_y</p:attrName>
                                        </p:attrNameLst>
                                      </p:cBhvr>
                                      <p:rCtr x="1875" y="988"/>
                                    </p:animMotion>
                                  </p:childTnLst>
                                </p:cTn>
                              </p:par>
                              <p:par>
                                <p:cTn id="27" presetID="42" presetClass="path" presetSubtype="0" accel="50000" decel="50000" fill="hold" nodeType="withEffect">
                                  <p:stCondLst>
                                    <p:cond delay="5000"/>
                                  </p:stCondLst>
                                  <p:childTnLst>
                                    <p:animMotion origin="layout" path="M 0.0375 0.01975 L 0.02969 -0.01235 " pathEditMode="relative" rAng="0" ptsTypes="AA">
                                      <p:cBhvr>
                                        <p:cTn id="28" dur="3000" fill="hold"/>
                                        <p:tgtEl>
                                          <p:spTgt spid="4"/>
                                        </p:tgtEl>
                                        <p:attrNameLst>
                                          <p:attrName>ppt_x</p:attrName>
                                          <p:attrName>ppt_y</p:attrName>
                                        </p:attrNameLst>
                                      </p:cBhvr>
                                      <p:rCtr x="-399" y="-16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8677967-7FA8-4ED3-B3CF-7548C2BE21E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64B1A27-9CF4-4B9F-A0D5-9EB9B11659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331F444-44B7-4463-9AB8-C7251E5B9F1E}"/>
              </a:ext>
            </a:extLst>
          </p:cNvPr>
          <p:cNvSpPr>
            <a:spLocks noGrp="1"/>
          </p:cNvSpPr>
          <p:nvPr>
            <p:ph type="dt" sz="half" idx="10"/>
          </p:nvPr>
        </p:nvSpPr>
        <p:spPr/>
        <p:txBody>
          <a:bodyPr/>
          <a:lstStyle/>
          <a:p>
            <a:fld id="{C2143821-C815-443B-92ED-5F39190B90F3}" type="datetimeFigureOut">
              <a:rPr lang="en-US" smtClean="0"/>
              <a:t>12/30/2025</a:t>
            </a:fld>
            <a:endParaRPr lang="en-US"/>
          </a:p>
        </p:txBody>
      </p:sp>
      <p:sp>
        <p:nvSpPr>
          <p:cNvPr id="5" name="Chỗ dành sẵn cho Chân trang 4">
            <a:extLst>
              <a:ext uri="{FF2B5EF4-FFF2-40B4-BE49-F238E27FC236}">
                <a16:creationId xmlns:a16="http://schemas.microsoft.com/office/drawing/2014/main" id="{5C65824C-CDF9-4BD5-92C2-B3335F2E3F4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2DA65E7-0201-4B85-8A4D-3BFE8175BC2C}"/>
              </a:ext>
            </a:extLst>
          </p:cNvPr>
          <p:cNvSpPr>
            <a:spLocks noGrp="1"/>
          </p:cNvSpPr>
          <p:nvPr>
            <p:ph type="sldNum" sz="quarter" idx="12"/>
          </p:nvPr>
        </p:nvSpPr>
        <p:spPr/>
        <p:txBody>
          <a:bodyPr/>
          <a:lstStyle/>
          <a:p>
            <a:fld id="{E5B24F05-4B01-4DA5-B920-4E2CB57ADA66}" type="slidenum">
              <a:rPr lang="en-US" smtClean="0"/>
              <a:t>‹#›</a:t>
            </a:fld>
            <a:endParaRPr lang="en-US"/>
          </a:p>
        </p:txBody>
      </p:sp>
    </p:spTree>
    <p:extLst>
      <p:ext uri="{BB962C8B-B14F-4D97-AF65-F5344CB8AC3E}">
        <p14:creationId xmlns:p14="http://schemas.microsoft.com/office/powerpoint/2010/main" val="1020742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23D2BE1-50ED-48D1-9B03-D7786B0B0631}"/>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CD83C16-7783-4624-820B-B03277F237DB}"/>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CB5C1F21-1B69-40DA-A8A5-F6A2D68187CF}"/>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8FA4615C-10E5-42AB-AF30-7AA85C44768D}"/>
              </a:ext>
            </a:extLst>
          </p:cNvPr>
          <p:cNvSpPr>
            <a:spLocks noGrp="1"/>
          </p:cNvSpPr>
          <p:nvPr>
            <p:ph type="dt" sz="half" idx="10"/>
          </p:nvPr>
        </p:nvSpPr>
        <p:spPr/>
        <p:txBody>
          <a:bodyPr/>
          <a:lstStyle/>
          <a:p>
            <a:fld id="{C2143821-C815-443B-92ED-5F39190B90F3}" type="datetimeFigureOut">
              <a:rPr lang="en-US" smtClean="0"/>
              <a:t>12/30/2025</a:t>
            </a:fld>
            <a:endParaRPr lang="en-US"/>
          </a:p>
        </p:txBody>
      </p:sp>
      <p:sp>
        <p:nvSpPr>
          <p:cNvPr id="6" name="Chỗ dành sẵn cho Chân trang 5">
            <a:extLst>
              <a:ext uri="{FF2B5EF4-FFF2-40B4-BE49-F238E27FC236}">
                <a16:creationId xmlns:a16="http://schemas.microsoft.com/office/drawing/2014/main" id="{FD00BE05-BB94-4D8E-BBB9-C3DAE932A856}"/>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E8BC4FAA-DC59-4683-A443-30C4FD29600E}"/>
              </a:ext>
            </a:extLst>
          </p:cNvPr>
          <p:cNvSpPr>
            <a:spLocks noGrp="1"/>
          </p:cNvSpPr>
          <p:nvPr>
            <p:ph type="sldNum" sz="quarter" idx="12"/>
          </p:nvPr>
        </p:nvSpPr>
        <p:spPr/>
        <p:txBody>
          <a:bodyPr/>
          <a:lstStyle/>
          <a:p>
            <a:fld id="{E5B24F05-4B01-4DA5-B920-4E2CB57ADA66}" type="slidenum">
              <a:rPr lang="en-US" smtClean="0"/>
              <a:t>‹#›</a:t>
            </a:fld>
            <a:endParaRPr lang="en-US"/>
          </a:p>
        </p:txBody>
      </p:sp>
    </p:spTree>
    <p:extLst>
      <p:ext uri="{BB962C8B-B14F-4D97-AF65-F5344CB8AC3E}">
        <p14:creationId xmlns:p14="http://schemas.microsoft.com/office/powerpoint/2010/main" val="2628325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4BE25CB-5B5F-49C7-BBED-EF3FE0690205}"/>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A510E88-18E3-4032-A1C9-E3337CFCD0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50186DDD-A3CA-4659-AD44-F1A681E5BA44}"/>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7E401E61-B545-4896-91EC-B371768D68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39205627-1422-469C-BB40-C0BD05A6D67B}"/>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C05E5E60-E140-4936-9B5E-D1D9A493E8C9}"/>
              </a:ext>
            </a:extLst>
          </p:cNvPr>
          <p:cNvSpPr>
            <a:spLocks noGrp="1"/>
          </p:cNvSpPr>
          <p:nvPr>
            <p:ph type="dt" sz="half" idx="10"/>
          </p:nvPr>
        </p:nvSpPr>
        <p:spPr/>
        <p:txBody>
          <a:bodyPr/>
          <a:lstStyle/>
          <a:p>
            <a:fld id="{C2143821-C815-443B-92ED-5F39190B90F3}" type="datetimeFigureOut">
              <a:rPr lang="en-US" smtClean="0"/>
              <a:t>12/30/2025</a:t>
            </a:fld>
            <a:endParaRPr lang="en-US"/>
          </a:p>
        </p:txBody>
      </p:sp>
      <p:sp>
        <p:nvSpPr>
          <p:cNvPr id="8" name="Chỗ dành sẵn cho Chân trang 7">
            <a:extLst>
              <a:ext uri="{FF2B5EF4-FFF2-40B4-BE49-F238E27FC236}">
                <a16:creationId xmlns:a16="http://schemas.microsoft.com/office/drawing/2014/main" id="{492BE30F-5218-4E0C-B428-AC09444B68DE}"/>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286AA5BC-F381-409B-B9A2-5CD723E596B1}"/>
              </a:ext>
            </a:extLst>
          </p:cNvPr>
          <p:cNvSpPr>
            <a:spLocks noGrp="1"/>
          </p:cNvSpPr>
          <p:nvPr>
            <p:ph type="sldNum" sz="quarter" idx="12"/>
          </p:nvPr>
        </p:nvSpPr>
        <p:spPr/>
        <p:txBody>
          <a:bodyPr/>
          <a:lstStyle/>
          <a:p>
            <a:fld id="{E5B24F05-4B01-4DA5-B920-4E2CB57ADA66}" type="slidenum">
              <a:rPr lang="en-US" smtClean="0"/>
              <a:t>‹#›</a:t>
            </a:fld>
            <a:endParaRPr lang="en-US"/>
          </a:p>
        </p:txBody>
      </p:sp>
    </p:spTree>
    <p:extLst>
      <p:ext uri="{BB962C8B-B14F-4D97-AF65-F5344CB8AC3E}">
        <p14:creationId xmlns:p14="http://schemas.microsoft.com/office/powerpoint/2010/main" val="1334511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B458D56-A506-436C-A7BA-DFBE25289393}"/>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DCEEC4C6-10C4-4792-B2AA-F3277BDD1A23}"/>
              </a:ext>
            </a:extLst>
          </p:cNvPr>
          <p:cNvSpPr>
            <a:spLocks noGrp="1"/>
          </p:cNvSpPr>
          <p:nvPr>
            <p:ph type="dt" sz="half" idx="10"/>
          </p:nvPr>
        </p:nvSpPr>
        <p:spPr/>
        <p:txBody>
          <a:bodyPr/>
          <a:lstStyle/>
          <a:p>
            <a:fld id="{C2143821-C815-443B-92ED-5F39190B90F3}" type="datetimeFigureOut">
              <a:rPr lang="en-US" smtClean="0"/>
              <a:t>12/30/2025</a:t>
            </a:fld>
            <a:endParaRPr lang="en-US"/>
          </a:p>
        </p:txBody>
      </p:sp>
      <p:sp>
        <p:nvSpPr>
          <p:cNvPr id="4" name="Chỗ dành sẵn cho Chân trang 3">
            <a:extLst>
              <a:ext uri="{FF2B5EF4-FFF2-40B4-BE49-F238E27FC236}">
                <a16:creationId xmlns:a16="http://schemas.microsoft.com/office/drawing/2014/main" id="{1FCBA7FD-44D3-4C7A-8379-4D21A061DB50}"/>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FC00A50E-3284-45AA-A33E-E96E0C5FB8F2}"/>
              </a:ext>
            </a:extLst>
          </p:cNvPr>
          <p:cNvSpPr>
            <a:spLocks noGrp="1"/>
          </p:cNvSpPr>
          <p:nvPr>
            <p:ph type="sldNum" sz="quarter" idx="12"/>
          </p:nvPr>
        </p:nvSpPr>
        <p:spPr/>
        <p:txBody>
          <a:bodyPr/>
          <a:lstStyle/>
          <a:p>
            <a:fld id="{E5B24F05-4B01-4DA5-B920-4E2CB57ADA66}" type="slidenum">
              <a:rPr lang="en-US" smtClean="0"/>
              <a:t>‹#›</a:t>
            </a:fld>
            <a:endParaRPr lang="en-US"/>
          </a:p>
        </p:txBody>
      </p:sp>
    </p:spTree>
    <p:extLst>
      <p:ext uri="{BB962C8B-B14F-4D97-AF65-F5344CB8AC3E}">
        <p14:creationId xmlns:p14="http://schemas.microsoft.com/office/powerpoint/2010/main" val="412158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09298BD-BC0C-43E9-B8AA-3034F0CD20AA}"/>
              </a:ext>
            </a:extLst>
          </p:cNvPr>
          <p:cNvSpPr>
            <a:spLocks noGrp="1"/>
          </p:cNvSpPr>
          <p:nvPr>
            <p:ph type="dt" sz="half" idx="10"/>
          </p:nvPr>
        </p:nvSpPr>
        <p:spPr/>
        <p:txBody>
          <a:bodyPr/>
          <a:lstStyle/>
          <a:p>
            <a:fld id="{C2143821-C815-443B-92ED-5F39190B90F3}" type="datetimeFigureOut">
              <a:rPr lang="en-US" smtClean="0"/>
              <a:t>12/30/2025</a:t>
            </a:fld>
            <a:endParaRPr lang="en-US"/>
          </a:p>
        </p:txBody>
      </p:sp>
      <p:sp>
        <p:nvSpPr>
          <p:cNvPr id="3" name="Chỗ dành sẵn cho Chân trang 2">
            <a:extLst>
              <a:ext uri="{FF2B5EF4-FFF2-40B4-BE49-F238E27FC236}">
                <a16:creationId xmlns:a16="http://schemas.microsoft.com/office/drawing/2014/main" id="{344BE36A-8A3E-4E39-B1CF-D75B63A299F6}"/>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2F7F585C-CAFE-4033-87B0-483F42425B93}"/>
              </a:ext>
            </a:extLst>
          </p:cNvPr>
          <p:cNvSpPr>
            <a:spLocks noGrp="1"/>
          </p:cNvSpPr>
          <p:nvPr>
            <p:ph type="sldNum" sz="quarter" idx="12"/>
          </p:nvPr>
        </p:nvSpPr>
        <p:spPr/>
        <p:txBody>
          <a:bodyPr/>
          <a:lstStyle/>
          <a:p>
            <a:fld id="{E5B24F05-4B01-4DA5-B920-4E2CB57ADA66}" type="slidenum">
              <a:rPr lang="en-US" smtClean="0"/>
              <a:t>‹#›</a:t>
            </a:fld>
            <a:endParaRPr lang="en-US"/>
          </a:p>
        </p:txBody>
      </p:sp>
    </p:spTree>
    <p:extLst>
      <p:ext uri="{BB962C8B-B14F-4D97-AF65-F5344CB8AC3E}">
        <p14:creationId xmlns:p14="http://schemas.microsoft.com/office/powerpoint/2010/main" val="2022765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171C094-E7CC-4EF4-B06F-05329F5428A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F9805B6-9A35-4739-88B3-CAA093057F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5D86412A-E808-473E-9026-31A351FE7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8237E213-2F24-4B59-B191-36A36EE76A62}"/>
              </a:ext>
            </a:extLst>
          </p:cNvPr>
          <p:cNvSpPr>
            <a:spLocks noGrp="1"/>
          </p:cNvSpPr>
          <p:nvPr>
            <p:ph type="dt" sz="half" idx="10"/>
          </p:nvPr>
        </p:nvSpPr>
        <p:spPr/>
        <p:txBody>
          <a:bodyPr/>
          <a:lstStyle/>
          <a:p>
            <a:fld id="{C2143821-C815-443B-92ED-5F39190B90F3}" type="datetimeFigureOut">
              <a:rPr lang="en-US" smtClean="0"/>
              <a:t>12/30/2025</a:t>
            </a:fld>
            <a:endParaRPr lang="en-US"/>
          </a:p>
        </p:txBody>
      </p:sp>
      <p:sp>
        <p:nvSpPr>
          <p:cNvPr id="6" name="Chỗ dành sẵn cho Chân trang 5">
            <a:extLst>
              <a:ext uri="{FF2B5EF4-FFF2-40B4-BE49-F238E27FC236}">
                <a16:creationId xmlns:a16="http://schemas.microsoft.com/office/drawing/2014/main" id="{F9694E83-96B1-4243-9044-7C41493E307F}"/>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A85B368F-592F-4FB6-AADE-91FBE58395C6}"/>
              </a:ext>
            </a:extLst>
          </p:cNvPr>
          <p:cNvSpPr>
            <a:spLocks noGrp="1"/>
          </p:cNvSpPr>
          <p:nvPr>
            <p:ph type="sldNum" sz="quarter" idx="12"/>
          </p:nvPr>
        </p:nvSpPr>
        <p:spPr/>
        <p:txBody>
          <a:bodyPr/>
          <a:lstStyle/>
          <a:p>
            <a:fld id="{E5B24F05-4B01-4DA5-B920-4E2CB57ADA66}" type="slidenum">
              <a:rPr lang="en-US" smtClean="0"/>
              <a:t>‹#›</a:t>
            </a:fld>
            <a:endParaRPr lang="en-US"/>
          </a:p>
        </p:txBody>
      </p:sp>
    </p:spTree>
    <p:extLst>
      <p:ext uri="{BB962C8B-B14F-4D97-AF65-F5344CB8AC3E}">
        <p14:creationId xmlns:p14="http://schemas.microsoft.com/office/powerpoint/2010/main" val="988842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DB5D04B-7AFC-4EC5-8A44-8E3BB0DC0D11}"/>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1158F082-204C-4DC4-955F-67858792B3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E0DDBA46-7102-42D9-899B-9B436C7E7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5822882-D2AC-4345-BAFD-E31EC5C7AADC}"/>
              </a:ext>
            </a:extLst>
          </p:cNvPr>
          <p:cNvSpPr>
            <a:spLocks noGrp="1"/>
          </p:cNvSpPr>
          <p:nvPr>
            <p:ph type="dt" sz="half" idx="10"/>
          </p:nvPr>
        </p:nvSpPr>
        <p:spPr/>
        <p:txBody>
          <a:bodyPr/>
          <a:lstStyle/>
          <a:p>
            <a:fld id="{C2143821-C815-443B-92ED-5F39190B90F3}" type="datetimeFigureOut">
              <a:rPr lang="en-US" smtClean="0"/>
              <a:t>12/30/2025</a:t>
            </a:fld>
            <a:endParaRPr lang="en-US"/>
          </a:p>
        </p:txBody>
      </p:sp>
      <p:sp>
        <p:nvSpPr>
          <p:cNvPr id="6" name="Chỗ dành sẵn cho Chân trang 5">
            <a:extLst>
              <a:ext uri="{FF2B5EF4-FFF2-40B4-BE49-F238E27FC236}">
                <a16:creationId xmlns:a16="http://schemas.microsoft.com/office/drawing/2014/main" id="{7C90730E-A1E8-4835-B938-F2D6E89E1794}"/>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27C0C7B2-DABA-4041-9C89-DF81389BA7C3}"/>
              </a:ext>
            </a:extLst>
          </p:cNvPr>
          <p:cNvSpPr>
            <a:spLocks noGrp="1"/>
          </p:cNvSpPr>
          <p:nvPr>
            <p:ph type="sldNum" sz="quarter" idx="12"/>
          </p:nvPr>
        </p:nvSpPr>
        <p:spPr/>
        <p:txBody>
          <a:bodyPr/>
          <a:lstStyle/>
          <a:p>
            <a:fld id="{E5B24F05-4B01-4DA5-B920-4E2CB57ADA66}" type="slidenum">
              <a:rPr lang="en-US" smtClean="0"/>
              <a:t>‹#›</a:t>
            </a:fld>
            <a:endParaRPr lang="en-US"/>
          </a:p>
        </p:txBody>
      </p:sp>
    </p:spTree>
    <p:extLst>
      <p:ext uri="{BB962C8B-B14F-4D97-AF65-F5344CB8AC3E}">
        <p14:creationId xmlns:p14="http://schemas.microsoft.com/office/powerpoint/2010/main" val="2641011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D437C2BC-0628-4B54-A8D8-BD519CF6C0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5086B69-A7C4-4CC6-97D4-B4839E89B1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CC52F16-A320-4F8D-960F-D6788D19D8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43821-C815-443B-92ED-5F39190B90F3}" type="datetimeFigureOut">
              <a:rPr lang="en-US" smtClean="0"/>
              <a:t>12/30/2025</a:t>
            </a:fld>
            <a:endParaRPr lang="en-US"/>
          </a:p>
        </p:txBody>
      </p:sp>
      <p:sp>
        <p:nvSpPr>
          <p:cNvPr id="5" name="Chỗ dành sẵn cho Chân trang 4">
            <a:extLst>
              <a:ext uri="{FF2B5EF4-FFF2-40B4-BE49-F238E27FC236}">
                <a16:creationId xmlns:a16="http://schemas.microsoft.com/office/drawing/2014/main" id="{12111F5E-4A74-4BD6-B335-D3BE9270AE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45146761-0CA1-46FC-B75D-796FA27F40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24F05-4B01-4DA5-B920-4E2CB57ADA66}" type="slidenum">
              <a:rPr lang="en-US" smtClean="0"/>
              <a:t>‹#›</a:t>
            </a:fld>
            <a:endParaRPr lang="en-US"/>
          </a:p>
        </p:txBody>
      </p:sp>
    </p:spTree>
    <p:extLst>
      <p:ext uri="{BB962C8B-B14F-4D97-AF65-F5344CB8AC3E}">
        <p14:creationId xmlns:p14="http://schemas.microsoft.com/office/powerpoint/2010/main" val="405505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D437C2BC-0628-4B54-A8D8-BD519CF6C0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5086B69-A7C4-4CC6-97D4-B4839E89B1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CC52F16-A320-4F8D-960F-D6788D19D8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43821-C815-443B-92ED-5F39190B90F3}" type="datetimeFigureOut">
              <a:rPr lang="en-US" smtClean="0">
                <a:solidFill>
                  <a:prstClr val="black">
                    <a:tint val="75000"/>
                  </a:prstClr>
                </a:solidFill>
              </a:rPr>
              <a:pPr/>
              <a:t>12/30/2025</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12111F5E-4A74-4BD6-B335-D3BE9270AE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45146761-0CA1-46FC-B75D-796FA27F40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24F05-4B01-4DA5-B920-4E2CB57ADA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7443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8723" y="38100"/>
            <a:ext cx="12192000" cy="6858000"/>
          </a:xfrm>
          <a:prstGeom prst="rect">
            <a:avLst/>
          </a:prstGeom>
        </p:spPr>
      </p:pic>
      <p:sp>
        <p:nvSpPr>
          <p:cNvPr id="4" name="Rectangle 3"/>
          <p:cNvSpPr/>
          <p:nvPr/>
        </p:nvSpPr>
        <p:spPr>
          <a:xfrm>
            <a:off x="4555629" y="889147"/>
            <a:ext cx="5718136" cy="5247851"/>
          </a:xfrm>
          <a:prstGeom prst="rect">
            <a:avLst/>
          </a:prstGeom>
          <a:noFill/>
        </p:spPr>
        <p:txBody>
          <a:bodyPr wrap="none" lIns="122190" tIns="61089" rIns="122190" bIns="61089">
            <a:spAutoFit/>
            <a:scene3d>
              <a:camera prst="orthographicFront"/>
              <a:lightRig rig="soft" dir="t">
                <a:rot lat="0" lon="0" rev="15600000"/>
              </a:lightRig>
            </a:scene3d>
            <a:sp3d extrusionH="57150" prstMaterial="softEdge">
              <a:bevelT w="25400" h="38100"/>
            </a:sp3d>
          </a:bodyPr>
          <a:lstStyle/>
          <a:p>
            <a:pPr marL="0" marR="0" lvl="0" indent="0" algn="ctr" defTabSz="955732" rtl="0" eaLnBrk="1" fontAlgn="auto" latinLnBrk="0" hangingPunct="1">
              <a:lnSpc>
                <a:spcPct val="100000"/>
              </a:lnSpc>
              <a:spcBef>
                <a:spcPts val="0"/>
              </a:spcBef>
              <a:spcAft>
                <a:spcPts val="0"/>
              </a:spcAft>
              <a:buClrTx/>
              <a:buSzTx/>
              <a:buFontTx/>
              <a:buNone/>
              <a:tabLst/>
              <a:defRPr/>
            </a:pPr>
            <a:r>
              <a:rPr lang="en-US" sz="13900" b="1" dirty="0" err="1">
                <a:ln/>
                <a:solidFill>
                  <a:srgbClr val="FF0000"/>
                </a:solidFill>
                <a:latin typeface="Arial-SGK-TV" pitchFamily="2" charset="0"/>
                <a:cs typeface="Arial-SGK-TV" pitchFamily="2" charset="0"/>
              </a:rPr>
              <a:t>Môn</a:t>
            </a:r>
            <a:r>
              <a:rPr lang="en-US" sz="13900" b="1" dirty="0">
                <a:ln/>
                <a:solidFill>
                  <a:srgbClr val="FF0000"/>
                </a:solidFill>
                <a:latin typeface="Arial-SGK-TV" pitchFamily="2" charset="0"/>
                <a:cs typeface="Arial-SGK-TV" pitchFamily="2" charset="0"/>
              </a:rPr>
              <a:t> </a:t>
            </a:r>
            <a:r>
              <a:rPr kumimoji="0" lang="en-US" sz="9700" b="1" i="0" u="none" strike="noStrike" kern="1200" cap="none" spc="0" normalizeH="0" noProof="0" dirty="0">
                <a:ln/>
                <a:solidFill>
                  <a:srgbClr val="FF0000"/>
                </a:solidFill>
                <a:effectLst/>
                <a:uLnTx/>
                <a:uFillTx/>
                <a:latin typeface="Arial-SGK-TV" pitchFamily="2" charset="0"/>
                <a:cs typeface="Arial-SGK-TV" pitchFamily="2" charset="0"/>
              </a:rPr>
              <a:t> </a:t>
            </a:r>
          </a:p>
          <a:p>
            <a:pPr marL="0" marR="0" lvl="0" indent="0" algn="ctr" defTabSz="955732" rtl="0" eaLnBrk="1" fontAlgn="auto" latinLnBrk="0" hangingPunct="1">
              <a:lnSpc>
                <a:spcPct val="100000"/>
              </a:lnSpc>
              <a:spcBef>
                <a:spcPts val="0"/>
              </a:spcBef>
              <a:spcAft>
                <a:spcPts val="0"/>
              </a:spcAft>
              <a:buClrTx/>
              <a:buSzTx/>
              <a:buFontTx/>
              <a:buNone/>
              <a:tabLst/>
              <a:defRPr/>
            </a:pPr>
            <a:r>
              <a:rPr lang="en-US" sz="9700" b="1" dirty="0" err="1">
                <a:ln/>
                <a:solidFill>
                  <a:srgbClr val="FF0000"/>
                </a:solidFill>
                <a:latin typeface="Times New Roman" pitchFamily="18" charset="0"/>
                <a:cs typeface="Times New Roman" pitchFamily="18" charset="0"/>
              </a:rPr>
              <a:t>Tiếng</a:t>
            </a:r>
            <a:r>
              <a:rPr lang="en-US" sz="9700" b="1" dirty="0">
                <a:ln/>
                <a:solidFill>
                  <a:srgbClr val="FF0000"/>
                </a:solidFill>
                <a:latin typeface="Times New Roman" pitchFamily="18" charset="0"/>
                <a:cs typeface="Times New Roman" pitchFamily="18" charset="0"/>
              </a:rPr>
              <a:t> </a:t>
            </a:r>
            <a:r>
              <a:rPr lang="en-US" sz="9700" b="1" dirty="0" err="1">
                <a:ln/>
                <a:solidFill>
                  <a:srgbClr val="FF0000"/>
                </a:solidFill>
                <a:latin typeface="Times New Roman" pitchFamily="18" charset="0"/>
                <a:cs typeface="Times New Roman" pitchFamily="18" charset="0"/>
              </a:rPr>
              <a:t>Việt</a:t>
            </a:r>
            <a:endParaRPr lang="en-US" sz="9700" b="1" dirty="0">
              <a:ln/>
              <a:solidFill>
                <a:srgbClr val="FF0000"/>
              </a:solidFill>
              <a:latin typeface="Times New Roman" pitchFamily="18" charset="0"/>
              <a:cs typeface="Times New Roman" pitchFamily="18" charset="0"/>
            </a:endParaRPr>
          </a:p>
          <a:p>
            <a:pPr marL="0" marR="0" lvl="0" indent="0" algn="ctr" defTabSz="955732" rtl="0" eaLnBrk="1" fontAlgn="auto" latinLnBrk="0" hangingPunct="1">
              <a:lnSpc>
                <a:spcPct val="100000"/>
              </a:lnSpc>
              <a:spcBef>
                <a:spcPts val="0"/>
              </a:spcBef>
              <a:spcAft>
                <a:spcPts val="0"/>
              </a:spcAft>
              <a:buClrTx/>
              <a:buSzTx/>
              <a:buFontTx/>
              <a:buNone/>
              <a:tabLst/>
              <a:defRPr/>
            </a:pPr>
            <a:endParaRPr kumimoji="0" lang="en-US" sz="9700" b="1" i="0" u="none" strike="noStrike" kern="1200" cap="none" spc="0" normalizeH="0" baseline="0" noProof="0" dirty="0">
              <a:ln/>
              <a:solidFill>
                <a:srgbClr val="FF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9146266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FC469710-E177-4D7B-9DB5-54E78000366B}"/>
              </a:ext>
            </a:extLst>
          </p:cNvPr>
          <p:cNvSpPr>
            <a:spLocks noChangeAspect="1" noChangeArrowheads="1" noTextEdit="1"/>
          </p:cNvSpPr>
          <p:nvPr/>
        </p:nvSpPr>
        <p:spPr bwMode="auto">
          <a:xfrm>
            <a:off x="8626684" y="1638606"/>
            <a:ext cx="3031423" cy="188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endParaRPr lang="zh-CN" altLang="en-US"/>
          </a:p>
        </p:txBody>
      </p:sp>
      <p:grpSp>
        <p:nvGrpSpPr>
          <p:cNvPr id="9" name="Group 8">
            <a:extLst>
              <a:ext uri="{FF2B5EF4-FFF2-40B4-BE49-F238E27FC236}">
                <a16:creationId xmlns:a16="http://schemas.microsoft.com/office/drawing/2014/main" id="{6E83EA36-DCA2-40BF-9AF2-1412BD0BBBF3}"/>
              </a:ext>
            </a:extLst>
          </p:cNvPr>
          <p:cNvGrpSpPr/>
          <p:nvPr/>
        </p:nvGrpSpPr>
        <p:grpSpPr>
          <a:xfrm>
            <a:off x="8012754" y="1233788"/>
            <a:ext cx="3053643" cy="1895036"/>
            <a:chOff x="9144000" y="-12700"/>
            <a:chExt cx="3054350" cy="1895475"/>
          </a:xfrm>
        </p:grpSpPr>
        <p:sp>
          <p:nvSpPr>
            <p:cNvPr id="11" name="Rectangle 5">
              <a:extLst>
                <a:ext uri="{FF2B5EF4-FFF2-40B4-BE49-F238E27FC236}">
                  <a16:creationId xmlns:a16="http://schemas.microsoft.com/office/drawing/2014/main" id="{E741E1C4-2586-48EF-BF8A-57C16E109DF3}"/>
                </a:ext>
              </a:extLst>
            </p:cNvPr>
            <p:cNvSpPr>
              <a:spLocks noChangeArrowheads="1"/>
            </p:cNvSpPr>
            <p:nvPr/>
          </p:nvSpPr>
          <p:spPr bwMode="auto">
            <a:xfrm>
              <a:off x="9315811" y="263655"/>
              <a:ext cx="27283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Wave1">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217"/>
              <a:r>
                <a:rPr lang="en-US" altLang="zh-CN" sz="6599"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Baloo" panose="03080902040302020200" pitchFamily="66" charset="0"/>
                  <a:cs typeface="Baloo" panose="03080902040302020200" pitchFamily="66" charset="0"/>
                </a:rPr>
                <a:t>Chia </a:t>
              </a:r>
              <a:r>
                <a:rPr lang="en-US" altLang="zh-CN" sz="6599" dirty="0" err="1">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Baloo" panose="03080902040302020200" pitchFamily="66" charset="0"/>
                  <a:cs typeface="Baloo" panose="03080902040302020200" pitchFamily="66" charset="0"/>
                </a:rPr>
                <a:t>sẻ</a:t>
              </a:r>
              <a:endParaRPr lang="zh-CN" altLang="zh-CN"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Baloo" panose="03080902040302020200" pitchFamily="66" charset="0"/>
                <a:cs typeface="Baloo" panose="03080902040302020200" pitchFamily="66" charset="0"/>
              </a:endParaRPr>
            </a:p>
          </p:txBody>
        </p:sp>
        <p:grpSp>
          <p:nvGrpSpPr>
            <p:cNvPr id="12" name="Group 11">
              <a:extLst>
                <a:ext uri="{FF2B5EF4-FFF2-40B4-BE49-F238E27FC236}">
                  <a16:creationId xmlns:a16="http://schemas.microsoft.com/office/drawing/2014/main" id="{06E055A9-1837-4B25-B41D-03AF0FD0F99B}"/>
                </a:ext>
              </a:extLst>
            </p:cNvPr>
            <p:cNvGrpSpPr/>
            <p:nvPr/>
          </p:nvGrpSpPr>
          <p:grpSpPr>
            <a:xfrm>
              <a:off x="9144000" y="-12700"/>
              <a:ext cx="3054350" cy="1895475"/>
              <a:chOff x="9144000" y="-12700"/>
              <a:chExt cx="3054350" cy="1895475"/>
            </a:xfrm>
            <a:solidFill>
              <a:srgbClr val="FF0066"/>
            </a:solidFill>
            <a:effectLst>
              <a:outerShdw blurRad="63500" sx="102000" sy="102000" algn="ctr" rotWithShape="0">
                <a:prstClr val="black">
                  <a:alpha val="40000"/>
                </a:prstClr>
              </a:outerShdw>
            </a:effectLst>
          </p:grpSpPr>
          <p:sp>
            <p:nvSpPr>
              <p:cNvPr id="13" name="Freeform 6">
                <a:extLst>
                  <a:ext uri="{FF2B5EF4-FFF2-40B4-BE49-F238E27FC236}">
                    <a16:creationId xmlns:a16="http://schemas.microsoft.com/office/drawing/2014/main" id="{843CB14D-7F4E-465B-A569-320F8AAE881B}"/>
                  </a:ext>
                </a:extLst>
              </p:cNvPr>
              <p:cNvSpPr>
                <a:spLocks/>
              </p:cNvSpPr>
              <p:nvPr/>
            </p:nvSpPr>
            <p:spPr bwMode="auto">
              <a:xfrm>
                <a:off x="9144000" y="-12700"/>
                <a:ext cx="1422400" cy="1631950"/>
              </a:xfrm>
              <a:custGeom>
                <a:avLst/>
                <a:gdLst>
                  <a:gd name="connsiteX0" fmla="*/ 741923 w 1422400"/>
                  <a:gd name="connsiteY0" fmla="*/ 19420 h 1631950"/>
                  <a:gd name="connsiteX1" fmla="*/ 239816 w 1422400"/>
                  <a:gd name="connsiteY1" fmla="*/ 197955 h 1631950"/>
                  <a:gd name="connsiteX2" fmla="*/ 22616 w 1422400"/>
                  <a:gd name="connsiteY2" fmla="*/ 671547 h 1631950"/>
                  <a:gd name="connsiteX3" fmla="*/ 168554 w 1422400"/>
                  <a:gd name="connsiteY3" fmla="*/ 1216618 h 1631950"/>
                  <a:gd name="connsiteX4" fmla="*/ 673933 w 1422400"/>
                  <a:gd name="connsiteY4" fmla="*/ 1557369 h 1631950"/>
                  <a:gd name="connsiteX5" fmla="*/ 1419128 w 1422400"/>
                  <a:gd name="connsiteY5" fmla="*/ 1622158 h 1631950"/>
                  <a:gd name="connsiteX6" fmla="*/ 1419128 w 1422400"/>
                  <a:gd name="connsiteY6" fmla="*/ 1615793 h 1631950"/>
                  <a:gd name="connsiteX7" fmla="*/ 774354 w 1422400"/>
                  <a:gd name="connsiteY7" fmla="*/ 1566998 h 1631950"/>
                  <a:gd name="connsiteX8" fmla="*/ 242945 w 1422400"/>
                  <a:gd name="connsiteY8" fmla="*/ 1288098 h 1631950"/>
                  <a:gd name="connsiteX9" fmla="*/ 29159 w 1422400"/>
                  <a:gd name="connsiteY9" fmla="*/ 755919 h 1631950"/>
                  <a:gd name="connsiteX10" fmla="*/ 200842 w 1422400"/>
                  <a:gd name="connsiteY10" fmla="*/ 259480 h 1631950"/>
                  <a:gd name="connsiteX11" fmla="*/ 741923 w 1422400"/>
                  <a:gd name="connsiteY11" fmla="*/ 22684 h 1631950"/>
                  <a:gd name="connsiteX12" fmla="*/ 741923 w 1422400"/>
                  <a:gd name="connsiteY12" fmla="*/ 19420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2400" h="1631950" fill="none" extrusionOk="0">
                    <a:moveTo>
                      <a:pt x="741923" y="19420"/>
                    </a:moveTo>
                    <a:cubicBezTo>
                      <a:pt x="551850" y="29037"/>
                      <a:pt x="357869" y="35096"/>
                      <a:pt x="239816" y="197955"/>
                    </a:cubicBezTo>
                    <a:cubicBezTo>
                      <a:pt x="88048" y="341879"/>
                      <a:pt x="40631" y="501326"/>
                      <a:pt x="22616" y="671547"/>
                    </a:cubicBezTo>
                    <a:cubicBezTo>
                      <a:pt x="-14268" y="866040"/>
                      <a:pt x="60333" y="1025727"/>
                      <a:pt x="168554" y="1216618"/>
                    </a:cubicBezTo>
                    <a:cubicBezTo>
                      <a:pt x="281070" y="1383092"/>
                      <a:pt x="437788" y="1466856"/>
                      <a:pt x="673933" y="1557369"/>
                    </a:cubicBezTo>
                    <a:cubicBezTo>
                      <a:pt x="881611" y="1600731"/>
                      <a:pt x="1141782" y="1641367"/>
                      <a:pt x="1419128" y="1622158"/>
                    </a:cubicBezTo>
                    <a:cubicBezTo>
                      <a:pt x="1422483" y="1622890"/>
                      <a:pt x="1422884" y="1615270"/>
                      <a:pt x="1419128" y="1615793"/>
                    </a:cubicBezTo>
                    <a:cubicBezTo>
                      <a:pt x="1161703" y="1608980"/>
                      <a:pt x="951423" y="1595985"/>
                      <a:pt x="774354" y="1566998"/>
                    </a:cubicBezTo>
                    <a:cubicBezTo>
                      <a:pt x="592696" y="1518892"/>
                      <a:pt x="379286" y="1483962"/>
                      <a:pt x="242945" y="1288098"/>
                    </a:cubicBezTo>
                    <a:cubicBezTo>
                      <a:pt x="114636" y="1143938"/>
                      <a:pt x="22443" y="950186"/>
                      <a:pt x="29159" y="755919"/>
                    </a:cubicBezTo>
                    <a:cubicBezTo>
                      <a:pt x="22722" y="555131"/>
                      <a:pt x="105338" y="385092"/>
                      <a:pt x="200842" y="259480"/>
                    </a:cubicBezTo>
                    <a:cubicBezTo>
                      <a:pt x="363828" y="91964"/>
                      <a:pt x="535447" y="12520"/>
                      <a:pt x="741923" y="22684"/>
                    </a:cubicBezTo>
                    <a:cubicBezTo>
                      <a:pt x="745688" y="23119"/>
                      <a:pt x="745139" y="19278"/>
                      <a:pt x="741923" y="19420"/>
                    </a:cubicBezTo>
                    <a:close/>
                  </a:path>
                  <a:path w="1422400" h="1631950" stroke="0" extrusionOk="0">
                    <a:moveTo>
                      <a:pt x="741923" y="19420"/>
                    </a:moveTo>
                    <a:cubicBezTo>
                      <a:pt x="593209" y="-25298"/>
                      <a:pt x="378910" y="71233"/>
                      <a:pt x="239816" y="197955"/>
                    </a:cubicBezTo>
                    <a:cubicBezTo>
                      <a:pt x="105962" y="319242"/>
                      <a:pt x="25314" y="495809"/>
                      <a:pt x="22616" y="671547"/>
                    </a:cubicBezTo>
                    <a:cubicBezTo>
                      <a:pt x="-33702" y="858448"/>
                      <a:pt x="74446" y="1012795"/>
                      <a:pt x="168554" y="1216618"/>
                    </a:cubicBezTo>
                    <a:cubicBezTo>
                      <a:pt x="310293" y="1339217"/>
                      <a:pt x="453489" y="1525471"/>
                      <a:pt x="673933" y="1557369"/>
                    </a:cubicBezTo>
                    <a:cubicBezTo>
                      <a:pt x="890623" y="1637894"/>
                      <a:pt x="1131004" y="1646411"/>
                      <a:pt x="1419128" y="1622158"/>
                    </a:cubicBezTo>
                    <a:cubicBezTo>
                      <a:pt x="1422386" y="1621652"/>
                      <a:pt x="1422372" y="1615638"/>
                      <a:pt x="1419128" y="1615793"/>
                    </a:cubicBezTo>
                    <a:cubicBezTo>
                      <a:pt x="1194076" y="1658017"/>
                      <a:pt x="985671" y="1605624"/>
                      <a:pt x="774354" y="1566998"/>
                    </a:cubicBezTo>
                    <a:cubicBezTo>
                      <a:pt x="558500" y="1481304"/>
                      <a:pt x="372938" y="1491700"/>
                      <a:pt x="242945" y="1288098"/>
                    </a:cubicBezTo>
                    <a:cubicBezTo>
                      <a:pt x="109206" y="1171437"/>
                      <a:pt x="18905" y="955649"/>
                      <a:pt x="29159" y="755919"/>
                    </a:cubicBezTo>
                    <a:cubicBezTo>
                      <a:pt x="39756" y="589544"/>
                      <a:pt x="103707" y="381136"/>
                      <a:pt x="200842" y="259480"/>
                    </a:cubicBezTo>
                    <a:cubicBezTo>
                      <a:pt x="371424" y="67315"/>
                      <a:pt x="555457" y="-1941"/>
                      <a:pt x="741923" y="22684"/>
                    </a:cubicBezTo>
                    <a:cubicBezTo>
                      <a:pt x="745153" y="22620"/>
                      <a:pt x="745664" y="19227"/>
                      <a:pt x="741923" y="19420"/>
                    </a:cubicBezTo>
                    <a:close/>
                  </a:path>
                </a:pathLst>
              </a:custGeom>
              <a:grpFill/>
              <a:ln w="9525">
                <a:solidFill>
                  <a:srgbClr val="FF0066"/>
                </a:solidFill>
                <a:round/>
                <a:headEnd/>
                <a:tailEnd/>
                <a:extLst>
                  <a:ext uri="{C807C97D-BFC1-408E-A445-0C87EB9F89A2}">
                    <ask:lineSketchStyleProps xmlns:ask="http://schemas.microsoft.com/office/drawing/2018/sketchyshapes" xmlns="" sd="321285653">
                      <a:custGeom>
                        <a:avLst/>
                        <a:gdLst>
                          <a:gd name="connsiteX0" fmla="*/ 741751 w 1422071"/>
                          <a:gd name="connsiteY0" fmla="*/ 19415 h 1631572"/>
                          <a:gd name="connsiteX1" fmla="*/ 239760 w 1422071"/>
                          <a:gd name="connsiteY1" fmla="*/ 197909 h 1631572"/>
                          <a:gd name="connsiteX2" fmla="*/ 22610 w 1422071"/>
                          <a:gd name="connsiteY2" fmla="*/ 671391 h 1631572"/>
                          <a:gd name="connsiteX3" fmla="*/ 168515 w 1422071"/>
                          <a:gd name="connsiteY3" fmla="*/ 1216336 h 1631572"/>
                          <a:gd name="connsiteX4" fmla="*/ 673777 w 1422071"/>
                          <a:gd name="connsiteY4" fmla="*/ 1557008 h 1631572"/>
                          <a:gd name="connsiteX5" fmla="*/ 1418799 w 1422071"/>
                          <a:gd name="connsiteY5" fmla="*/ 1621782 h 1631572"/>
                          <a:gd name="connsiteX6" fmla="*/ 1418799 w 1422071"/>
                          <a:gd name="connsiteY6" fmla="*/ 1615418 h 1631572"/>
                          <a:gd name="connsiteX7" fmla="*/ 774174 w 1422071"/>
                          <a:gd name="connsiteY7" fmla="*/ 1566635 h 1631572"/>
                          <a:gd name="connsiteX8" fmla="*/ 242888 w 1422071"/>
                          <a:gd name="connsiteY8" fmla="*/ 1287799 h 1631572"/>
                          <a:gd name="connsiteX9" fmla="*/ 29152 w 1422071"/>
                          <a:gd name="connsiteY9" fmla="*/ 755743 h 1631572"/>
                          <a:gd name="connsiteX10" fmla="*/ 200795 w 1422071"/>
                          <a:gd name="connsiteY10" fmla="*/ 259419 h 1631572"/>
                          <a:gd name="connsiteX11" fmla="*/ 741751 w 1422071"/>
                          <a:gd name="connsiteY11" fmla="*/ 22678 h 1631572"/>
                          <a:gd name="connsiteX12" fmla="*/ 741751 w 1422071"/>
                          <a:gd name="connsiteY12" fmla="*/ 19415 h 1631572"/>
                          <a:gd name="connsiteX0" fmla="*/ 741751 w 1422071"/>
                          <a:gd name="connsiteY0" fmla="*/ 19415 h 1631572"/>
                          <a:gd name="connsiteX1" fmla="*/ 239760 w 1422071"/>
                          <a:gd name="connsiteY1" fmla="*/ 197909 h 1631572"/>
                          <a:gd name="connsiteX2" fmla="*/ 22610 w 1422071"/>
                          <a:gd name="connsiteY2" fmla="*/ 671391 h 1631572"/>
                          <a:gd name="connsiteX3" fmla="*/ 168515 w 1422071"/>
                          <a:gd name="connsiteY3" fmla="*/ 1216336 h 1631572"/>
                          <a:gd name="connsiteX4" fmla="*/ 673777 w 1422071"/>
                          <a:gd name="connsiteY4" fmla="*/ 1557008 h 1631572"/>
                          <a:gd name="connsiteX5" fmla="*/ 1418799 w 1422071"/>
                          <a:gd name="connsiteY5" fmla="*/ 1621782 h 1631572"/>
                          <a:gd name="connsiteX6" fmla="*/ 1418799 w 1422071"/>
                          <a:gd name="connsiteY6" fmla="*/ 1615418 h 1631572"/>
                          <a:gd name="connsiteX7" fmla="*/ 774174 w 1422071"/>
                          <a:gd name="connsiteY7" fmla="*/ 1566635 h 1631572"/>
                          <a:gd name="connsiteX8" fmla="*/ 242888 w 1422071"/>
                          <a:gd name="connsiteY8" fmla="*/ 1287799 h 1631572"/>
                          <a:gd name="connsiteX9" fmla="*/ 29152 w 1422071"/>
                          <a:gd name="connsiteY9" fmla="*/ 755743 h 1631572"/>
                          <a:gd name="connsiteX10" fmla="*/ 200795 w 1422071"/>
                          <a:gd name="connsiteY10" fmla="*/ 259419 h 1631572"/>
                          <a:gd name="connsiteX11" fmla="*/ 741751 w 1422071"/>
                          <a:gd name="connsiteY11" fmla="*/ 22678 h 1631572"/>
                          <a:gd name="connsiteX12" fmla="*/ 741751 w 1422071"/>
                          <a:gd name="connsiteY12" fmla="*/ 19415 h 16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2071" h="1631572" fill="none" extrusionOk="0">
                            <a:moveTo>
                              <a:pt x="741751" y="19415"/>
                            </a:moveTo>
                            <a:cubicBezTo>
                              <a:pt x="550392" y="46797"/>
                              <a:pt x="334184" y="-4216"/>
                              <a:pt x="239760" y="197909"/>
                            </a:cubicBezTo>
                            <a:cubicBezTo>
                              <a:pt x="61571" y="357946"/>
                              <a:pt x="33778" y="523928"/>
                              <a:pt x="22610" y="671391"/>
                            </a:cubicBezTo>
                            <a:cubicBezTo>
                              <a:pt x="-48509" y="857531"/>
                              <a:pt x="64656" y="1001968"/>
                              <a:pt x="168515" y="1216336"/>
                            </a:cubicBezTo>
                            <a:cubicBezTo>
                              <a:pt x="273228" y="1378681"/>
                              <a:pt x="424040" y="1451455"/>
                              <a:pt x="673777" y="1557008"/>
                            </a:cubicBezTo>
                            <a:cubicBezTo>
                              <a:pt x="834086" y="1559886"/>
                              <a:pt x="1126986" y="1645382"/>
                              <a:pt x="1418799" y="1621782"/>
                            </a:cubicBezTo>
                            <a:cubicBezTo>
                              <a:pt x="1422164" y="1622612"/>
                              <a:pt x="1422673" y="1614766"/>
                              <a:pt x="1418799" y="1615418"/>
                            </a:cubicBezTo>
                            <a:cubicBezTo>
                              <a:pt x="1128314" y="1611051"/>
                              <a:pt x="938590" y="1589954"/>
                              <a:pt x="774174" y="1566635"/>
                            </a:cubicBezTo>
                            <a:cubicBezTo>
                              <a:pt x="624865" y="1502937"/>
                              <a:pt x="377469" y="1506350"/>
                              <a:pt x="242888" y="1287799"/>
                            </a:cubicBezTo>
                            <a:cubicBezTo>
                              <a:pt x="140210" y="1154381"/>
                              <a:pt x="11840" y="938615"/>
                              <a:pt x="29152" y="755743"/>
                            </a:cubicBezTo>
                            <a:cubicBezTo>
                              <a:pt x="13673" y="523512"/>
                              <a:pt x="123241" y="367898"/>
                              <a:pt x="200795" y="259419"/>
                            </a:cubicBezTo>
                            <a:cubicBezTo>
                              <a:pt x="383324" y="90513"/>
                              <a:pt x="548791" y="32499"/>
                              <a:pt x="741751" y="22678"/>
                            </a:cubicBezTo>
                            <a:cubicBezTo>
                              <a:pt x="745619" y="23205"/>
                              <a:pt x="744707" y="18613"/>
                              <a:pt x="741751" y="19415"/>
                            </a:cubicBezTo>
                            <a:close/>
                          </a:path>
                          <a:path w="1422071" h="1631572" stroke="0" extrusionOk="0">
                            <a:moveTo>
                              <a:pt x="741751" y="19415"/>
                            </a:moveTo>
                            <a:cubicBezTo>
                              <a:pt x="590505" y="-16534"/>
                              <a:pt x="358107" y="89340"/>
                              <a:pt x="239760" y="197909"/>
                            </a:cubicBezTo>
                            <a:cubicBezTo>
                              <a:pt x="129831" y="322420"/>
                              <a:pt x="45383" y="477454"/>
                              <a:pt x="22610" y="671391"/>
                            </a:cubicBezTo>
                            <a:cubicBezTo>
                              <a:pt x="-19117" y="846151"/>
                              <a:pt x="71559" y="1020232"/>
                              <a:pt x="168515" y="1216336"/>
                            </a:cubicBezTo>
                            <a:cubicBezTo>
                              <a:pt x="312903" y="1343273"/>
                              <a:pt x="450432" y="1531436"/>
                              <a:pt x="673777" y="1557008"/>
                            </a:cubicBezTo>
                            <a:cubicBezTo>
                              <a:pt x="883597" y="1651617"/>
                              <a:pt x="1166875" y="1649349"/>
                              <a:pt x="1418799" y="1621782"/>
                            </a:cubicBezTo>
                            <a:cubicBezTo>
                              <a:pt x="1421886" y="1621297"/>
                              <a:pt x="1421501" y="1614902"/>
                              <a:pt x="1418799" y="1615418"/>
                            </a:cubicBezTo>
                            <a:cubicBezTo>
                              <a:pt x="1224053" y="1676033"/>
                              <a:pt x="978500" y="1595109"/>
                              <a:pt x="774174" y="1566635"/>
                            </a:cubicBezTo>
                            <a:cubicBezTo>
                              <a:pt x="520820" y="1463245"/>
                              <a:pt x="407230" y="1508528"/>
                              <a:pt x="242888" y="1287799"/>
                            </a:cubicBezTo>
                            <a:cubicBezTo>
                              <a:pt x="122998" y="1137879"/>
                              <a:pt x="1449" y="975312"/>
                              <a:pt x="29152" y="755743"/>
                            </a:cubicBezTo>
                            <a:cubicBezTo>
                              <a:pt x="17833" y="602253"/>
                              <a:pt x="85412" y="373004"/>
                              <a:pt x="200795" y="259419"/>
                            </a:cubicBezTo>
                            <a:cubicBezTo>
                              <a:pt x="340958" y="64161"/>
                              <a:pt x="570443" y="-26103"/>
                              <a:pt x="741751" y="22678"/>
                            </a:cubicBezTo>
                            <a:cubicBezTo>
                              <a:pt x="745067" y="22426"/>
                              <a:pt x="745325" y="18954"/>
                              <a:pt x="741751" y="19415"/>
                            </a:cubicBezTo>
                            <a:close/>
                          </a:path>
                          <a:path w="1422071" h="1631572" fill="none" stroke="0" extrusionOk="0">
                            <a:moveTo>
                              <a:pt x="741751" y="19415"/>
                            </a:moveTo>
                            <a:cubicBezTo>
                              <a:pt x="558100" y="24913"/>
                              <a:pt x="365211" y="50075"/>
                              <a:pt x="239760" y="197909"/>
                            </a:cubicBezTo>
                            <a:cubicBezTo>
                              <a:pt x="68821" y="332462"/>
                              <a:pt x="32513" y="500905"/>
                              <a:pt x="22610" y="671391"/>
                            </a:cubicBezTo>
                            <a:cubicBezTo>
                              <a:pt x="-50392" y="853989"/>
                              <a:pt x="64578" y="1016355"/>
                              <a:pt x="168515" y="1216336"/>
                            </a:cubicBezTo>
                            <a:cubicBezTo>
                              <a:pt x="285461" y="1370995"/>
                              <a:pt x="423238" y="1487098"/>
                              <a:pt x="673777" y="1557008"/>
                            </a:cubicBezTo>
                            <a:cubicBezTo>
                              <a:pt x="833699" y="1630329"/>
                              <a:pt x="1118773" y="1648834"/>
                              <a:pt x="1418799" y="1621782"/>
                            </a:cubicBezTo>
                            <a:cubicBezTo>
                              <a:pt x="1422142" y="1622128"/>
                              <a:pt x="1422509" y="1614645"/>
                              <a:pt x="1418799" y="1615418"/>
                            </a:cubicBezTo>
                            <a:cubicBezTo>
                              <a:pt x="1158241" y="1629385"/>
                              <a:pt x="938202" y="1561248"/>
                              <a:pt x="774174" y="1566635"/>
                            </a:cubicBezTo>
                            <a:cubicBezTo>
                              <a:pt x="576279" y="1467729"/>
                              <a:pt x="372170" y="1519431"/>
                              <a:pt x="242888" y="1287799"/>
                            </a:cubicBezTo>
                            <a:cubicBezTo>
                              <a:pt x="114293" y="1154142"/>
                              <a:pt x="-12337" y="958803"/>
                              <a:pt x="29152" y="755743"/>
                            </a:cubicBezTo>
                            <a:cubicBezTo>
                              <a:pt x="36132" y="570191"/>
                              <a:pt x="128349" y="353225"/>
                              <a:pt x="200795" y="259419"/>
                            </a:cubicBezTo>
                            <a:cubicBezTo>
                              <a:pt x="382791" y="78387"/>
                              <a:pt x="564133" y="2373"/>
                              <a:pt x="741751" y="22678"/>
                            </a:cubicBezTo>
                            <a:cubicBezTo>
                              <a:pt x="745219" y="22670"/>
                              <a:pt x="745389" y="19099"/>
                              <a:pt x="741751" y="19415"/>
                            </a:cubicBezTo>
                            <a:close/>
                          </a:path>
                        </a:pathLst>
                      </a:custGeom>
                      <ask:type>
                        <ask:lineSketchFreehand/>
                      </ask:type>
                    </ask:lineSketchStyleProps>
                  </a:ext>
                </a:extLst>
              </a:ln>
            </p:spPr>
            <p:txBody>
              <a:bodyPr vert="horz" wrap="square" lIns="91419" tIns="45709" rIns="91419" bIns="45709" numCol="1" anchor="t" anchorCtr="0" compatLnSpc="1">
                <a:prstTxWarp prst="textNoShape">
                  <a:avLst/>
                </a:prstTxWarp>
              </a:bodyPr>
              <a:lstStyle/>
              <a:p>
                <a:endParaRPr lang="zh-CN" altLang="en-US"/>
              </a:p>
            </p:txBody>
          </p:sp>
          <p:sp>
            <p:nvSpPr>
              <p:cNvPr id="14" name="Freeform 7">
                <a:extLst>
                  <a:ext uri="{FF2B5EF4-FFF2-40B4-BE49-F238E27FC236}">
                    <a16:creationId xmlns:a16="http://schemas.microsoft.com/office/drawing/2014/main" id="{B33CD52E-8DA8-46A3-A215-613632BB2E09}"/>
                  </a:ext>
                </a:extLst>
              </p:cNvPr>
              <p:cNvSpPr>
                <a:spLocks/>
              </p:cNvSpPr>
              <p:nvPr/>
            </p:nvSpPr>
            <p:spPr bwMode="auto">
              <a:xfrm>
                <a:off x="10785475" y="-12700"/>
                <a:ext cx="1412875" cy="1631950"/>
              </a:xfrm>
              <a:custGeom>
                <a:avLst/>
                <a:gdLst>
                  <a:gd name="connsiteX0" fmla="*/ 683690 w 1412875"/>
                  <a:gd name="connsiteY0" fmla="*/ 22684 h 1631950"/>
                  <a:gd name="connsiteX1" fmla="*/ 1182858 w 1412875"/>
                  <a:gd name="connsiteY1" fmla="*/ 210847 h 1631950"/>
                  <a:gd name="connsiteX2" fmla="*/ 1393377 w 1412875"/>
                  <a:gd name="connsiteY2" fmla="*/ 694231 h 1631950"/>
                  <a:gd name="connsiteX3" fmla="*/ 1234711 w 1412875"/>
                  <a:gd name="connsiteY3" fmla="*/ 1223146 h 1631950"/>
                  <a:gd name="connsiteX4" fmla="*/ 722685 w 1412875"/>
                  <a:gd name="connsiteY4" fmla="*/ 1550842 h 1631950"/>
                  <a:gd name="connsiteX5" fmla="*/ 6499 w 1412875"/>
                  <a:gd name="connsiteY5" fmla="*/ 1615793 h 1631950"/>
                  <a:gd name="connsiteX6" fmla="*/ 6499 w 1412875"/>
                  <a:gd name="connsiteY6" fmla="*/ 1622158 h 1631950"/>
                  <a:gd name="connsiteX7" fmla="*/ 677332 w 1412875"/>
                  <a:gd name="connsiteY7" fmla="*/ 1576790 h 1631950"/>
                  <a:gd name="connsiteX8" fmla="*/ 1208714 w 1412875"/>
                  <a:gd name="connsiteY8" fmla="*/ 1278306 h 1631950"/>
                  <a:gd name="connsiteX9" fmla="*/ 1406375 w 1412875"/>
                  <a:gd name="connsiteY9" fmla="*/ 743026 h 1631950"/>
                  <a:gd name="connsiteX10" fmla="*/ 1228212 w 1412875"/>
                  <a:gd name="connsiteY10" fmla="*/ 246587 h 1631950"/>
                  <a:gd name="connsiteX11" fmla="*/ 683690 w 1412875"/>
                  <a:gd name="connsiteY11" fmla="*/ 19420 h 1631950"/>
                  <a:gd name="connsiteX12" fmla="*/ 683690 w 1412875"/>
                  <a:gd name="connsiteY12" fmla="*/ 22684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875" h="1631950" fill="none" extrusionOk="0">
                    <a:moveTo>
                      <a:pt x="683690" y="22684"/>
                    </a:moveTo>
                    <a:cubicBezTo>
                      <a:pt x="902726" y="-21374"/>
                      <a:pt x="1085152" y="97072"/>
                      <a:pt x="1182858" y="210847"/>
                    </a:cubicBezTo>
                    <a:cubicBezTo>
                      <a:pt x="1282511" y="335863"/>
                      <a:pt x="1387729" y="529856"/>
                      <a:pt x="1393377" y="694231"/>
                    </a:cubicBezTo>
                    <a:cubicBezTo>
                      <a:pt x="1400355" y="872735"/>
                      <a:pt x="1384348" y="1081697"/>
                      <a:pt x="1234711" y="1223146"/>
                    </a:cubicBezTo>
                    <a:cubicBezTo>
                      <a:pt x="1125962" y="1398094"/>
                      <a:pt x="950493" y="1532249"/>
                      <a:pt x="722685" y="1550842"/>
                    </a:cubicBezTo>
                    <a:cubicBezTo>
                      <a:pt x="462999" y="1606536"/>
                      <a:pt x="234234" y="1603020"/>
                      <a:pt x="6499" y="1615793"/>
                    </a:cubicBezTo>
                    <a:cubicBezTo>
                      <a:pt x="-863" y="1616318"/>
                      <a:pt x="1249" y="1622744"/>
                      <a:pt x="6499" y="1622158"/>
                    </a:cubicBezTo>
                    <a:cubicBezTo>
                      <a:pt x="268756" y="1664715"/>
                      <a:pt x="479191" y="1596637"/>
                      <a:pt x="677332" y="1576790"/>
                    </a:cubicBezTo>
                    <a:cubicBezTo>
                      <a:pt x="926297" y="1516772"/>
                      <a:pt x="1089933" y="1437618"/>
                      <a:pt x="1208714" y="1278306"/>
                    </a:cubicBezTo>
                    <a:cubicBezTo>
                      <a:pt x="1329826" y="1102302"/>
                      <a:pt x="1427186" y="937833"/>
                      <a:pt x="1406375" y="743026"/>
                    </a:cubicBezTo>
                    <a:cubicBezTo>
                      <a:pt x="1406673" y="542253"/>
                      <a:pt x="1343028" y="344411"/>
                      <a:pt x="1228212" y="246587"/>
                    </a:cubicBezTo>
                    <a:cubicBezTo>
                      <a:pt x="1083374" y="37565"/>
                      <a:pt x="885696" y="4311"/>
                      <a:pt x="683690" y="19420"/>
                    </a:cubicBezTo>
                    <a:cubicBezTo>
                      <a:pt x="677478" y="18810"/>
                      <a:pt x="677137" y="23088"/>
                      <a:pt x="683690" y="22684"/>
                    </a:cubicBezTo>
                    <a:close/>
                  </a:path>
                  <a:path w="1412875" h="1631950" stroke="0" extrusionOk="0">
                    <a:moveTo>
                      <a:pt x="683690" y="22684"/>
                    </a:moveTo>
                    <a:cubicBezTo>
                      <a:pt x="878685" y="-39626"/>
                      <a:pt x="1047350" y="82014"/>
                      <a:pt x="1182858" y="210847"/>
                    </a:cubicBezTo>
                    <a:cubicBezTo>
                      <a:pt x="1340547" y="338911"/>
                      <a:pt x="1384142" y="512164"/>
                      <a:pt x="1393377" y="694231"/>
                    </a:cubicBezTo>
                    <a:cubicBezTo>
                      <a:pt x="1412557" y="933483"/>
                      <a:pt x="1383782" y="1062284"/>
                      <a:pt x="1234711" y="1223146"/>
                    </a:cubicBezTo>
                    <a:cubicBezTo>
                      <a:pt x="1124419" y="1403806"/>
                      <a:pt x="956204" y="1490391"/>
                      <a:pt x="722685" y="1550842"/>
                    </a:cubicBezTo>
                    <a:cubicBezTo>
                      <a:pt x="454821" y="1611804"/>
                      <a:pt x="248928" y="1621306"/>
                      <a:pt x="6499" y="1615793"/>
                    </a:cubicBezTo>
                    <a:cubicBezTo>
                      <a:pt x="1223" y="1615851"/>
                      <a:pt x="69" y="1622426"/>
                      <a:pt x="6499" y="1622158"/>
                    </a:cubicBezTo>
                    <a:cubicBezTo>
                      <a:pt x="217657" y="1679196"/>
                      <a:pt x="413110" y="1650786"/>
                      <a:pt x="677332" y="1576790"/>
                    </a:cubicBezTo>
                    <a:cubicBezTo>
                      <a:pt x="906824" y="1531733"/>
                      <a:pt x="1099501" y="1393454"/>
                      <a:pt x="1208714" y="1278306"/>
                    </a:cubicBezTo>
                    <a:cubicBezTo>
                      <a:pt x="1327525" y="1135140"/>
                      <a:pt x="1409572" y="950676"/>
                      <a:pt x="1406375" y="743026"/>
                    </a:cubicBezTo>
                    <a:cubicBezTo>
                      <a:pt x="1408391" y="557727"/>
                      <a:pt x="1317957" y="383176"/>
                      <a:pt x="1228212" y="246587"/>
                    </a:cubicBezTo>
                    <a:cubicBezTo>
                      <a:pt x="1094609" y="125028"/>
                      <a:pt x="901779" y="3775"/>
                      <a:pt x="683690" y="19420"/>
                    </a:cubicBezTo>
                    <a:cubicBezTo>
                      <a:pt x="678086" y="19276"/>
                      <a:pt x="677657" y="22079"/>
                      <a:pt x="683690" y="22684"/>
                    </a:cubicBezTo>
                    <a:close/>
                  </a:path>
                </a:pathLst>
              </a:custGeom>
              <a:grpFill/>
              <a:ln w="9525">
                <a:solidFill>
                  <a:srgbClr val="FF0066"/>
                </a:solidFill>
                <a:round/>
                <a:headEnd/>
                <a:tailEnd/>
                <a:extLst>
                  <a:ext uri="{C807C97D-BFC1-408E-A445-0C87EB9F89A2}">
                    <ask:lineSketchStyleProps xmlns:ask="http://schemas.microsoft.com/office/drawing/2018/sketchyshapes" xmlns="" sd="1186888572">
                      <a:custGeom>
                        <a:avLst/>
                        <a:gdLst>
                          <a:gd name="connsiteX0" fmla="*/ 683531 w 1412548"/>
                          <a:gd name="connsiteY0" fmla="*/ 22678 h 1631572"/>
                          <a:gd name="connsiteX1" fmla="*/ 1182584 w 1412548"/>
                          <a:gd name="connsiteY1" fmla="*/ 210798 h 1631572"/>
                          <a:gd name="connsiteX2" fmla="*/ 1393054 w 1412548"/>
                          <a:gd name="connsiteY2" fmla="*/ 694070 h 1631572"/>
                          <a:gd name="connsiteX3" fmla="*/ 1234425 w 1412548"/>
                          <a:gd name="connsiteY3" fmla="*/ 1222862 h 1631572"/>
                          <a:gd name="connsiteX4" fmla="*/ 722517 w 1412548"/>
                          <a:gd name="connsiteY4" fmla="*/ 1550482 h 1631572"/>
                          <a:gd name="connsiteX5" fmla="*/ 6497 w 1412548"/>
                          <a:gd name="connsiteY5" fmla="*/ 1615418 h 1631572"/>
                          <a:gd name="connsiteX6" fmla="*/ 6497 w 1412548"/>
                          <a:gd name="connsiteY6" fmla="*/ 1621782 h 1631572"/>
                          <a:gd name="connsiteX7" fmla="*/ 677175 w 1412548"/>
                          <a:gd name="connsiteY7" fmla="*/ 1576424 h 1631572"/>
                          <a:gd name="connsiteX8" fmla="*/ 1208434 w 1412548"/>
                          <a:gd name="connsiteY8" fmla="*/ 1278009 h 1631572"/>
                          <a:gd name="connsiteX9" fmla="*/ 1406049 w 1412548"/>
                          <a:gd name="connsiteY9" fmla="*/ 742853 h 1631572"/>
                          <a:gd name="connsiteX10" fmla="*/ 1227927 w 1412548"/>
                          <a:gd name="connsiteY10" fmla="*/ 246529 h 1631572"/>
                          <a:gd name="connsiteX11" fmla="*/ 683531 w 1412548"/>
                          <a:gd name="connsiteY11" fmla="*/ 19415 h 1631572"/>
                          <a:gd name="connsiteX12" fmla="*/ 683531 w 1412548"/>
                          <a:gd name="connsiteY12" fmla="*/ 22678 h 1631572"/>
                          <a:gd name="connsiteX0" fmla="*/ 683531 w 1412548"/>
                          <a:gd name="connsiteY0" fmla="*/ 22678 h 1631572"/>
                          <a:gd name="connsiteX1" fmla="*/ 1182584 w 1412548"/>
                          <a:gd name="connsiteY1" fmla="*/ 210798 h 1631572"/>
                          <a:gd name="connsiteX2" fmla="*/ 1393054 w 1412548"/>
                          <a:gd name="connsiteY2" fmla="*/ 694070 h 1631572"/>
                          <a:gd name="connsiteX3" fmla="*/ 1234425 w 1412548"/>
                          <a:gd name="connsiteY3" fmla="*/ 1222862 h 1631572"/>
                          <a:gd name="connsiteX4" fmla="*/ 722517 w 1412548"/>
                          <a:gd name="connsiteY4" fmla="*/ 1550482 h 1631572"/>
                          <a:gd name="connsiteX5" fmla="*/ 6497 w 1412548"/>
                          <a:gd name="connsiteY5" fmla="*/ 1615418 h 1631572"/>
                          <a:gd name="connsiteX6" fmla="*/ 6497 w 1412548"/>
                          <a:gd name="connsiteY6" fmla="*/ 1621782 h 1631572"/>
                          <a:gd name="connsiteX7" fmla="*/ 677175 w 1412548"/>
                          <a:gd name="connsiteY7" fmla="*/ 1576424 h 1631572"/>
                          <a:gd name="connsiteX8" fmla="*/ 1208434 w 1412548"/>
                          <a:gd name="connsiteY8" fmla="*/ 1278009 h 1631572"/>
                          <a:gd name="connsiteX9" fmla="*/ 1406049 w 1412548"/>
                          <a:gd name="connsiteY9" fmla="*/ 742853 h 1631572"/>
                          <a:gd name="connsiteX10" fmla="*/ 1227927 w 1412548"/>
                          <a:gd name="connsiteY10" fmla="*/ 246529 h 1631572"/>
                          <a:gd name="connsiteX11" fmla="*/ 683531 w 1412548"/>
                          <a:gd name="connsiteY11" fmla="*/ 19415 h 1631572"/>
                          <a:gd name="connsiteX12" fmla="*/ 683531 w 1412548"/>
                          <a:gd name="connsiteY12" fmla="*/ 22678 h 16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548" h="1631572" fill="none" extrusionOk="0">
                            <a:moveTo>
                              <a:pt x="683531" y="22678"/>
                            </a:moveTo>
                            <a:cubicBezTo>
                              <a:pt x="920924" y="-36372"/>
                              <a:pt x="1108984" y="112418"/>
                              <a:pt x="1182584" y="210798"/>
                            </a:cubicBezTo>
                            <a:cubicBezTo>
                              <a:pt x="1250915" y="329469"/>
                              <a:pt x="1397259" y="548861"/>
                              <a:pt x="1393054" y="694070"/>
                            </a:cubicBezTo>
                            <a:cubicBezTo>
                              <a:pt x="1393005" y="860263"/>
                              <a:pt x="1400205" y="1086814"/>
                              <a:pt x="1234425" y="1222862"/>
                            </a:cubicBezTo>
                            <a:cubicBezTo>
                              <a:pt x="1134865" y="1399634"/>
                              <a:pt x="955705" y="1539544"/>
                              <a:pt x="722517" y="1550482"/>
                            </a:cubicBezTo>
                            <a:cubicBezTo>
                              <a:pt x="427137" y="1598008"/>
                              <a:pt x="191546" y="1592084"/>
                              <a:pt x="6497" y="1615418"/>
                            </a:cubicBezTo>
                            <a:cubicBezTo>
                              <a:pt x="-1708" y="1616457"/>
                              <a:pt x="1507" y="1622490"/>
                              <a:pt x="6497" y="1621782"/>
                            </a:cubicBezTo>
                            <a:cubicBezTo>
                              <a:pt x="278142" y="1672320"/>
                              <a:pt x="494265" y="1573283"/>
                              <a:pt x="677175" y="1576424"/>
                            </a:cubicBezTo>
                            <a:cubicBezTo>
                              <a:pt x="948735" y="1509013"/>
                              <a:pt x="1106995" y="1437646"/>
                              <a:pt x="1208434" y="1278009"/>
                            </a:cubicBezTo>
                            <a:cubicBezTo>
                              <a:pt x="1325944" y="1086264"/>
                              <a:pt x="1461422" y="930402"/>
                              <a:pt x="1406049" y="742853"/>
                            </a:cubicBezTo>
                            <a:cubicBezTo>
                              <a:pt x="1410464" y="516315"/>
                              <a:pt x="1345289" y="321758"/>
                              <a:pt x="1227927" y="246529"/>
                            </a:cubicBezTo>
                            <a:cubicBezTo>
                              <a:pt x="1079555" y="19568"/>
                              <a:pt x="850593" y="21698"/>
                              <a:pt x="683531" y="19415"/>
                            </a:cubicBezTo>
                            <a:cubicBezTo>
                              <a:pt x="677488" y="18106"/>
                              <a:pt x="676871" y="23309"/>
                              <a:pt x="683531" y="22678"/>
                            </a:cubicBezTo>
                            <a:close/>
                          </a:path>
                          <a:path w="1412548" h="1631572" stroke="0" extrusionOk="0">
                            <a:moveTo>
                              <a:pt x="683531" y="22678"/>
                            </a:moveTo>
                            <a:cubicBezTo>
                              <a:pt x="922531" y="-28883"/>
                              <a:pt x="1061101" y="92123"/>
                              <a:pt x="1182584" y="210798"/>
                            </a:cubicBezTo>
                            <a:cubicBezTo>
                              <a:pt x="1302706" y="352818"/>
                              <a:pt x="1418792" y="519838"/>
                              <a:pt x="1393054" y="694070"/>
                            </a:cubicBezTo>
                            <a:cubicBezTo>
                              <a:pt x="1414237" y="923877"/>
                              <a:pt x="1386743" y="1068738"/>
                              <a:pt x="1234425" y="1222862"/>
                            </a:cubicBezTo>
                            <a:cubicBezTo>
                              <a:pt x="1159950" y="1406385"/>
                              <a:pt x="968545" y="1483987"/>
                              <a:pt x="722517" y="1550482"/>
                            </a:cubicBezTo>
                            <a:cubicBezTo>
                              <a:pt x="464050" y="1617449"/>
                              <a:pt x="242970" y="1639102"/>
                              <a:pt x="6497" y="1615418"/>
                            </a:cubicBezTo>
                            <a:cubicBezTo>
                              <a:pt x="2604" y="1615202"/>
                              <a:pt x="294" y="1623063"/>
                              <a:pt x="6497" y="1621782"/>
                            </a:cubicBezTo>
                            <a:cubicBezTo>
                              <a:pt x="244119" y="1676289"/>
                              <a:pt x="415270" y="1633928"/>
                              <a:pt x="677175" y="1576424"/>
                            </a:cubicBezTo>
                            <a:cubicBezTo>
                              <a:pt x="929253" y="1534209"/>
                              <a:pt x="1085780" y="1416350"/>
                              <a:pt x="1208434" y="1278009"/>
                            </a:cubicBezTo>
                            <a:cubicBezTo>
                              <a:pt x="1325174" y="1161473"/>
                              <a:pt x="1422030" y="943096"/>
                              <a:pt x="1406049" y="742853"/>
                            </a:cubicBezTo>
                            <a:cubicBezTo>
                              <a:pt x="1401046" y="568455"/>
                              <a:pt x="1346782" y="355339"/>
                              <a:pt x="1227927" y="246529"/>
                            </a:cubicBezTo>
                            <a:cubicBezTo>
                              <a:pt x="1083794" y="138535"/>
                              <a:pt x="895887" y="-22715"/>
                              <a:pt x="683531" y="19415"/>
                            </a:cubicBezTo>
                            <a:cubicBezTo>
                              <a:pt x="678317" y="19555"/>
                              <a:pt x="677574" y="21897"/>
                              <a:pt x="683531" y="22678"/>
                            </a:cubicBezTo>
                            <a:close/>
                          </a:path>
                          <a:path w="1412548" h="1631572" fill="none" stroke="0" extrusionOk="0">
                            <a:moveTo>
                              <a:pt x="683531" y="22678"/>
                            </a:moveTo>
                            <a:cubicBezTo>
                              <a:pt x="907473" y="-43817"/>
                              <a:pt x="1081321" y="107454"/>
                              <a:pt x="1182584" y="210798"/>
                            </a:cubicBezTo>
                            <a:cubicBezTo>
                              <a:pt x="1305946" y="334636"/>
                              <a:pt x="1401453" y="515404"/>
                              <a:pt x="1393054" y="694070"/>
                            </a:cubicBezTo>
                            <a:cubicBezTo>
                              <a:pt x="1402264" y="906479"/>
                              <a:pt x="1401036" y="1077031"/>
                              <a:pt x="1234425" y="1222862"/>
                            </a:cubicBezTo>
                            <a:cubicBezTo>
                              <a:pt x="1168176" y="1426233"/>
                              <a:pt x="959313" y="1529260"/>
                              <a:pt x="722517" y="1550482"/>
                            </a:cubicBezTo>
                            <a:cubicBezTo>
                              <a:pt x="454787" y="1605992"/>
                              <a:pt x="243652" y="1657067"/>
                              <a:pt x="6497" y="1615418"/>
                            </a:cubicBezTo>
                            <a:cubicBezTo>
                              <a:pt x="-71" y="1615981"/>
                              <a:pt x="1487" y="1623299"/>
                              <a:pt x="6497" y="1621782"/>
                            </a:cubicBezTo>
                            <a:cubicBezTo>
                              <a:pt x="258794" y="1702172"/>
                              <a:pt x="466790" y="1602891"/>
                              <a:pt x="677175" y="1576424"/>
                            </a:cubicBezTo>
                            <a:cubicBezTo>
                              <a:pt x="968504" y="1516942"/>
                              <a:pt x="1112547" y="1399975"/>
                              <a:pt x="1208434" y="1278009"/>
                            </a:cubicBezTo>
                            <a:cubicBezTo>
                              <a:pt x="1319771" y="1113855"/>
                              <a:pt x="1418811" y="961618"/>
                              <a:pt x="1406049" y="742853"/>
                            </a:cubicBezTo>
                            <a:cubicBezTo>
                              <a:pt x="1427072" y="515503"/>
                              <a:pt x="1320790" y="341155"/>
                              <a:pt x="1227927" y="246529"/>
                            </a:cubicBezTo>
                            <a:cubicBezTo>
                              <a:pt x="1083801" y="49028"/>
                              <a:pt x="890606" y="6909"/>
                              <a:pt x="683531" y="19415"/>
                            </a:cubicBezTo>
                            <a:cubicBezTo>
                              <a:pt x="677530" y="18765"/>
                              <a:pt x="677169" y="22731"/>
                              <a:pt x="683531" y="22678"/>
                            </a:cubicBezTo>
                            <a:close/>
                          </a:path>
                        </a:pathLst>
                      </a:custGeom>
                      <ask:type>
                        <ask:lineSketchFreehand/>
                      </ask:type>
                    </ask:lineSketchStyleProps>
                  </a:ext>
                </a:extLst>
              </a:ln>
            </p:spPr>
            <p:txBody>
              <a:bodyPr vert="horz" wrap="square" lIns="91419" tIns="45709" rIns="91419" bIns="45709" numCol="1" anchor="t" anchorCtr="0" compatLnSpc="1">
                <a:prstTxWarp prst="textNoShape">
                  <a:avLst/>
                </a:prstTxWarp>
              </a:bodyPr>
              <a:lstStyle/>
              <a:p>
                <a:endParaRPr lang="zh-CN" altLang="en-US"/>
              </a:p>
            </p:txBody>
          </p:sp>
          <p:sp>
            <p:nvSpPr>
              <p:cNvPr id="15" name="Freeform 8">
                <a:extLst>
                  <a:ext uri="{FF2B5EF4-FFF2-40B4-BE49-F238E27FC236}">
                    <a16:creationId xmlns:a16="http://schemas.microsoft.com/office/drawing/2014/main" id="{997DDAC3-8513-4C86-9A24-185C1D18C180}"/>
                  </a:ext>
                </a:extLst>
              </p:cNvPr>
              <p:cNvSpPr>
                <a:spLocks/>
              </p:cNvSpPr>
              <p:nvPr/>
            </p:nvSpPr>
            <p:spPr bwMode="auto">
              <a:xfrm>
                <a:off x="10396538" y="1584325"/>
                <a:ext cx="409575" cy="298450"/>
              </a:xfrm>
              <a:custGeom>
                <a:avLst/>
                <a:gdLst>
                  <a:gd name="connsiteX0" fmla="*/ 182015 w 409575"/>
                  <a:gd name="connsiteY0" fmla="*/ 6476 h 298450"/>
                  <a:gd name="connsiteX1" fmla="*/ 3235 w 409575"/>
                  <a:gd name="connsiteY1" fmla="*/ 288720 h 298450"/>
                  <a:gd name="connsiteX2" fmla="*/ 9747 w 409575"/>
                  <a:gd name="connsiteY2" fmla="*/ 298450 h 298450"/>
                  <a:gd name="connsiteX3" fmla="*/ 247055 w 409575"/>
                  <a:gd name="connsiteY3" fmla="*/ 171937 h 298450"/>
                  <a:gd name="connsiteX4" fmla="*/ 406339 w 409575"/>
                  <a:gd name="connsiteY4" fmla="*/ 9729 h 298450"/>
                  <a:gd name="connsiteX5" fmla="*/ 396591 w 409575"/>
                  <a:gd name="connsiteY5" fmla="*/ 6476 h 298450"/>
                  <a:gd name="connsiteX6" fmla="*/ 234031 w 409575"/>
                  <a:gd name="connsiteY6" fmla="*/ 168683 h 298450"/>
                  <a:gd name="connsiteX7" fmla="*/ 6512 w 409575"/>
                  <a:gd name="connsiteY7" fmla="*/ 285467 h 298450"/>
                  <a:gd name="connsiteX8" fmla="*/ 12983 w 409575"/>
                  <a:gd name="connsiteY8" fmla="*/ 295196 h 298450"/>
                  <a:gd name="connsiteX9" fmla="*/ 188527 w 409575"/>
                  <a:gd name="connsiteY9" fmla="*/ 9729 h 298450"/>
                  <a:gd name="connsiteX10" fmla="*/ 182015 w 409575"/>
                  <a:gd name="connsiteY10" fmla="*/ 6476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298450" fill="none" extrusionOk="0">
                    <a:moveTo>
                      <a:pt x="182015" y="6476"/>
                    </a:moveTo>
                    <a:cubicBezTo>
                      <a:pt x="135837" y="112941"/>
                      <a:pt x="79492" y="200624"/>
                      <a:pt x="3235" y="288720"/>
                    </a:cubicBezTo>
                    <a:cubicBezTo>
                      <a:pt x="1514" y="292371"/>
                      <a:pt x="3206" y="298723"/>
                      <a:pt x="9747" y="298450"/>
                    </a:cubicBezTo>
                    <a:cubicBezTo>
                      <a:pt x="90810" y="273011"/>
                      <a:pt x="156878" y="225488"/>
                      <a:pt x="247055" y="171937"/>
                    </a:cubicBezTo>
                    <a:cubicBezTo>
                      <a:pt x="312776" y="142486"/>
                      <a:pt x="364392" y="91159"/>
                      <a:pt x="406339" y="9729"/>
                    </a:cubicBezTo>
                    <a:cubicBezTo>
                      <a:pt x="408443" y="4173"/>
                      <a:pt x="398920" y="804"/>
                      <a:pt x="396591" y="6476"/>
                    </a:cubicBezTo>
                    <a:cubicBezTo>
                      <a:pt x="361800" y="64108"/>
                      <a:pt x="295015" y="125136"/>
                      <a:pt x="234031" y="168683"/>
                    </a:cubicBezTo>
                    <a:cubicBezTo>
                      <a:pt x="156816" y="203324"/>
                      <a:pt x="74469" y="257097"/>
                      <a:pt x="6512" y="285467"/>
                    </a:cubicBezTo>
                    <a:cubicBezTo>
                      <a:pt x="9883" y="288675"/>
                      <a:pt x="9778" y="292593"/>
                      <a:pt x="12983" y="295196"/>
                    </a:cubicBezTo>
                    <a:cubicBezTo>
                      <a:pt x="97211" y="224501"/>
                      <a:pt x="157269" y="131992"/>
                      <a:pt x="188527" y="9729"/>
                    </a:cubicBezTo>
                    <a:cubicBezTo>
                      <a:pt x="188461" y="6366"/>
                      <a:pt x="185578" y="2586"/>
                      <a:pt x="182015" y="6476"/>
                    </a:cubicBezTo>
                    <a:close/>
                  </a:path>
                  <a:path w="409575" h="298450" stroke="0" extrusionOk="0">
                    <a:moveTo>
                      <a:pt x="182015" y="6476"/>
                    </a:moveTo>
                    <a:cubicBezTo>
                      <a:pt x="157467" y="116574"/>
                      <a:pt x="88841" y="208547"/>
                      <a:pt x="3235" y="288720"/>
                    </a:cubicBezTo>
                    <a:cubicBezTo>
                      <a:pt x="-1110" y="292768"/>
                      <a:pt x="4471" y="297748"/>
                      <a:pt x="9747" y="298450"/>
                    </a:cubicBezTo>
                    <a:cubicBezTo>
                      <a:pt x="104792" y="293727"/>
                      <a:pt x="177142" y="229491"/>
                      <a:pt x="247055" y="171937"/>
                    </a:cubicBezTo>
                    <a:cubicBezTo>
                      <a:pt x="322320" y="136436"/>
                      <a:pt x="377247" y="83772"/>
                      <a:pt x="406339" y="9729"/>
                    </a:cubicBezTo>
                    <a:cubicBezTo>
                      <a:pt x="409306" y="4202"/>
                      <a:pt x="399080" y="-1525"/>
                      <a:pt x="396591" y="6476"/>
                    </a:cubicBezTo>
                    <a:cubicBezTo>
                      <a:pt x="370422" y="67825"/>
                      <a:pt x="302527" y="123191"/>
                      <a:pt x="234031" y="168683"/>
                    </a:cubicBezTo>
                    <a:cubicBezTo>
                      <a:pt x="161120" y="232121"/>
                      <a:pt x="105154" y="252907"/>
                      <a:pt x="6512" y="285467"/>
                    </a:cubicBezTo>
                    <a:cubicBezTo>
                      <a:pt x="9903" y="288730"/>
                      <a:pt x="10140" y="291734"/>
                      <a:pt x="12983" y="295196"/>
                    </a:cubicBezTo>
                    <a:cubicBezTo>
                      <a:pt x="84971" y="214234"/>
                      <a:pt x="165572" y="90128"/>
                      <a:pt x="188527" y="9729"/>
                    </a:cubicBezTo>
                    <a:cubicBezTo>
                      <a:pt x="188572" y="7110"/>
                      <a:pt x="185968" y="2884"/>
                      <a:pt x="182015" y="6476"/>
                    </a:cubicBezTo>
                    <a:close/>
                  </a:path>
                </a:pathLst>
              </a:custGeom>
              <a:grpFill/>
              <a:ln w="9525">
                <a:solidFill>
                  <a:srgbClr val="FF0066"/>
                </a:solidFill>
                <a:round/>
                <a:headEnd/>
                <a:tailEnd/>
                <a:extLst>
                  <a:ext uri="{C807C97D-BFC1-408E-A445-0C87EB9F89A2}">
                    <ask:lineSketchStyleProps xmlns:ask="http://schemas.microsoft.com/office/drawing/2018/sketchyshapes" xmlns="" sd="1538759010">
                      <a:custGeom>
                        <a:avLst/>
                        <a:gdLst>
                          <a:gd name="connsiteX0" fmla="*/ 181972 w 409480"/>
                          <a:gd name="connsiteY0" fmla="*/ 6474 h 298381"/>
                          <a:gd name="connsiteX1" fmla="*/ 3234 w 409480"/>
                          <a:gd name="connsiteY1" fmla="*/ 288653 h 298381"/>
                          <a:gd name="connsiteX2" fmla="*/ 9744 w 409480"/>
                          <a:gd name="connsiteY2" fmla="*/ 298381 h 298381"/>
                          <a:gd name="connsiteX3" fmla="*/ 246997 w 409480"/>
                          <a:gd name="connsiteY3" fmla="*/ 171897 h 298381"/>
                          <a:gd name="connsiteX4" fmla="*/ 406244 w 409480"/>
                          <a:gd name="connsiteY4" fmla="*/ 9726 h 298381"/>
                          <a:gd name="connsiteX5" fmla="*/ 396499 w 409480"/>
                          <a:gd name="connsiteY5" fmla="*/ 6474 h 298381"/>
                          <a:gd name="connsiteX6" fmla="*/ 233976 w 409480"/>
                          <a:gd name="connsiteY6" fmla="*/ 168644 h 298381"/>
                          <a:gd name="connsiteX7" fmla="*/ 6510 w 409480"/>
                          <a:gd name="connsiteY7" fmla="*/ 285401 h 298381"/>
                          <a:gd name="connsiteX8" fmla="*/ 12979 w 409480"/>
                          <a:gd name="connsiteY8" fmla="*/ 295127 h 298381"/>
                          <a:gd name="connsiteX9" fmla="*/ 188483 w 409480"/>
                          <a:gd name="connsiteY9" fmla="*/ 9726 h 298381"/>
                          <a:gd name="connsiteX10" fmla="*/ 181972 w 409480"/>
                          <a:gd name="connsiteY10" fmla="*/ 6474 h 298381"/>
                          <a:gd name="connsiteX0" fmla="*/ 181972 w 409480"/>
                          <a:gd name="connsiteY0" fmla="*/ 6474 h 298381"/>
                          <a:gd name="connsiteX1" fmla="*/ 3234 w 409480"/>
                          <a:gd name="connsiteY1" fmla="*/ 288653 h 298381"/>
                          <a:gd name="connsiteX2" fmla="*/ 9744 w 409480"/>
                          <a:gd name="connsiteY2" fmla="*/ 298381 h 298381"/>
                          <a:gd name="connsiteX3" fmla="*/ 246997 w 409480"/>
                          <a:gd name="connsiteY3" fmla="*/ 171897 h 298381"/>
                          <a:gd name="connsiteX4" fmla="*/ 406244 w 409480"/>
                          <a:gd name="connsiteY4" fmla="*/ 9726 h 298381"/>
                          <a:gd name="connsiteX5" fmla="*/ 396499 w 409480"/>
                          <a:gd name="connsiteY5" fmla="*/ 6474 h 298381"/>
                          <a:gd name="connsiteX6" fmla="*/ 233976 w 409480"/>
                          <a:gd name="connsiteY6" fmla="*/ 168644 h 298381"/>
                          <a:gd name="connsiteX7" fmla="*/ 6510 w 409480"/>
                          <a:gd name="connsiteY7" fmla="*/ 285401 h 298381"/>
                          <a:gd name="connsiteX8" fmla="*/ 12979 w 409480"/>
                          <a:gd name="connsiteY8" fmla="*/ 295127 h 298381"/>
                          <a:gd name="connsiteX9" fmla="*/ 188483 w 409480"/>
                          <a:gd name="connsiteY9" fmla="*/ 9726 h 298381"/>
                          <a:gd name="connsiteX10" fmla="*/ 181972 w 409480"/>
                          <a:gd name="connsiteY10" fmla="*/ 6474 h 29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480" h="298381" fill="none" extrusionOk="0">
                            <a:moveTo>
                              <a:pt x="181972" y="6474"/>
                            </a:moveTo>
                            <a:cubicBezTo>
                              <a:pt x="133072" y="123595"/>
                              <a:pt x="76387" y="196255"/>
                              <a:pt x="3234" y="288653"/>
                            </a:cubicBezTo>
                            <a:cubicBezTo>
                              <a:pt x="2677" y="292609"/>
                              <a:pt x="3121" y="299452"/>
                              <a:pt x="9744" y="298381"/>
                            </a:cubicBezTo>
                            <a:cubicBezTo>
                              <a:pt x="83830" y="273493"/>
                              <a:pt x="151594" y="224985"/>
                              <a:pt x="246997" y="171897"/>
                            </a:cubicBezTo>
                            <a:cubicBezTo>
                              <a:pt x="313274" y="144756"/>
                              <a:pt x="363152" y="97693"/>
                              <a:pt x="406244" y="9726"/>
                            </a:cubicBezTo>
                            <a:cubicBezTo>
                              <a:pt x="407693" y="4704"/>
                              <a:pt x="397994" y="1541"/>
                              <a:pt x="396499" y="6474"/>
                            </a:cubicBezTo>
                            <a:cubicBezTo>
                              <a:pt x="362807" y="62228"/>
                              <a:pt x="292053" y="132071"/>
                              <a:pt x="233976" y="168644"/>
                            </a:cubicBezTo>
                            <a:cubicBezTo>
                              <a:pt x="146870" y="187786"/>
                              <a:pt x="62023" y="251751"/>
                              <a:pt x="6510" y="285401"/>
                            </a:cubicBezTo>
                            <a:cubicBezTo>
                              <a:pt x="10624" y="288360"/>
                              <a:pt x="9805" y="293115"/>
                              <a:pt x="12979" y="295127"/>
                            </a:cubicBezTo>
                            <a:cubicBezTo>
                              <a:pt x="108226" y="232798"/>
                              <a:pt x="156858" y="135388"/>
                              <a:pt x="188483" y="9726"/>
                            </a:cubicBezTo>
                            <a:cubicBezTo>
                              <a:pt x="187897" y="5497"/>
                              <a:pt x="185701" y="2197"/>
                              <a:pt x="181972" y="6474"/>
                            </a:cubicBezTo>
                            <a:close/>
                          </a:path>
                          <a:path w="409480" h="298381" stroke="0" extrusionOk="0">
                            <a:moveTo>
                              <a:pt x="181972" y="6474"/>
                            </a:moveTo>
                            <a:cubicBezTo>
                              <a:pt x="161046" y="111394"/>
                              <a:pt x="79665" y="212932"/>
                              <a:pt x="3234" y="288653"/>
                            </a:cubicBezTo>
                            <a:cubicBezTo>
                              <a:pt x="-1564" y="291883"/>
                              <a:pt x="4697" y="298586"/>
                              <a:pt x="9744" y="298381"/>
                            </a:cubicBezTo>
                            <a:cubicBezTo>
                              <a:pt x="109238" y="294426"/>
                              <a:pt x="164674" y="233317"/>
                              <a:pt x="246997" y="171897"/>
                            </a:cubicBezTo>
                            <a:cubicBezTo>
                              <a:pt x="330672" y="135616"/>
                              <a:pt x="379927" y="67697"/>
                              <a:pt x="406244" y="9726"/>
                            </a:cubicBezTo>
                            <a:cubicBezTo>
                              <a:pt x="410508" y="5653"/>
                              <a:pt x="396943" y="-1471"/>
                              <a:pt x="396499" y="6474"/>
                            </a:cubicBezTo>
                            <a:cubicBezTo>
                              <a:pt x="366315" y="68867"/>
                              <a:pt x="311010" y="108265"/>
                              <a:pt x="233976" y="168644"/>
                            </a:cubicBezTo>
                            <a:cubicBezTo>
                              <a:pt x="159191" y="230330"/>
                              <a:pt x="103526" y="250820"/>
                              <a:pt x="6510" y="285401"/>
                            </a:cubicBezTo>
                            <a:cubicBezTo>
                              <a:pt x="10446" y="289176"/>
                              <a:pt x="10410" y="291719"/>
                              <a:pt x="12979" y="295127"/>
                            </a:cubicBezTo>
                            <a:cubicBezTo>
                              <a:pt x="90243" y="219067"/>
                              <a:pt x="158228" y="94656"/>
                              <a:pt x="188483" y="9726"/>
                            </a:cubicBezTo>
                            <a:cubicBezTo>
                              <a:pt x="189284" y="7743"/>
                              <a:pt x="186483" y="3820"/>
                              <a:pt x="181972" y="6474"/>
                            </a:cubicBezTo>
                            <a:close/>
                          </a:path>
                          <a:path w="409480" h="298381" fill="none" stroke="0" extrusionOk="0">
                            <a:moveTo>
                              <a:pt x="181972" y="6474"/>
                            </a:moveTo>
                            <a:cubicBezTo>
                              <a:pt x="160375" y="120262"/>
                              <a:pt x="84790" y="201697"/>
                              <a:pt x="3234" y="288653"/>
                            </a:cubicBezTo>
                            <a:cubicBezTo>
                              <a:pt x="502" y="293026"/>
                              <a:pt x="3962" y="298223"/>
                              <a:pt x="9744" y="298381"/>
                            </a:cubicBezTo>
                            <a:cubicBezTo>
                              <a:pt x="93576" y="281088"/>
                              <a:pt x="158828" y="228418"/>
                              <a:pt x="246997" y="171897"/>
                            </a:cubicBezTo>
                            <a:cubicBezTo>
                              <a:pt x="324477" y="151108"/>
                              <a:pt x="373014" y="99160"/>
                              <a:pt x="406244" y="9726"/>
                            </a:cubicBezTo>
                            <a:cubicBezTo>
                              <a:pt x="407960" y="5541"/>
                              <a:pt x="398311" y="-250"/>
                              <a:pt x="396499" y="6474"/>
                            </a:cubicBezTo>
                            <a:cubicBezTo>
                              <a:pt x="366522" y="62773"/>
                              <a:pt x="302201" y="125034"/>
                              <a:pt x="233976" y="168644"/>
                            </a:cubicBezTo>
                            <a:cubicBezTo>
                              <a:pt x="153953" y="212198"/>
                              <a:pt x="83014" y="252186"/>
                              <a:pt x="6510" y="285401"/>
                            </a:cubicBezTo>
                            <a:cubicBezTo>
                              <a:pt x="10835" y="288667"/>
                              <a:pt x="10533" y="292064"/>
                              <a:pt x="12979" y="295127"/>
                            </a:cubicBezTo>
                            <a:cubicBezTo>
                              <a:pt x="81107" y="206490"/>
                              <a:pt x="161647" y="115530"/>
                              <a:pt x="188483" y="9726"/>
                            </a:cubicBezTo>
                            <a:cubicBezTo>
                              <a:pt x="188484" y="7321"/>
                              <a:pt x="186122" y="2265"/>
                              <a:pt x="181972" y="6474"/>
                            </a:cubicBezTo>
                            <a:close/>
                          </a:path>
                        </a:pathLst>
                      </a:custGeom>
                      <ask:type>
                        <ask:lineSketchFreehand/>
                      </ask:type>
                    </ask:lineSketchStyleProps>
                  </a:ext>
                </a:extLst>
              </a:ln>
            </p:spPr>
            <p:txBody>
              <a:bodyPr vert="horz" wrap="square" lIns="91419" tIns="45709" rIns="91419" bIns="45709" numCol="1" anchor="t" anchorCtr="0" compatLnSpc="1">
                <a:prstTxWarp prst="textNoShape">
                  <a:avLst/>
                </a:prstTxWarp>
              </a:bodyPr>
              <a:lstStyle/>
              <a:p>
                <a:endParaRPr lang="zh-CN" altLang="en-US"/>
              </a:p>
            </p:txBody>
          </p:sp>
        </p:grpSp>
      </p:grpSp>
      <p:grpSp>
        <p:nvGrpSpPr>
          <p:cNvPr id="16" name="Group 15">
            <a:extLst>
              <a:ext uri="{FF2B5EF4-FFF2-40B4-BE49-F238E27FC236}">
                <a16:creationId xmlns:a16="http://schemas.microsoft.com/office/drawing/2014/main" id="{54AE3625-182B-49AA-A14F-71098F3A4F4A}"/>
              </a:ext>
            </a:extLst>
          </p:cNvPr>
          <p:cNvGrpSpPr/>
          <p:nvPr/>
        </p:nvGrpSpPr>
        <p:grpSpPr>
          <a:xfrm>
            <a:off x="3546120" y="2316784"/>
            <a:ext cx="2026885" cy="1828377"/>
            <a:chOff x="1040629" y="1228088"/>
            <a:chExt cx="2027354" cy="1828800"/>
          </a:xfrm>
        </p:grpSpPr>
        <p:pic>
          <p:nvPicPr>
            <p:cNvPr id="17" name="图片 7">
              <a:extLst>
                <a:ext uri="{FF2B5EF4-FFF2-40B4-BE49-F238E27FC236}">
                  <a16:creationId xmlns:a16="http://schemas.microsoft.com/office/drawing/2014/main" id="{4C69E7DD-70A6-4A7F-B32A-1FB24F9531FD}"/>
                </a:ext>
              </a:extLst>
            </p:cNvPr>
            <p:cNvPicPr>
              <a:picLocks noChangeAspect="1"/>
            </p:cNvPicPr>
            <p:nvPr/>
          </p:nvPicPr>
          <p:blipFill>
            <a:blip r:embed="rId3"/>
            <a:stretch>
              <a:fillRect/>
            </a:stretch>
          </p:blipFill>
          <p:spPr>
            <a:xfrm>
              <a:off x="1040629" y="1228088"/>
              <a:ext cx="2017727" cy="1828800"/>
            </a:xfrm>
            <a:prstGeom prst="rect">
              <a:avLst/>
            </a:prstGeom>
          </p:spPr>
        </p:pic>
        <p:sp>
          <p:nvSpPr>
            <p:cNvPr id="18" name="TextBox 17">
              <a:extLst>
                <a:ext uri="{FF2B5EF4-FFF2-40B4-BE49-F238E27FC236}">
                  <a16:creationId xmlns:a16="http://schemas.microsoft.com/office/drawing/2014/main" id="{41BB0AE0-E045-4437-9D10-567B37C558B4}"/>
                </a:ext>
              </a:extLst>
            </p:cNvPr>
            <p:cNvSpPr txBox="1"/>
            <p:nvPr/>
          </p:nvSpPr>
          <p:spPr>
            <a:xfrm>
              <a:off x="1426685" y="1697751"/>
              <a:ext cx="1641298" cy="1015663"/>
            </a:xfrm>
            <a:prstGeom prst="rect">
              <a:avLst/>
            </a:prstGeom>
            <a:noFill/>
          </p:spPr>
          <p:txBody>
            <a:bodyPr wrap="square" rtlCol="0">
              <a:spAutoFit/>
            </a:bodyPr>
            <a:lstStyle/>
            <a:p>
              <a:r>
                <a:rPr lang="en-US" sz="2999" dirty="0" err="1">
                  <a:solidFill>
                    <a:srgbClr val="0066FF"/>
                  </a:solidFill>
                  <a:latin typeface="Times New Roman" panose="02020603050405020304" pitchFamily="18" charset="0"/>
                  <a:cs typeface="Times New Roman" panose="02020603050405020304" pitchFamily="18" charset="0"/>
                </a:rPr>
                <a:t>Trình</a:t>
              </a:r>
              <a:r>
                <a:rPr lang="en-US" sz="2999" dirty="0">
                  <a:solidFill>
                    <a:srgbClr val="0066FF"/>
                  </a:solidFill>
                  <a:latin typeface="Times New Roman" panose="02020603050405020304" pitchFamily="18" charset="0"/>
                  <a:cs typeface="Times New Roman" panose="02020603050405020304" pitchFamily="18" charset="0"/>
                </a:rPr>
                <a:t> </a:t>
              </a:r>
              <a:r>
                <a:rPr lang="en-US" sz="2999" dirty="0" err="1">
                  <a:solidFill>
                    <a:srgbClr val="0066FF"/>
                  </a:solidFill>
                  <a:latin typeface="Times New Roman" panose="02020603050405020304" pitchFamily="18" charset="0"/>
                  <a:cs typeface="Times New Roman" panose="02020603050405020304" pitchFamily="18" charset="0"/>
                </a:rPr>
                <a:t>bày</a:t>
              </a:r>
              <a:endParaRPr lang="en-US" sz="2999" dirty="0">
                <a:solidFill>
                  <a:srgbClr val="0066FF"/>
                </a:solidFill>
                <a:latin typeface="Times New Roman" panose="02020603050405020304" pitchFamily="18" charset="0"/>
                <a:cs typeface="Times New Roman" panose="02020603050405020304" pitchFamily="18" charset="0"/>
              </a:endParaRPr>
            </a:p>
          </p:txBody>
        </p:sp>
      </p:grpSp>
      <p:pic>
        <p:nvPicPr>
          <p:cNvPr id="19" name="Picture 18" descr="A picture containing text, toy, doll&#10;&#10;Description automatically generated">
            <a:extLst>
              <a:ext uri="{FF2B5EF4-FFF2-40B4-BE49-F238E27FC236}">
                <a16:creationId xmlns:a16="http://schemas.microsoft.com/office/drawing/2014/main" id="{B64D8EAD-9C44-4A4C-91CD-ADC572D46B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30496" y="3704327"/>
            <a:ext cx="1733149" cy="3235371"/>
          </a:xfrm>
          <a:prstGeom prst="rect">
            <a:avLst/>
          </a:prstGeom>
        </p:spPr>
      </p:pic>
      <p:pic>
        <p:nvPicPr>
          <p:cNvPr id="20" name="Picture 19" descr="A picture containing text, toy, doll&#10;&#10;Description automatically generated">
            <a:extLst>
              <a:ext uri="{FF2B5EF4-FFF2-40B4-BE49-F238E27FC236}">
                <a16:creationId xmlns:a16="http://schemas.microsoft.com/office/drawing/2014/main" id="{BE0ED510-DAE8-4919-BC4A-7737120F4F5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84570" y="3751981"/>
            <a:ext cx="1561877" cy="3106019"/>
          </a:xfrm>
          <a:prstGeom prst="rect">
            <a:avLst/>
          </a:prstGeom>
        </p:spPr>
      </p:pic>
      <p:grpSp>
        <p:nvGrpSpPr>
          <p:cNvPr id="21" name="Group 20">
            <a:extLst>
              <a:ext uri="{FF2B5EF4-FFF2-40B4-BE49-F238E27FC236}">
                <a16:creationId xmlns:a16="http://schemas.microsoft.com/office/drawing/2014/main" id="{D3D60783-D3E6-4087-99B0-2EF29448B816}"/>
              </a:ext>
            </a:extLst>
          </p:cNvPr>
          <p:cNvGrpSpPr/>
          <p:nvPr/>
        </p:nvGrpSpPr>
        <p:grpSpPr>
          <a:xfrm>
            <a:off x="5613286" y="1803731"/>
            <a:ext cx="2166667" cy="1828377"/>
            <a:chOff x="3769768" y="601490"/>
            <a:chExt cx="2167169" cy="1828800"/>
          </a:xfrm>
        </p:grpSpPr>
        <p:pic>
          <p:nvPicPr>
            <p:cNvPr id="22" name="图片 2">
              <a:extLst>
                <a:ext uri="{FF2B5EF4-FFF2-40B4-BE49-F238E27FC236}">
                  <a16:creationId xmlns:a16="http://schemas.microsoft.com/office/drawing/2014/main" id="{241830EE-577E-47B6-9D8C-D33639B3229C}"/>
                </a:ext>
              </a:extLst>
            </p:cNvPr>
            <p:cNvPicPr>
              <a:picLocks noChangeAspect="1"/>
            </p:cNvPicPr>
            <p:nvPr/>
          </p:nvPicPr>
          <p:blipFill>
            <a:blip r:embed="rId3"/>
            <a:stretch>
              <a:fillRect/>
            </a:stretch>
          </p:blipFill>
          <p:spPr>
            <a:xfrm flipH="1">
              <a:off x="3769768" y="601490"/>
              <a:ext cx="2017726" cy="1828800"/>
            </a:xfrm>
            <a:prstGeom prst="rect">
              <a:avLst/>
            </a:prstGeom>
          </p:spPr>
        </p:pic>
        <p:sp>
          <p:nvSpPr>
            <p:cNvPr id="23" name="TextBox 22">
              <a:extLst>
                <a:ext uri="{FF2B5EF4-FFF2-40B4-BE49-F238E27FC236}">
                  <a16:creationId xmlns:a16="http://schemas.microsoft.com/office/drawing/2014/main" id="{DC13387B-A6D6-4839-97FD-540B73AA390D}"/>
                </a:ext>
              </a:extLst>
            </p:cNvPr>
            <p:cNvSpPr txBox="1"/>
            <p:nvPr/>
          </p:nvSpPr>
          <p:spPr>
            <a:xfrm>
              <a:off x="4385098" y="1065879"/>
              <a:ext cx="1551839" cy="1015663"/>
            </a:xfrm>
            <a:prstGeom prst="rect">
              <a:avLst/>
            </a:prstGeom>
            <a:noFill/>
          </p:spPr>
          <p:txBody>
            <a:bodyPr wrap="square" rtlCol="0">
              <a:spAutoFit/>
            </a:bodyPr>
            <a:lstStyle/>
            <a:p>
              <a:r>
                <a:rPr lang="en-US" sz="2999" dirty="0" err="1">
                  <a:solidFill>
                    <a:srgbClr val="00CC00"/>
                  </a:solidFill>
                  <a:latin typeface="Times New Roman" panose="02020603050405020304" pitchFamily="18" charset="0"/>
                  <a:cs typeface="Times New Roman" panose="02020603050405020304" pitchFamily="18" charset="0"/>
                </a:rPr>
                <a:t>Nhận</a:t>
              </a:r>
              <a:r>
                <a:rPr lang="en-US" sz="2999" dirty="0">
                  <a:solidFill>
                    <a:srgbClr val="00CC00"/>
                  </a:solidFill>
                  <a:latin typeface="Times New Roman" panose="02020603050405020304" pitchFamily="18" charset="0"/>
                  <a:cs typeface="Times New Roman" panose="02020603050405020304" pitchFamily="18" charset="0"/>
                </a:rPr>
                <a:t> </a:t>
              </a:r>
              <a:r>
                <a:rPr lang="en-US" sz="2999" dirty="0" err="1">
                  <a:solidFill>
                    <a:srgbClr val="00CC00"/>
                  </a:solidFill>
                  <a:latin typeface="Times New Roman" panose="02020603050405020304" pitchFamily="18" charset="0"/>
                  <a:cs typeface="Times New Roman" panose="02020603050405020304" pitchFamily="18" charset="0"/>
                </a:rPr>
                <a:t>xét</a:t>
              </a:r>
              <a:endParaRPr lang="en-US" sz="2999" dirty="0">
                <a:solidFill>
                  <a:srgbClr val="00CC00"/>
                </a:solidFill>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FD60909D-C140-4836-8623-FAAF1237BD27}"/>
              </a:ext>
            </a:extLst>
          </p:cNvPr>
          <p:cNvSpPr txBox="1"/>
          <p:nvPr/>
        </p:nvSpPr>
        <p:spPr>
          <a:xfrm>
            <a:off x="683427" y="1803732"/>
            <a:ext cx="3020828" cy="953886"/>
          </a:xfrm>
          <a:custGeom>
            <a:avLst/>
            <a:gdLst>
              <a:gd name="connsiteX0" fmla="*/ 0 w 2476143"/>
              <a:gd name="connsiteY0" fmla="*/ 0 h 954107"/>
              <a:gd name="connsiteX1" fmla="*/ 2476143 w 2476143"/>
              <a:gd name="connsiteY1" fmla="*/ 0 h 954107"/>
              <a:gd name="connsiteX2" fmla="*/ 2476143 w 2476143"/>
              <a:gd name="connsiteY2" fmla="*/ 954107 h 954107"/>
              <a:gd name="connsiteX3" fmla="*/ 0 w 2476143"/>
              <a:gd name="connsiteY3" fmla="*/ 954107 h 954107"/>
              <a:gd name="connsiteX4" fmla="*/ 0 w 2476143"/>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143" h="954107" fill="none" extrusionOk="0">
                <a:moveTo>
                  <a:pt x="0" y="0"/>
                </a:moveTo>
                <a:cubicBezTo>
                  <a:pt x="313699" y="5222"/>
                  <a:pt x="2080220" y="24918"/>
                  <a:pt x="2476143" y="0"/>
                </a:cubicBezTo>
                <a:cubicBezTo>
                  <a:pt x="2501451" y="365569"/>
                  <a:pt x="2510688" y="532638"/>
                  <a:pt x="2476143" y="954107"/>
                </a:cubicBezTo>
                <a:cubicBezTo>
                  <a:pt x="1750939" y="789346"/>
                  <a:pt x="697821" y="1072257"/>
                  <a:pt x="0" y="954107"/>
                </a:cubicBezTo>
                <a:cubicBezTo>
                  <a:pt x="25104" y="519547"/>
                  <a:pt x="34190" y="155245"/>
                  <a:pt x="0" y="0"/>
                </a:cubicBezTo>
                <a:close/>
              </a:path>
              <a:path w="2476143" h="954107" stroke="0" extrusionOk="0">
                <a:moveTo>
                  <a:pt x="0" y="0"/>
                </a:moveTo>
                <a:cubicBezTo>
                  <a:pt x="1128329" y="11849"/>
                  <a:pt x="1446789" y="-161459"/>
                  <a:pt x="2476143" y="0"/>
                </a:cubicBezTo>
                <a:cubicBezTo>
                  <a:pt x="2400327" y="168997"/>
                  <a:pt x="2429108" y="796602"/>
                  <a:pt x="2476143" y="954107"/>
                </a:cubicBezTo>
                <a:cubicBezTo>
                  <a:pt x="1880332" y="808247"/>
                  <a:pt x="1012856" y="875783"/>
                  <a:pt x="0" y="954107"/>
                </a:cubicBezTo>
                <a:cubicBezTo>
                  <a:pt x="-25366" y="710691"/>
                  <a:pt x="-56101" y="157707"/>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custGeom>
                    <a:avLst/>
                    <a:gdLst>
                      <a:gd name="connsiteX0" fmla="*/ 0 w 3020828"/>
                      <a:gd name="connsiteY0" fmla="*/ 0 h 953886"/>
                      <a:gd name="connsiteX1" fmla="*/ 3020828 w 3020828"/>
                      <a:gd name="connsiteY1" fmla="*/ 0 h 953886"/>
                      <a:gd name="connsiteX2" fmla="*/ 3020828 w 3020828"/>
                      <a:gd name="connsiteY2" fmla="*/ 953886 h 953886"/>
                      <a:gd name="connsiteX3" fmla="*/ 0 w 3020828"/>
                      <a:gd name="connsiteY3" fmla="*/ 953886 h 953886"/>
                      <a:gd name="connsiteX4" fmla="*/ 0 w 3020828"/>
                      <a:gd name="connsiteY4" fmla="*/ 0 h 95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0828" h="953886" fill="none" extrusionOk="0">
                        <a:moveTo>
                          <a:pt x="0" y="0"/>
                        </a:moveTo>
                        <a:cubicBezTo>
                          <a:pt x="1059315" y="5222"/>
                          <a:pt x="1967794" y="24918"/>
                          <a:pt x="3020828" y="0"/>
                        </a:cubicBezTo>
                        <a:cubicBezTo>
                          <a:pt x="3027464" y="289128"/>
                          <a:pt x="2956288" y="749815"/>
                          <a:pt x="3020828" y="953886"/>
                        </a:cubicBezTo>
                        <a:cubicBezTo>
                          <a:pt x="1920192" y="789125"/>
                          <a:pt x="1161181" y="1072036"/>
                          <a:pt x="0" y="953886"/>
                        </a:cubicBezTo>
                        <a:cubicBezTo>
                          <a:pt x="27851" y="554376"/>
                          <a:pt x="-63318" y="324265"/>
                          <a:pt x="0" y="0"/>
                        </a:cubicBezTo>
                        <a:close/>
                      </a:path>
                      <a:path w="3020828" h="953886" stroke="0" extrusionOk="0">
                        <a:moveTo>
                          <a:pt x="0" y="0"/>
                        </a:moveTo>
                        <a:cubicBezTo>
                          <a:pt x="1010385" y="11849"/>
                          <a:pt x="1513477" y="-161459"/>
                          <a:pt x="3020828" y="0"/>
                        </a:cubicBezTo>
                        <a:cubicBezTo>
                          <a:pt x="3031651" y="332250"/>
                          <a:pt x="3085224" y="760028"/>
                          <a:pt x="3020828" y="953886"/>
                        </a:cubicBezTo>
                        <a:cubicBezTo>
                          <a:pt x="2480077" y="808026"/>
                          <a:pt x="619410" y="875562"/>
                          <a:pt x="0" y="953886"/>
                        </a:cubicBezTo>
                        <a:cubicBezTo>
                          <a:pt x="-6827" y="560498"/>
                          <a:pt x="-82611" y="246216"/>
                          <a:pt x="0" y="0"/>
                        </a:cubicBezTo>
                        <a:close/>
                      </a:path>
                    </a:pathLst>
                  </a:custGeom>
                  <ask:type>
                    <ask:lineSketchCurved/>
                  </ask:type>
                </ask:lineSketchStyleProps>
              </a:ext>
            </a:extLst>
          </a:ln>
        </p:spPr>
        <p:txBody>
          <a:bodyPr wrap="square">
            <a:spAutoFit/>
          </a:bodyPr>
          <a:lstStyle/>
          <a:p>
            <a:pPr algn="l"/>
            <a:r>
              <a:rPr lang="en-US" sz="2799" dirty="0" err="1">
                <a:solidFill>
                  <a:srgbClr val="FF0066"/>
                </a:solidFill>
                <a:latin typeface="Times New Roman" panose="02020603050405020304" pitchFamily="18" charset="0"/>
                <a:cs typeface="Times New Roman" panose="02020603050405020304" pitchFamily="18" charset="0"/>
              </a:rPr>
              <a:t>Đọc</a:t>
            </a:r>
            <a:r>
              <a:rPr lang="en-US" sz="2799" dirty="0">
                <a:solidFill>
                  <a:srgbClr val="FF0066"/>
                </a:solidFill>
                <a:latin typeface="Times New Roman" panose="02020603050405020304" pitchFamily="18" charset="0"/>
                <a:cs typeface="Times New Roman" panose="02020603050405020304" pitchFamily="18" charset="0"/>
              </a:rPr>
              <a:t> </a:t>
            </a:r>
            <a:r>
              <a:rPr lang="en-US" sz="2799" dirty="0" err="1">
                <a:solidFill>
                  <a:srgbClr val="FF0066"/>
                </a:solidFill>
                <a:latin typeface="Times New Roman" panose="02020603050405020304" pitchFamily="18" charset="0"/>
                <a:cs typeface="Times New Roman" panose="02020603050405020304" pitchFamily="18" charset="0"/>
              </a:rPr>
              <a:t>bài</a:t>
            </a:r>
            <a:r>
              <a:rPr lang="en-US" sz="2799" dirty="0">
                <a:solidFill>
                  <a:srgbClr val="FF0066"/>
                </a:solidFill>
                <a:latin typeface="Times New Roman" panose="02020603050405020304" pitchFamily="18" charset="0"/>
                <a:cs typeface="Times New Roman" panose="02020603050405020304" pitchFamily="18" charset="0"/>
              </a:rPr>
              <a:t> </a:t>
            </a:r>
            <a:r>
              <a:rPr lang="en-US" sz="2799" dirty="0" err="1">
                <a:solidFill>
                  <a:srgbClr val="FF0066"/>
                </a:solidFill>
                <a:latin typeface="Times New Roman" panose="02020603050405020304" pitchFamily="18" charset="0"/>
                <a:cs typeface="Times New Roman" panose="02020603050405020304" pitchFamily="18" charset="0"/>
              </a:rPr>
              <a:t>viết</a:t>
            </a:r>
            <a:r>
              <a:rPr lang="en-US" sz="2799" dirty="0">
                <a:solidFill>
                  <a:srgbClr val="FF0066"/>
                </a:solidFill>
                <a:latin typeface="Times New Roman" panose="02020603050405020304" pitchFamily="18" charset="0"/>
                <a:cs typeface="Times New Roman" panose="02020603050405020304" pitchFamily="18" charset="0"/>
              </a:rPr>
              <a:t> </a:t>
            </a:r>
            <a:r>
              <a:rPr lang="en-US" sz="2799" dirty="0" err="1">
                <a:solidFill>
                  <a:srgbClr val="FF0066"/>
                </a:solidFill>
                <a:latin typeface="Times New Roman" panose="02020603050405020304" pitchFamily="18" charset="0"/>
                <a:cs typeface="Times New Roman" panose="02020603050405020304" pitchFamily="18" charset="0"/>
              </a:rPr>
              <a:t>của</a:t>
            </a:r>
            <a:r>
              <a:rPr lang="en-US" sz="2799" dirty="0">
                <a:solidFill>
                  <a:srgbClr val="FF0066"/>
                </a:solidFill>
                <a:latin typeface="Times New Roman" panose="02020603050405020304" pitchFamily="18" charset="0"/>
                <a:cs typeface="Times New Roman" panose="02020603050405020304" pitchFamily="18" charset="0"/>
              </a:rPr>
              <a:t> </a:t>
            </a:r>
            <a:r>
              <a:rPr lang="en-US" sz="2799" dirty="0" err="1">
                <a:solidFill>
                  <a:srgbClr val="FF0066"/>
                </a:solidFill>
                <a:latin typeface="Times New Roman" panose="02020603050405020304" pitchFamily="18" charset="0"/>
                <a:cs typeface="Times New Roman" panose="02020603050405020304" pitchFamily="18" charset="0"/>
              </a:rPr>
              <a:t>em</a:t>
            </a:r>
            <a:r>
              <a:rPr lang="en-US" sz="2799" dirty="0">
                <a:solidFill>
                  <a:srgbClr val="FF0066"/>
                </a:solidFill>
                <a:latin typeface="Times New Roman" panose="02020603050405020304" pitchFamily="18" charset="0"/>
                <a:cs typeface="Times New Roman" panose="02020603050405020304" pitchFamily="18" charset="0"/>
              </a:rPr>
              <a:t> </a:t>
            </a:r>
            <a:r>
              <a:rPr lang="en-US" sz="2799" dirty="0" err="1">
                <a:solidFill>
                  <a:srgbClr val="FF0066"/>
                </a:solidFill>
                <a:latin typeface="Times New Roman" panose="02020603050405020304" pitchFamily="18" charset="0"/>
                <a:cs typeface="Times New Roman" panose="02020603050405020304" pitchFamily="18" charset="0"/>
              </a:rPr>
              <a:t>trước</a:t>
            </a:r>
            <a:r>
              <a:rPr lang="en-US" sz="2799" dirty="0">
                <a:solidFill>
                  <a:srgbClr val="FF0066"/>
                </a:solidFill>
                <a:latin typeface="Times New Roman" panose="02020603050405020304" pitchFamily="18" charset="0"/>
                <a:cs typeface="Times New Roman" panose="02020603050405020304" pitchFamily="18" charset="0"/>
              </a:rPr>
              <a:t> </a:t>
            </a:r>
            <a:r>
              <a:rPr lang="en-US" sz="2799" dirty="0" err="1">
                <a:solidFill>
                  <a:srgbClr val="FF0066"/>
                </a:solidFill>
                <a:latin typeface="Times New Roman" panose="02020603050405020304" pitchFamily="18" charset="0"/>
                <a:cs typeface="Times New Roman" panose="02020603050405020304" pitchFamily="18" charset="0"/>
              </a:rPr>
              <a:t>lớp</a:t>
            </a:r>
            <a:endParaRPr lang="vi-VN" sz="2799" dirty="0">
              <a:solidFill>
                <a:srgbClr val="FF0066"/>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697387FD-EC05-4A61-9879-78825E18B66F}"/>
              </a:ext>
            </a:extLst>
          </p:cNvPr>
          <p:cNvSpPr txBox="1"/>
          <p:nvPr/>
        </p:nvSpPr>
        <p:spPr>
          <a:xfrm>
            <a:off x="8436698" y="4043012"/>
            <a:ext cx="2475570" cy="953886"/>
          </a:xfrm>
          <a:custGeom>
            <a:avLst/>
            <a:gdLst>
              <a:gd name="connsiteX0" fmla="*/ 0 w 2476143"/>
              <a:gd name="connsiteY0" fmla="*/ 0 h 954107"/>
              <a:gd name="connsiteX1" fmla="*/ 2476143 w 2476143"/>
              <a:gd name="connsiteY1" fmla="*/ 0 h 954107"/>
              <a:gd name="connsiteX2" fmla="*/ 2476143 w 2476143"/>
              <a:gd name="connsiteY2" fmla="*/ 954107 h 954107"/>
              <a:gd name="connsiteX3" fmla="*/ 0 w 2476143"/>
              <a:gd name="connsiteY3" fmla="*/ 954107 h 954107"/>
              <a:gd name="connsiteX4" fmla="*/ 0 w 2476143"/>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143" h="954107" fill="none" extrusionOk="0">
                <a:moveTo>
                  <a:pt x="0" y="0"/>
                </a:moveTo>
                <a:cubicBezTo>
                  <a:pt x="313699" y="5222"/>
                  <a:pt x="2080220" y="24918"/>
                  <a:pt x="2476143" y="0"/>
                </a:cubicBezTo>
                <a:cubicBezTo>
                  <a:pt x="2501451" y="365569"/>
                  <a:pt x="2510688" y="532638"/>
                  <a:pt x="2476143" y="954107"/>
                </a:cubicBezTo>
                <a:cubicBezTo>
                  <a:pt x="1750939" y="789346"/>
                  <a:pt x="697821" y="1072257"/>
                  <a:pt x="0" y="954107"/>
                </a:cubicBezTo>
                <a:cubicBezTo>
                  <a:pt x="25104" y="519547"/>
                  <a:pt x="34190" y="155245"/>
                  <a:pt x="0" y="0"/>
                </a:cubicBezTo>
                <a:close/>
              </a:path>
              <a:path w="2476143" h="954107" stroke="0" extrusionOk="0">
                <a:moveTo>
                  <a:pt x="0" y="0"/>
                </a:moveTo>
                <a:cubicBezTo>
                  <a:pt x="1128329" y="11849"/>
                  <a:pt x="1446789" y="-161459"/>
                  <a:pt x="2476143" y="0"/>
                </a:cubicBezTo>
                <a:cubicBezTo>
                  <a:pt x="2400327" y="168997"/>
                  <a:pt x="2429108" y="796602"/>
                  <a:pt x="2476143" y="954107"/>
                </a:cubicBezTo>
                <a:cubicBezTo>
                  <a:pt x="1880332" y="808247"/>
                  <a:pt x="1012856"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custGeom>
                    <a:avLst/>
                    <a:gdLst>
                      <a:gd name="connsiteX0" fmla="*/ 0 w 2475570"/>
                      <a:gd name="connsiteY0" fmla="*/ 0 h 953886"/>
                      <a:gd name="connsiteX1" fmla="*/ 2475570 w 2475570"/>
                      <a:gd name="connsiteY1" fmla="*/ 0 h 953886"/>
                      <a:gd name="connsiteX2" fmla="*/ 2475570 w 2475570"/>
                      <a:gd name="connsiteY2" fmla="*/ 953886 h 953886"/>
                      <a:gd name="connsiteX3" fmla="*/ 0 w 2475570"/>
                      <a:gd name="connsiteY3" fmla="*/ 953886 h 953886"/>
                      <a:gd name="connsiteX4" fmla="*/ 0 w 2475570"/>
                      <a:gd name="connsiteY4" fmla="*/ 0 h 95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570" h="953886" fill="none" extrusionOk="0">
                        <a:moveTo>
                          <a:pt x="0" y="0"/>
                        </a:moveTo>
                        <a:cubicBezTo>
                          <a:pt x="704428" y="5222"/>
                          <a:pt x="1828645" y="24918"/>
                          <a:pt x="2475570" y="0"/>
                        </a:cubicBezTo>
                        <a:cubicBezTo>
                          <a:pt x="2482206" y="289128"/>
                          <a:pt x="2411030" y="749815"/>
                          <a:pt x="2475570" y="953886"/>
                        </a:cubicBezTo>
                        <a:cubicBezTo>
                          <a:pt x="2078723" y="789125"/>
                          <a:pt x="1200714" y="1072036"/>
                          <a:pt x="0" y="953886"/>
                        </a:cubicBezTo>
                        <a:cubicBezTo>
                          <a:pt x="27851" y="554376"/>
                          <a:pt x="-63318" y="324265"/>
                          <a:pt x="0" y="0"/>
                        </a:cubicBezTo>
                        <a:close/>
                      </a:path>
                      <a:path w="2475570" h="953886" stroke="0" extrusionOk="0">
                        <a:moveTo>
                          <a:pt x="0" y="0"/>
                        </a:moveTo>
                        <a:cubicBezTo>
                          <a:pt x="1189468" y="11849"/>
                          <a:pt x="2194153" y="-161459"/>
                          <a:pt x="2475570" y="0"/>
                        </a:cubicBezTo>
                        <a:cubicBezTo>
                          <a:pt x="2486393" y="332250"/>
                          <a:pt x="2539966" y="760028"/>
                          <a:pt x="2475570" y="953886"/>
                        </a:cubicBezTo>
                        <a:cubicBezTo>
                          <a:pt x="1575897" y="808026"/>
                          <a:pt x="473033" y="875562"/>
                          <a:pt x="0" y="953886"/>
                        </a:cubicBezTo>
                        <a:cubicBezTo>
                          <a:pt x="-6827" y="560498"/>
                          <a:pt x="-82611" y="246216"/>
                          <a:pt x="0" y="0"/>
                        </a:cubicBezTo>
                        <a:close/>
                      </a:path>
                    </a:pathLst>
                  </a:custGeom>
                  <ask:type>
                    <ask:lineSketchCurved/>
                  </ask:type>
                </ask:lineSketchStyleProps>
              </a:ext>
            </a:extLst>
          </a:ln>
        </p:spPr>
        <p:txBody>
          <a:bodyPr wrap="square">
            <a:spAutoFit/>
          </a:bodyPr>
          <a:lstStyle/>
          <a:p>
            <a:r>
              <a:rPr lang="en-US" sz="2799" dirty="0" err="1">
                <a:solidFill>
                  <a:srgbClr val="FF0066"/>
                </a:solidFill>
                <a:latin typeface="Times New Roman" panose="02020603050405020304" pitchFamily="18" charset="0"/>
                <a:cs typeface="Times New Roman" panose="02020603050405020304" pitchFamily="18" charset="0"/>
              </a:rPr>
              <a:t>Nhận</a:t>
            </a:r>
            <a:r>
              <a:rPr lang="en-US" sz="2799" dirty="0">
                <a:solidFill>
                  <a:srgbClr val="FF0066"/>
                </a:solidFill>
                <a:latin typeface="Times New Roman" panose="02020603050405020304" pitchFamily="18" charset="0"/>
                <a:cs typeface="Times New Roman" panose="02020603050405020304" pitchFamily="18" charset="0"/>
              </a:rPr>
              <a:t> </a:t>
            </a:r>
            <a:r>
              <a:rPr lang="en-US" sz="2799" dirty="0" err="1">
                <a:solidFill>
                  <a:srgbClr val="FF0066"/>
                </a:solidFill>
                <a:latin typeface="Times New Roman" panose="02020603050405020304" pitchFamily="18" charset="0"/>
                <a:cs typeface="Times New Roman" panose="02020603050405020304" pitchFamily="18" charset="0"/>
              </a:rPr>
              <a:t>xét</a:t>
            </a:r>
            <a:r>
              <a:rPr lang="en-US" sz="2799" dirty="0">
                <a:solidFill>
                  <a:srgbClr val="FF0066"/>
                </a:solidFill>
                <a:latin typeface="Times New Roman" panose="02020603050405020304" pitchFamily="18" charset="0"/>
                <a:cs typeface="Times New Roman" panose="02020603050405020304" pitchFamily="18" charset="0"/>
              </a:rPr>
              <a:t>, </a:t>
            </a:r>
            <a:r>
              <a:rPr lang="en-US" sz="2799" dirty="0" err="1">
                <a:solidFill>
                  <a:srgbClr val="FF0066"/>
                </a:solidFill>
                <a:latin typeface="Times New Roman" panose="02020603050405020304" pitchFamily="18" charset="0"/>
                <a:cs typeface="Times New Roman" panose="02020603050405020304" pitchFamily="18" charset="0"/>
              </a:rPr>
              <a:t>góp</a:t>
            </a:r>
            <a:r>
              <a:rPr lang="en-US" sz="2799" dirty="0">
                <a:solidFill>
                  <a:srgbClr val="FF0066"/>
                </a:solidFill>
                <a:latin typeface="Times New Roman" panose="02020603050405020304" pitchFamily="18" charset="0"/>
                <a:cs typeface="Times New Roman" panose="02020603050405020304" pitchFamily="18" charset="0"/>
              </a:rPr>
              <a:t> ý </a:t>
            </a:r>
            <a:r>
              <a:rPr lang="en-US" sz="2799" dirty="0" err="1">
                <a:solidFill>
                  <a:srgbClr val="FF0066"/>
                </a:solidFill>
                <a:latin typeface="Times New Roman" panose="02020603050405020304" pitchFamily="18" charset="0"/>
                <a:cs typeface="Times New Roman" panose="02020603050405020304" pitchFamily="18" charset="0"/>
              </a:rPr>
              <a:t>lịch</a:t>
            </a:r>
            <a:r>
              <a:rPr lang="en-US" sz="2799" dirty="0">
                <a:solidFill>
                  <a:srgbClr val="FF0066"/>
                </a:solidFill>
                <a:latin typeface="Times New Roman" panose="02020603050405020304" pitchFamily="18" charset="0"/>
                <a:cs typeface="Times New Roman" panose="02020603050405020304" pitchFamily="18" charset="0"/>
              </a:rPr>
              <a:t> </a:t>
            </a:r>
            <a:r>
              <a:rPr lang="en-US" sz="2799" dirty="0" err="1">
                <a:solidFill>
                  <a:srgbClr val="FF0066"/>
                </a:solidFill>
                <a:latin typeface="Times New Roman" panose="02020603050405020304" pitchFamily="18" charset="0"/>
                <a:cs typeface="Times New Roman" panose="02020603050405020304" pitchFamily="18" charset="0"/>
              </a:rPr>
              <a:t>sự</a:t>
            </a:r>
            <a:r>
              <a:rPr lang="en-US" sz="2799" dirty="0">
                <a:solidFill>
                  <a:srgbClr val="FF0066"/>
                </a:solidFill>
                <a:latin typeface="Times New Roman" panose="02020603050405020304" pitchFamily="18" charset="0"/>
                <a:cs typeface="Times New Roman" panose="02020603050405020304" pitchFamily="18" charset="0"/>
              </a:rPr>
              <a:t> </a:t>
            </a:r>
            <a:r>
              <a:rPr lang="en-US" sz="2799" dirty="0" err="1">
                <a:solidFill>
                  <a:srgbClr val="FF0066"/>
                </a:solidFill>
                <a:latin typeface="Times New Roman" panose="02020603050405020304" pitchFamily="18" charset="0"/>
                <a:cs typeface="Times New Roman" panose="02020603050405020304" pitchFamily="18" charset="0"/>
              </a:rPr>
              <a:t>cho</a:t>
            </a:r>
            <a:r>
              <a:rPr lang="en-US" sz="2799" dirty="0">
                <a:solidFill>
                  <a:srgbClr val="FF0066"/>
                </a:solidFill>
                <a:latin typeface="Times New Roman" panose="02020603050405020304" pitchFamily="18" charset="0"/>
                <a:cs typeface="Times New Roman" panose="02020603050405020304" pitchFamily="18" charset="0"/>
              </a:rPr>
              <a:t>  </a:t>
            </a:r>
            <a:r>
              <a:rPr lang="en-US" sz="2799" dirty="0" err="1">
                <a:solidFill>
                  <a:srgbClr val="FF0066"/>
                </a:solidFill>
                <a:latin typeface="Times New Roman" panose="02020603050405020304" pitchFamily="18" charset="0"/>
                <a:cs typeface="Times New Roman" panose="02020603050405020304" pitchFamily="18" charset="0"/>
              </a:rPr>
              <a:t>bạn</a:t>
            </a:r>
            <a:endParaRPr lang="en-US" sz="2799"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17507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out)">
                                      <p:cBhvr>
                                        <p:cTn id="12" dur="500"/>
                                        <p:tgtEl>
                                          <p:spTgt spid="16"/>
                                        </p:tgtEl>
                                      </p:cBhvr>
                                    </p:animEffect>
                                  </p:childTnLst>
                                </p:cTn>
                              </p:par>
                              <p:par>
                                <p:cTn id="13" presetID="42"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anim calcmode="lin" valueType="num">
                                      <p:cBhvr>
                                        <p:cTn id="16" dur="500" fill="hold"/>
                                        <p:tgtEl>
                                          <p:spTgt spid="19"/>
                                        </p:tgtEl>
                                        <p:attrNameLst>
                                          <p:attrName>ppt_x</p:attrName>
                                        </p:attrNameLst>
                                      </p:cBhvr>
                                      <p:tavLst>
                                        <p:tav tm="0">
                                          <p:val>
                                            <p:strVal val="#ppt_x"/>
                                          </p:val>
                                        </p:tav>
                                        <p:tav tm="100000">
                                          <p:val>
                                            <p:strVal val="#ppt_x"/>
                                          </p:val>
                                        </p:tav>
                                      </p:tavLst>
                                    </p:anim>
                                    <p:anim calcmode="lin" valueType="num">
                                      <p:cBhvr>
                                        <p:cTn id="17" dur="5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10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ircle(out)">
                                      <p:cBhvr>
                                        <p:cTn id="26" dur="500"/>
                                        <p:tgtEl>
                                          <p:spTgt spid="21"/>
                                        </p:tgtEl>
                                      </p:cBhvr>
                                    </p:animEffect>
                                  </p:childTnLst>
                                </p:cTn>
                              </p:par>
                              <p:par>
                                <p:cTn id="27" presetID="42"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anim calcmode="lin" valueType="num">
                                      <p:cBhvr>
                                        <p:cTn id="30" dur="500" fill="hold"/>
                                        <p:tgtEl>
                                          <p:spTgt spid="20"/>
                                        </p:tgtEl>
                                        <p:attrNameLst>
                                          <p:attrName>ppt_x</p:attrName>
                                        </p:attrNameLst>
                                      </p:cBhvr>
                                      <p:tavLst>
                                        <p:tav tm="0">
                                          <p:val>
                                            <p:strVal val="#ppt_x"/>
                                          </p:val>
                                        </p:tav>
                                        <p:tav tm="100000">
                                          <p:val>
                                            <p:strVal val="#ppt_x"/>
                                          </p:val>
                                        </p:tav>
                                      </p:tavLst>
                                    </p:anim>
                                    <p:anim calcmode="lin" valueType="num">
                                      <p:cBhvr>
                                        <p:cTn id="31" dur="5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38B493-0C99-41C9-A53C-E1685D2AF9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08" y="154476"/>
            <a:ext cx="719893" cy="759925"/>
          </a:xfrm>
          <a:prstGeom prst="rect">
            <a:avLst/>
          </a:prstGeom>
        </p:spPr>
      </p:pic>
      <p:sp>
        <p:nvSpPr>
          <p:cNvPr id="4" name="TextBox 3">
            <a:extLst>
              <a:ext uri="{FF2B5EF4-FFF2-40B4-BE49-F238E27FC236}">
                <a16:creationId xmlns:a16="http://schemas.microsoft.com/office/drawing/2014/main" id="{74D37E97-F735-4A17-9EF3-523FE8B9345F}"/>
              </a:ext>
            </a:extLst>
          </p:cNvPr>
          <p:cNvSpPr txBox="1"/>
          <p:nvPr/>
        </p:nvSpPr>
        <p:spPr>
          <a:xfrm>
            <a:off x="860801" y="272828"/>
            <a:ext cx="9625438" cy="523220"/>
          </a:xfrm>
          <a:prstGeom prst="rect">
            <a:avLst/>
          </a:prstGeom>
          <a:noFill/>
        </p:spPr>
        <p:txBody>
          <a:bodyPr wrap="square" rtlCol="0">
            <a:spAutoFit/>
          </a:bodyPr>
          <a:lstStyle/>
          <a:p>
            <a:pPr algn="just" defTabSz="913958">
              <a:defRPr/>
            </a:pPr>
            <a:r>
              <a:rPr lang="en-US" sz="2800" b="1">
                <a:solidFill>
                  <a:srgbClr val="F05986"/>
                </a:solidFill>
                <a:latin typeface="Times New Roman" pitchFamily="18" charset="0"/>
                <a:cs typeface="Times New Roman" pitchFamily="18" charset="0"/>
              </a:rPr>
              <a:t>6. </a:t>
            </a:r>
            <a:r>
              <a:rPr lang="en-US" sz="2800" b="1">
                <a:latin typeface="Times New Roman" pitchFamily="18" charset="0"/>
                <a:cs typeface="Times New Roman" pitchFamily="18" charset="0"/>
              </a:rPr>
              <a:t>Thuật việc được chứng kiến</a:t>
            </a:r>
            <a:endParaRPr lang="en-US" sz="2800" b="1"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3BBF11B2-AF97-44C7-BDD9-074B5224AACF}"/>
              </a:ext>
            </a:extLst>
          </p:cNvPr>
          <p:cNvSpPr txBox="1"/>
          <p:nvPr/>
        </p:nvSpPr>
        <p:spPr>
          <a:xfrm>
            <a:off x="516230" y="914400"/>
            <a:ext cx="11534862" cy="523220"/>
          </a:xfrm>
          <a:prstGeom prst="rect">
            <a:avLst/>
          </a:prstGeom>
          <a:noFill/>
        </p:spPr>
        <p:txBody>
          <a:bodyPr wrap="square" rtlCol="0">
            <a:spAutoFit/>
          </a:bodyPr>
          <a:lstStyle/>
          <a:p>
            <a:pPr algn="just" defTabSz="913958">
              <a:defRPr/>
            </a:pPr>
            <a:r>
              <a:rPr lang="en-US" sz="2800" b="1">
                <a:solidFill>
                  <a:srgbClr val="F05986"/>
                </a:solidFill>
                <a:latin typeface="Times New Roman" pitchFamily="18" charset="0"/>
                <a:cs typeface="Times New Roman" pitchFamily="18" charset="0"/>
              </a:rPr>
              <a:t>b. </a:t>
            </a:r>
            <a:r>
              <a:rPr lang="en-US" sz="2800" b="1">
                <a:latin typeface="Times New Roman" pitchFamily="18" charset="0"/>
                <a:cs typeface="Times New Roman" pitchFamily="18" charset="0"/>
              </a:rPr>
              <a:t>Viết 4 -5 câu về việc nặn tò he của bác Huấn.</a:t>
            </a:r>
            <a:endParaRPr lang="en-US" sz="2800" b="1"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BCE30DD2-4E96-475F-AD80-B2E26251C7BF}"/>
              </a:ext>
            </a:extLst>
          </p:cNvPr>
          <p:cNvSpPr txBox="1"/>
          <p:nvPr/>
        </p:nvSpPr>
        <p:spPr>
          <a:xfrm>
            <a:off x="346509" y="1664875"/>
            <a:ext cx="11704583" cy="3046988"/>
          </a:xfrm>
          <a:prstGeom prst="rect">
            <a:avLst/>
          </a:prstGeom>
          <a:noFill/>
        </p:spPr>
        <p:txBody>
          <a:bodyPr wrap="square">
            <a:spAutoFit/>
          </a:bodyPr>
          <a:lstStyle/>
          <a:p>
            <a:pPr algn="just"/>
            <a:r>
              <a:rPr lang="en-US" sz="3200">
                <a:solidFill>
                  <a:srgbClr val="000000"/>
                </a:solidFill>
                <a:effectLst/>
                <a:latin typeface="Times New Roman" pitchFamily="18" charset="0"/>
                <a:ea typeface="Times New Roman" panose="02020603050405020304" pitchFamily="18" charset="0"/>
                <a:cs typeface="Times New Roman" pitchFamily="18" charset="0"/>
              </a:rPr>
              <a:t>      Mỗi ngày, bác Huấn dùng những nguyên liệu tự nhiên như nghệ, gấc, lá nếp để làm màu. Sau đó, bác dùng nó nhuộm màu cho bột, tạo ra những khối bột rất nhiều màu sắc. Bác dùng đôi tay khéo léo của mình để tạo ra rất nhiều hình thù khác nhau từ bông hoa cho đến các con vật hay hình siêu nhân. Cuối cùng, bác bày biện ra bán trông vô cùng bắt mắt.</a:t>
            </a:r>
            <a:endParaRPr lang="vi-VN" sz="3200">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893978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FD26D33-B1F0-41D2-ACF9-226A7D23E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sp>
        <p:nvSpPr>
          <p:cNvPr id="25" name="任意多边形 70">
            <a:extLst>
              <a:ext uri="{FF2B5EF4-FFF2-40B4-BE49-F238E27FC236}">
                <a16:creationId xmlns:a16="http://schemas.microsoft.com/office/drawing/2014/main" id="{F5814427-19AC-4496-860A-28C57A834931}"/>
              </a:ext>
            </a:extLst>
          </p:cNvPr>
          <p:cNvSpPr/>
          <p:nvPr/>
        </p:nvSpPr>
        <p:spPr>
          <a:xfrm rot="10800000">
            <a:off x="2396177" y="1196357"/>
            <a:ext cx="8732930" cy="4231636"/>
          </a:xfrm>
          <a:custGeom>
            <a:avLst/>
            <a:gdLst>
              <a:gd name="connsiteX0" fmla="*/ 514985 w 2610115"/>
              <a:gd name="connsiteY0" fmla="*/ 194411 h 1975845"/>
              <a:gd name="connsiteX1" fmla="*/ 847273 w 2610115"/>
              <a:gd name="connsiteY1" fmla="*/ 231372 h 1975845"/>
              <a:gd name="connsiteX2" fmla="*/ 847370 w 2610115"/>
              <a:gd name="connsiteY2" fmla="*/ 231228 h 1975845"/>
              <a:gd name="connsiteX3" fmla="*/ 891877 w 2610115"/>
              <a:gd name="connsiteY3" fmla="*/ 165153 h 1975845"/>
              <a:gd name="connsiteX4" fmla="*/ 1357208 w 2610115"/>
              <a:gd name="connsiteY4" fmla="*/ 150454 h 1975845"/>
              <a:gd name="connsiteX5" fmla="*/ 1359483 w 2610115"/>
              <a:gd name="connsiteY5" fmla="*/ 146907 h 1975845"/>
              <a:gd name="connsiteX6" fmla="*/ 1392515 w 2610115"/>
              <a:gd name="connsiteY6" fmla="*/ 95396 h 1975845"/>
              <a:gd name="connsiteX7" fmla="*/ 1555909 w 2610115"/>
              <a:gd name="connsiteY7" fmla="*/ 2697 h 1975845"/>
              <a:gd name="connsiteX8" fmla="*/ 1752718 w 2610115"/>
              <a:gd name="connsiteY8" fmla="*/ 55742 h 1975845"/>
              <a:gd name="connsiteX9" fmla="*/ 1799449 w 2610115"/>
              <a:gd name="connsiteY9" fmla="*/ 103995 h 1975845"/>
              <a:gd name="connsiteX10" fmla="*/ 1802338 w 2610115"/>
              <a:gd name="connsiteY10" fmla="*/ 106977 h 1975845"/>
              <a:gd name="connsiteX11" fmla="*/ 2004528 w 2610115"/>
              <a:gd name="connsiteY11" fmla="*/ 1214 h 1975845"/>
              <a:gd name="connsiteX12" fmla="*/ 2142054 w 2610115"/>
              <a:gd name="connsiteY12" fmla="*/ 25099 h 1975845"/>
              <a:gd name="connsiteX13" fmla="*/ 2314325 w 2610115"/>
              <a:gd name="connsiteY13" fmla="*/ 248470 h 1975845"/>
              <a:gd name="connsiteX14" fmla="*/ 2315263 w 2610115"/>
              <a:gd name="connsiteY14" fmla="*/ 248869 h 1975845"/>
              <a:gd name="connsiteX15" fmla="*/ 2388106 w 2610115"/>
              <a:gd name="connsiteY15" fmla="*/ 279811 h 1975845"/>
              <a:gd name="connsiteX16" fmla="*/ 2535411 w 2610115"/>
              <a:gd name="connsiteY16" fmla="*/ 465259 h 1975845"/>
              <a:gd name="connsiteX17" fmla="*/ 2525516 w 2610115"/>
              <a:gd name="connsiteY17" fmla="*/ 700334 h 1975845"/>
              <a:gd name="connsiteX18" fmla="*/ 2597804 w 2610115"/>
              <a:gd name="connsiteY18" fmla="*/ 1059759 h 1975845"/>
              <a:gd name="connsiteX19" fmla="*/ 2259174 w 2610115"/>
              <a:gd name="connsiteY19" fmla="*/ 1374381 h 1975845"/>
              <a:gd name="connsiteX20" fmla="*/ 2137951 w 2610115"/>
              <a:gd name="connsiteY20" fmla="*/ 1643972 h 1975845"/>
              <a:gd name="connsiteX21" fmla="*/ 1725223 w 2610115"/>
              <a:gd name="connsiteY21" fmla="*/ 1676614 h 1975845"/>
              <a:gd name="connsiteX22" fmla="*/ 1430280 w 2610115"/>
              <a:gd name="connsiteY22" fmla="*/ 1964218 h 1975845"/>
              <a:gd name="connsiteX23" fmla="*/ 996615 w 2610115"/>
              <a:gd name="connsiteY23" fmla="*/ 1788666 h 1975845"/>
              <a:gd name="connsiteX24" fmla="*/ 352423 w 2610115"/>
              <a:gd name="connsiteY24" fmla="*/ 1615216 h 1975845"/>
              <a:gd name="connsiteX25" fmla="*/ 69186 w 2610115"/>
              <a:gd name="connsiteY25" fmla="*/ 1422201 h 1975845"/>
              <a:gd name="connsiteX26" fmla="*/ 89788 w 2610115"/>
              <a:gd name="connsiteY26" fmla="*/ 1218899 h 1975845"/>
              <a:gd name="connsiteX27" fmla="*/ 128033 w 2610115"/>
              <a:gd name="connsiteY27" fmla="*/ 1164062 h 1975845"/>
              <a:gd name="connsiteX28" fmla="*/ 127542 w 2610115"/>
              <a:gd name="connsiteY28" fmla="*/ 1159860 h 1975845"/>
              <a:gd name="connsiteX29" fmla="*/ 69942 w 2610115"/>
              <a:gd name="connsiteY29" fmla="*/ 1111936 h 1975845"/>
              <a:gd name="connsiteX30" fmla="*/ 1906 w 2610115"/>
              <a:gd name="connsiteY30" fmla="*/ 894356 h 1975845"/>
              <a:gd name="connsiteX31" fmla="*/ 235303 w 2610115"/>
              <a:gd name="connsiteY31" fmla="*/ 656766 h 1975845"/>
              <a:gd name="connsiteX32" fmla="*/ 237535 w 2610115"/>
              <a:gd name="connsiteY32" fmla="*/ 650503 h 1975845"/>
              <a:gd name="connsiteX33" fmla="*/ 341501 w 2610115"/>
              <a:gd name="connsiteY33" fmla="*/ 309319 h 1975845"/>
              <a:gd name="connsiteX34" fmla="*/ 514985 w 2610115"/>
              <a:gd name="connsiteY34" fmla="*/ 194411 h 197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10115" h="1975845">
                <a:moveTo>
                  <a:pt x="514985" y="194411"/>
                </a:moveTo>
                <a:cubicBezTo>
                  <a:pt x="622902" y="158190"/>
                  <a:pt x="743903" y="168940"/>
                  <a:pt x="847273" y="231372"/>
                </a:cubicBezTo>
                <a:lnTo>
                  <a:pt x="847370" y="231228"/>
                </a:lnTo>
                <a:lnTo>
                  <a:pt x="891877" y="165153"/>
                </a:lnTo>
                <a:cubicBezTo>
                  <a:pt x="1010526" y="28042"/>
                  <a:pt x="1222997" y="14047"/>
                  <a:pt x="1357208" y="150454"/>
                </a:cubicBezTo>
                <a:lnTo>
                  <a:pt x="1359483" y="146907"/>
                </a:lnTo>
                <a:lnTo>
                  <a:pt x="1392515" y="95396"/>
                </a:lnTo>
                <a:cubicBezTo>
                  <a:pt x="1433742" y="45531"/>
                  <a:pt x="1491601" y="12092"/>
                  <a:pt x="1555909" y="2697"/>
                </a:cubicBezTo>
                <a:cubicBezTo>
                  <a:pt x="1626688" y="-7657"/>
                  <a:pt x="1697399" y="12178"/>
                  <a:pt x="1752718" y="55742"/>
                </a:cubicBezTo>
                <a:lnTo>
                  <a:pt x="1799449" y="103995"/>
                </a:lnTo>
                <a:lnTo>
                  <a:pt x="1802338" y="106977"/>
                </a:lnTo>
                <a:cubicBezTo>
                  <a:pt x="1854457" y="43717"/>
                  <a:pt x="1927884" y="7011"/>
                  <a:pt x="2004528" y="1214"/>
                </a:cubicBezTo>
                <a:cubicBezTo>
                  <a:pt x="2050514" y="-2265"/>
                  <a:pt x="2097658" y="5383"/>
                  <a:pt x="2142054" y="25099"/>
                </a:cubicBezTo>
                <a:cubicBezTo>
                  <a:pt x="2232262" y="65146"/>
                  <a:pt x="2296947" y="148991"/>
                  <a:pt x="2314325" y="248470"/>
                </a:cubicBezTo>
                <a:lnTo>
                  <a:pt x="2315263" y="248869"/>
                </a:lnTo>
                <a:lnTo>
                  <a:pt x="2388106" y="279811"/>
                </a:lnTo>
                <a:cubicBezTo>
                  <a:pt x="2457030" y="320051"/>
                  <a:pt x="2510068" y="385712"/>
                  <a:pt x="2535411" y="465259"/>
                </a:cubicBezTo>
                <a:cubicBezTo>
                  <a:pt x="2559970" y="542246"/>
                  <a:pt x="2556471" y="625862"/>
                  <a:pt x="2525516" y="700334"/>
                </a:cubicBezTo>
                <a:cubicBezTo>
                  <a:pt x="2601605" y="802465"/>
                  <a:pt x="2628215" y="934861"/>
                  <a:pt x="2597804" y="1059759"/>
                </a:cubicBezTo>
                <a:cubicBezTo>
                  <a:pt x="2557376" y="1225802"/>
                  <a:pt x="2423541" y="1350151"/>
                  <a:pt x="2259174" y="1374381"/>
                </a:cubicBezTo>
                <a:cubicBezTo>
                  <a:pt x="2258390" y="1478021"/>
                  <a:pt x="2214160" y="1576312"/>
                  <a:pt x="2137951" y="1643972"/>
                </a:cubicBezTo>
                <a:cubicBezTo>
                  <a:pt x="2022158" y="1746789"/>
                  <a:pt x="1854895" y="1760001"/>
                  <a:pt x="1725223" y="1676614"/>
                </a:cubicBezTo>
                <a:cubicBezTo>
                  <a:pt x="1683287" y="1819845"/>
                  <a:pt x="1570994" y="1929336"/>
                  <a:pt x="1430280" y="1964218"/>
                </a:cubicBezTo>
                <a:cubicBezTo>
                  <a:pt x="1264465" y="2005317"/>
                  <a:pt x="1091410" y="1935279"/>
                  <a:pt x="996615" y="1788666"/>
                </a:cubicBezTo>
                <a:cubicBezTo>
                  <a:pt x="772874" y="1927827"/>
                  <a:pt x="482275" y="1849606"/>
                  <a:pt x="352423" y="1615216"/>
                </a:cubicBezTo>
                <a:cubicBezTo>
                  <a:pt x="224864" y="1630623"/>
                  <a:pt x="105088" y="1549019"/>
                  <a:pt x="69186" y="1422201"/>
                </a:cubicBezTo>
                <a:cubicBezTo>
                  <a:pt x="49681" y="1353386"/>
                  <a:pt x="57737" y="1280482"/>
                  <a:pt x="89788" y="1218899"/>
                </a:cubicBezTo>
                <a:lnTo>
                  <a:pt x="128033" y="1164062"/>
                </a:lnTo>
                <a:lnTo>
                  <a:pt x="127542" y="1159860"/>
                </a:lnTo>
                <a:lnTo>
                  <a:pt x="69942" y="1111936"/>
                </a:lnTo>
                <a:cubicBezTo>
                  <a:pt x="18379" y="1054273"/>
                  <a:pt x="-7507" y="975034"/>
                  <a:pt x="1906" y="894356"/>
                </a:cubicBezTo>
                <a:cubicBezTo>
                  <a:pt x="16630" y="768406"/>
                  <a:pt x="113536" y="669750"/>
                  <a:pt x="235303" y="656766"/>
                </a:cubicBezTo>
                <a:cubicBezTo>
                  <a:pt x="236026" y="654663"/>
                  <a:pt x="236811" y="652606"/>
                  <a:pt x="237535" y="650503"/>
                </a:cubicBezTo>
                <a:cubicBezTo>
                  <a:pt x="221183" y="526474"/>
                  <a:pt x="259318" y="401393"/>
                  <a:pt x="341501" y="309319"/>
                </a:cubicBezTo>
                <a:cubicBezTo>
                  <a:pt x="390196" y="254785"/>
                  <a:pt x="450235" y="216143"/>
                  <a:pt x="514985" y="194411"/>
                </a:cubicBezTo>
                <a:close/>
              </a:path>
            </a:pathLst>
          </a:custGeom>
          <a:solidFill>
            <a:schemeClr val="bg1"/>
          </a:solidFill>
          <a:ln>
            <a:solidFill>
              <a:srgbClr val="8FE5BB"/>
            </a:solidFill>
          </a:ln>
          <a:effectLst>
            <a:outerShdw dist="203200" dir="3300000" algn="t"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2" name="Picture 1"/>
          <p:cNvPicPr>
            <a:picLocks noChangeAspect="1"/>
          </p:cNvPicPr>
          <p:nvPr/>
        </p:nvPicPr>
        <p:blipFill>
          <a:blip r:embed="rId4"/>
          <a:stretch>
            <a:fillRect/>
          </a:stretch>
        </p:blipFill>
        <p:spPr>
          <a:xfrm>
            <a:off x="2697198" y="1749794"/>
            <a:ext cx="8130887" cy="3358410"/>
          </a:xfrm>
          <a:prstGeom prst="rect">
            <a:avLst/>
          </a:prstGeom>
        </p:spPr>
      </p:pic>
    </p:spTree>
    <p:extLst>
      <p:ext uri="{BB962C8B-B14F-4D97-AF65-F5344CB8AC3E}">
        <p14:creationId xmlns:p14="http://schemas.microsoft.com/office/powerpoint/2010/main" val="38924042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2000"/>
                            </p:stCondLst>
                            <p:childTnLst>
                              <p:par>
                                <p:cTn id="20" presetID="32" presetClass="emph" presetSubtype="0" fill="hold" nodeType="afterEffect">
                                  <p:stCondLst>
                                    <p:cond delay="0"/>
                                  </p:stCondLst>
                                  <p:childTnLst>
                                    <p:animRot by="120000">
                                      <p:cBhvr>
                                        <p:cTn id="21" dur="100" fill="hold">
                                          <p:stCondLst>
                                            <p:cond delay="0"/>
                                          </p:stCondLst>
                                        </p:cTn>
                                        <p:tgtEl>
                                          <p:spTgt spid="2"/>
                                        </p:tgtEl>
                                        <p:attrNameLst>
                                          <p:attrName>r</p:attrName>
                                        </p:attrNameLst>
                                      </p:cBhvr>
                                    </p:animRot>
                                    <p:animRot by="-24000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4000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BDC2A-FFD0-27AC-E3F3-4404CE80B74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CC31413-F575-D094-E742-87D0492234F9}"/>
              </a:ext>
            </a:extLst>
          </p:cNvPr>
          <p:cNvSpPr/>
          <p:nvPr/>
        </p:nvSpPr>
        <p:spPr>
          <a:xfrm>
            <a:off x="2430414" y="2767280"/>
            <a:ext cx="7331174" cy="1323439"/>
          </a:xfrm>
          <a:prstGeom prst="rect">
            <a:avLst/>
          </a:prstGeom>
        </p:spPr>
        <p:txBody>
          <a:bodyPr wrap="none">
            <a:spAutoFit/>
          </a:bodyPr>
          <a:lstStyle/>
          <a:p>
            <a:pPr algn="ctr"/>
            <a:r>
              <a:rPr lang="vi-VN" sz="4000" b="1">
                <a:solidFill>
                  <a:srgbClr val="FF0000"/>
                </a:solidFill>
                <a:latin typeface="Times New Roman" pitchFamily="18" charset="0"/>
                <a:cs typeface="Times New Roman" pitchFamily="18" charset="0"/>
              </a:rPr>
              <a:t>Tiếng Việt</a:t>
            </a:r>
          </a:p>
          <a:p>
            <a:r>
              <a:rPr lang="vi-VN" sz="4000" b="1">
                <a:solidFill>
                  <a:srgbClr val="FF0000"/>
                </a:solidFill>
                <a:latin typeface="Times New Roman" pitchFamily="18" charset="0"/>
                <a:cs typeface="Times New Roman" pitchFamily="18" charset="0"/>
              </a:rPr>
              <a:t>Bài: T</a:t>
            </a:r>
            <a:r>
              <a:rPr lang="en-US" sz="4000" b="1">
                <a:solidFill>
                  <a:srgbClr val="FF0000"/>
                </a:solidFill>
                <a:latin typeface="Times New Roman" pitchFamily="18" charset="0"/>
                <a:cs typeface="Times New Roman" pitchFamily="18" charset="0"/>
              </a:rPr>
              <a:t>huật </a:t>
            </a:r>
            <a:r>
              <a:rPr lang="en-US" sz="4000" b="1" dirty="0" err="1">
                <a:solidFill>
                  <a:srgbClr val="FF0000"/>
                </a:solidFill>
                <a:latin typeface="Times New Roman" pitchFamily="18" charset="0"/>
                <a:cs typeface="Times New Roman" pitchFamily="18" charset="0"/>
              </a:rPr>
              <a:t>việc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được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chứng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kiến</a:t>
            </a:r>
            <a:endParaRPr lang="en-US" sz="4000" b="1" dirty="0">
              <a:solidFill>
                <a:srgbClr val="FF0000"/>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28DC8B98-21B6-C60C-D92F-57625F6B84EC}"/>
              </a:ext>
            </a:extLst>
          </p:cNvPr>
          <p:cNvSpPr/>
          <p:nvPr/>
        </p:nvSpPr>
        <p:spPr>
          <a:xfrm>
            <a:off x="2194649" y="4217528"/>
            <a:ext cx="7636449" cy="523220"/>
          </a:xfrm>
          <a:prstGeom prst="rect">
            <a:avLst/>
          </a:prstGeom>
        </p:spPr>
        <p:txBody>
          <a:bodyPr wrap="none">
            <a:spAutoFit/>
          </a:bodyPr>
          <a:lstStyle/>
          <a:p>
            <a:pPr algn="ctr"/>
            <a:r>
              <a:rPr lang="vi-VN" sz="2800" b="1">
                <a:solidFill>
                  <a:srgbClr val="FF0000"/>
                </a:solidFill>
                <a:latin typeface="Times New Roman" pitchFamily="18" charset="0"/>
                <a:cs typeface="Times New Roman" pitchFamily="18" charset="0"/>
              </a:rPr>
              <a:t>Đề: </a:t>
            </a:r>
            <a:r>
              <a:rPr lang="en-US" sz="2800" b="1">
                <a:latin typeface="Times New Roman" pitchFamily="18" charset="0"/>
                <a:cs typeface="Times New Roman" pitchFamily="18" charset="0"/>
              </a:rPr>
              <a:t>Viết 4 -5 câu về việc nặn tò he của bác Huấn</a:t>
            </a:r>
            <a:r>
              <a:rPr lang="vi-VN" sz="2800" b="1">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76729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89387" y="1626785"/>
            <a:ext cx="4165436" cy="863543"/>
          </a:xfrm>
          <a:prstGeom prst="rect">
            <a:avLst/>
          </a:prstGeom>
          <a:noFill/>
        </p:spPr>
        <p:txBody>
          <a:bodyPr wrap="square" lIns="123669" tIns="61836" rIns="123669" bIns="61836">
            <a:spAutoFit/>
          </a:bodyPr>
          <a:lstStyle/>
          <a:p>
            <a:pPr algn="ctr" defTabSz="1293124">
              <a:defRPr/>
            </a:pPr>
            <a:r>
              <a:rPr lang="en-US" sz="4800" b="1" u="sng" dirty="0" err="1">
                <a:ln w="12700">
                  <a:solidFill>
                    <a:srgbClr val="4BACC6"/>
                  </a:solidFill>
                  <a:prstDash val="solid"/>
                </a:ln>
                <a:solidFill>
                  <a:srgbClr val="FF0000"/>
                </a:solidFill>
                <a:latin typeface="Times New Roman" pitchFamily="18" charset="0"/>
                <a:cs typeface="Times New Roman" pitchFamily="18" charset="0"/>
              </a:rPr>
              <a:t>Tiết</a:t>
            </a:r>
            <a:r>
              <a:rPr lang="en-US" sz="4800" b="1" u="sng" dirty="0">
                <a:ln w="12700">
                  <a:solidFill>
                    <a:srgbClr val="4BACC6"/>
                  </a:solidFill>
                  <a:prstDash val="solid"/>
                </a:ln>
                <a:solidFill>
                  <a:srgbClr val="FF0000"/>
                </a:solidFill>
                <a:latin typeface="Times New Roman" pitchFamily="18" charset="0"/>
                <a:cs typeface="Times New Roman" pitchFamily="18" charset="0"/>
              </a:rPr>
              <a:t> 5</a:t>
            </a:r>
          </a:p>
        </p:txBody>
      </p:sp>
      <p:sp>
        <p:nvSpPr>
          <p:cNvPr id="2" name="Rectangle 1"/>
          <p:cNvSpPr/>
          <p:nvPr/>
        </p:nvSpPr>
        <p:spPr>
          <a:xfrm>
            <a:off x="2157064" y="2364071"/>
            <a:ext cx="8438529" cy="923330"/>
          </a:xfrm>
          <a:prstGeom prst="rect">
            <a:avLst/>
          </a:prstGeom>
        </p:spPr>
        <p:txBody>
          <a:bodyPr wrap="none">
            <a:spAutoFit/>
          </a:bodyPr>
          <a:lstStyle/>
          <a:p>
            <a:r>
              <a:rPr lang="en-US" sz="5400" b="1" dirty="0" err="1">
                <a:solidFill>
                  <a:srgbClr val="FF0000"/>
                </a:solidFill>
                <a:latin typeface="Times New Roman" pitchFamily="18" charset="0"/>
                <a:cs typeface="Times New Roman" pitchFamily="18" charset="0"/>
              </a:rPr>
              <a:t>Thuật</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việc</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được</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chứng</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kiến</a:t>
            </a:r>
            <a:endParaRPr lang="en-US"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87095620"/>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38B493-0C99-41C9-A53C-E1685D2AF9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08" y="154476"/>
            <a:ext cx="719893" cy="759925"/>
          </a:xfrm>
          <a:prstGeom prst="rect">
            <a:avLst/>
          </a:prstGeom>
        </p:spPr>
      </p:pic>
      <p:sp>
        <p:nvSpPr>
          <p:cNvPr id="4" name="TextBox 3">
            <a:extLst>
              <a:ext uri="{FF2B5EF4-FFF2-40B4-BE49-F238E27FC236}">
                <a16:creationId xmlns:a16="http://schemas.microsoft.com/office/drawing/2014/main" id="{74D37E97-F735-4A17-9EF3-523FE8B9345F}"/>
              </a:ext>
            </a:extLst>
          </p:cNvPr>
          <p:cNvSpPr txBox="1"/>
          <p:nvPr/>
        </p:nvSpPr>
        <p:spPr>
          <a:xfrm>
            <a:off x="860801" y="272828"/>
            <a:ext cx="9625438" cy="523220"/>
          </a:xfrm>
          <a:prstGeom prst="rect">
            <a:avLst/>
          </a:prstGeom>
          <a:noFill/>
        </p:spPr>
        <p:txBody>
          <a:bodyPr wrap="square" rtlCol="0">
            <a:spAutoFit/>
          </a:bodyPr>
          <a:lstStyle/>
          <a:p>
            <a:pPr algn="just" defTabSz="913958">
              <a:defRPr/>
            </a:pPr>
            <a:r>
              <a:rPr lang="en-US" sz="2800" b="1">
                <a:solidFill>
                  <a:srgbClr val="F05986"/>
                </a:solidFill>
                <a:latin typeface="Times New Roman" pitchFamily="18" charset="0"/>
                <a:cs typeface="Times New Roman" pitchFamily="18" charset="0"/>
              </a:rPr>
              <a:t>6. </a:t>
            </a:r>
            <a:r>
              <a:rPr lang="en-US" sz="2800" b="1">
                <a:latin typeface="Times New Roman" pitchFamily="18" charset="0"/>
                <a:cs typeface="Times New Roman" pitchFamily="18" charset="0"/>
              </a:rPr>
              <a:t>Thuật việc được chứng kiến</a:t>
            </a:r>
            <a:endParaRPr lang="en-US" sz="2800" b="1"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3BBF11B2-AF97-44C7-BDD9-074B5224AACF}"/>
              </a:ext>
            </a:extLst>
          </p:cNvPr>
          <p:cNvSpPr txBox="1"/>
          <p:nvPr/>
        </p:nvSpPr>
        <p:spPr>
          <a:xfrm>
            <a:off x="516230" y="914400"/>
            <a:ext cx="11534862" cy="523220"/>
          </a:xfrm>
          <a:prstGeom prst="rect">
            <a:avLst/>
          </a:prstGeom>
          <a:noFill/>
        </p:spPr>
        <p:txBody>
          <a:bodyPr wrap="square" rtlCol="0">
            <a:spAutoFit/>
          </a:bodyPr>
          <a:lstStyle/>
          <a:p>
            <a:pPr algn="just" defTabSz="913958">
              <a:defRPr/>
            </a:pPr>
            <a:r>
              <a:rPr lang="en-US" sz="2800" b="1">
                <a:solidFill>
                  <a:srgbClr val="F05986"/>
                </a:solidFill>
                <a:latin typeface="Times New Roman" pitchFamily="18" charset="0"/>
                <a:cs typeface="Times New Roman" pitchFamily="18" charset="0"/>
              </a:rPr>
              <a:t>a. </a:t>
            </a:r>
            <a:r>
              <a:rPr lang="en-US" sz="2800" b="1">
                <a:latin typeface="Times New Roman" pitchFamily="18" charset="0"/>
                <a:cs typeface="Times New Roman" pitchFamily="18" charset="0"/>
              </a:rPr>
              <a:t>Dựa vào từ ngữ gợi ý, nói lại nội dung mỗi bức tranh bằng một câu.</a:t>
            </a:r>
            <a:endParaRPr lang="en-US" sz="2800" b="1" dirty="0">
              <a:latin typeface="Times New Roman" pitchFamily="18" charset="0"/>
              <a:cs typeface="Times New Roman" pitchFamily="18" charset="0"/>
            </a:endParaRPr>
          </a:p>
        </p:txBody>
      </p:sp>
      <p:pic>
        <p:nvPicPr>
          <p:cNvPr id="8" name="Picture 7" descr="Diagram&#10;&#10;Description automatically generated">
            <a:extLst>
              <a:ext uri="{FF2B5EF4-FFF2-40B4-BE49-F238E27FC236}">
                <a16:creationId xmlns:a16="http://schemas.microsoft.com/office/drawing/2014/main" id="{4F8EE7A1-5D64-4CDD-B8D3-B815E7735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1136" y="1656081"/>
            <a:ext cx="2849578" cy="2198246"/>
          </a:xfrm>
          <a:prstGeom prst="rect">
            <a:avLst/>
          </a:prstGeom>
        </p:spPr>
      </p:pic>
      <p:pic>
        <p:nvPicPr>
          <p:cNvPr id="10" name="Picture 9" descr="Diagram&#10;&#10;Description automatically generated">
            <a:extLst>
              <a:ext uri="{FF2B5EF4-FFF2-40B4-BE49-F238E27FC236}">
                <a16:creationId xmlns:a16="http://schemas.microsoft.com/office/drawing/2014/main" id="{50381143-39E5-48FE-B48D-5C204A856F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3665" y="1656081"/>
            <a:ext cx="2702080" cy="2412345"/>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3AB762C5-6073-4524-BFAF-1F8D12D1FD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1681" y="4265266"/>
            <a:ext cx="2368489" cy="2319906"/>
          </a:xfrm>
          <a:prstGeom prst="rect">
            <a:avLst/>
          </a:prstGeom>
        </p:spPr>
      </p:pic>
      <p:pic>
        <p:nvPicPr>
          <p:cNvPr id="14" name="Picture 13" descr="Diagram&#10;&#10;Description automatically generated">
            <a:extLst>
              <a:ext uri="{FF2B5EF4-FFF2-40B4-BE49-F238E27FC236}">
                <a16:creationId xmlns:a16="http://schemas.microsoft.com/office/drawing/2014/main" id="{86739529-55B1-419C-A49D-DE66B62886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9916" y="3855999"/>
            <a:ext cx="2849578" cy="2729173"/>
          </a:xfrm>
          <a:prstGeom prst="rect">
            <a:avLst/>
          </a:prstGeom>
        </p:spPr>
      </p:pic>
    </p:spTree>
    <p:extLst>
      <p:ext uri="{BB962C8B-B14F-4D97-AF65-F5344CB8AC3E}">
        <p14:creationId xmlns:p14="http://schemas.microsoft.com/office/powerpoint/2010/main" val="1138922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38B493-0C99-41C9-A53C-E1685D2AF9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08" y="154476"/>
            <a:ext cx="719893" cy="759925"/>
          </a:xfrm>
          <a:prstGeom prst="rect">
            <a:avLst/>
          </a:prstGeom>
        </p:spPr>
      </p:pic>
      <p:sp>
        <p:nvSpPr>
          <p:cNvPr id="4" name="TextBox 3">
            <a:extLst>
              <a:ext uri="{FF2B5EF4-FFF2-40B4-BE49-F238E27FC236}">
                <a16:creationId xmlns:a16="http://schemas.microsoft.com/office/drawing/2014/main" id="{74D37E97-F735-4A17-9EF3-523FE8B9345F}"/>
              </a:ext>
            </a:extLst>
          </p:cNvPr>
          <p:cNvSpPr txBox="1"/>
          <p:nvPr/>
        </p:nvSpPr>
        <p:spPr>
          <a:xfrm>
            <a:off x="860801" y="272828"/>
            <a:ext cx="9625438" cy="523220"/>
          </a:xfrm>
          <a:prstGeom prst="rect">
            <a:avLst/>
          </a:prstGeom>
          <a:noFill/>
        </p:spPr>
        <p:txBody>
          <a:bodyPr wrap="square" rtlCol="0">
            <a:spAutoFit/>
          </a:bodyPr>
          <a:lstStyle/>
          <a:p>
            <a:pPr algn="just" defTabSz="913958">
              <a:defRPr/>
            </a:pPr>
            <a:r>
              <a:rPr lang="en-US" sz="2800" b="1" dirty="0">
                <a:solidFill>
                  <a:srgbClr val="F05986"/>
                </a:solidFill>
                <a:latin typeface="Time "/>
                <a:cs typeface="Arial-SGK-TV" pitchFamily="2" charset="0"/>
              </a:rPr>
              <a:t>6. </a:t>
            </a:r>
            <a:r>
              <a:rPr lang="en-US" sz="2800" b="1" dirty="0" err="1">
                <a:latin typeface="Time "/>
                <a:cs typeface="Arial-SGK-TV" pitchFamily="2" charset="0"/>
              </a:rPr>
              <a:t>Thuật</a:t>
            </a:r>
            <a:r>
              <a:rPr lang="en-US" sz="2800" b="1" dirty="0">
                <a:latin typeface="Time "/>
                <a:cs typeface="Arial-SGK-TV" pitchFamily="2" charset="0"/>
              </a:rPr>
              <a:t> </a:t>
            </a:r>
            <a:r>
              <a:rPr lang="en-US" sz="2800" b="1" dirty="0" err="1">
                <a:latin typeface="Time "/>
                <a:cs typeface="Arial-SGK-TV" pitchFamily="2" charset="0"/>
              </a:rPr>
              <a:t>việc</a:t>
            </a:r>
            <a:r>
              <a:rPr lang="en-US" sz="2800" b="1" dirty="0">
                <a:latin typeface="Time "/>
                <a:cs typeface="Arial-SGK-TV" pitchFamily="2" charset="0"/>
              </a:rPr>
              <a:t> </a:t>
            </a:r>
            <a:r>
              <a:rPr lang="en-US" sz="2800" b="1" dirty="0" err="1">
                <a:latin typeface="Time "/>
                <a:cs typeface="Arial-SGK-TV" pitchFamily="2" charset="0"/>
              </a:rPr>
              <a:t>được</a:t>
            </a:r>
            <a:r>
              <a:rPr lang="en-US" sz="2800" b="1" dirty="0">
                <a:latin typeface="Time "/>
                <a:cs typeface="Arial-SGK-TV" pitchFamily="2" charset="0"/>
              </a:rPr>
              <a:t> </a:t>
            </a:r>
            <a:r>
              <a:rPr lang="en-US" sz="2800" b="1" dirty="0" err="1">
                <a:latin typeface="Time "/>
                <a:cs typeface="Arial-SGK-TV" pitchFamily="2" charset="0"/>
              </a:rPr>
              <a:t>chứng</a:t>
            </a:r>
            <a:r>
              <a:rPr lang="en-US" sz="2800" b="1" dirty="0">
                <a:latin typeface="Time "/>
                <a:cs typeface="Arial-SGK-TV" pitchFamily="2" charset="0"/>
              </a:rPr>
              <a:t> </a:t>
            </a:r>
            <a:r>
              <a:rPr lang="en-US" sz="2800" b="1" dirty="0" err="1">
                <a:latin typeface="Time "/>
                <a:cs typeface="Arial-SGK-TV" pitchFamily="2" charset="0"/>
              </a:rPr>
              <a:t>kiến</a:t>
            </a:r>
            <a:endParaRPr lang="en-US" sz="2800" b="1" dirty="0">
              <a:latin typeface="Time "/>
              <a:cs typeface="Arial-SGK-TV" pitchFamily="2" charset="0"/>
            </a:endParaRPr>
          </a:p>
        </p:txBody>
      </p:sp>
      <p:sp>
        <p:nvSpPr>
          <p:cNvPr id="6" name="TextBox 5">
            <a:extLst>
              <a:ext uri="{FF2B5EF4-FFF2-40B4-BE49-F238E27FC236}">
                <a16:creationId xmlns:a16="http://schemas.microsoft.com/office/drawing/2014/main" id="{3BBF11B2-AF97-44C7-BDD9-074B5224AACF}"/>
              </a:ext>
            </a:extLst>
          </p:cNvPr>
          <p:cNvSpPr txBox="1"/>
          <p:nvPr/>
        </p:nvSpPr>
        <p:spPr>
          <a:xfrm>
            <a:off x="516230" y="914400"/>
            <a:ext cx="11534862" cy="954107"/>
          </a:xfrm>
          <a:prstGeom prst="rect">
            <a:avLst/>
          </a:prstGeom>
          <a:noFill/>
        </p:spPr>
        <p:txBody>
          <a:bodyPr wrap="square" rtlCol="0">
            <a:spAutoFit/>
          </a:bodyPr>
          <a:lstStyle/>
          <a:p>
            <a:pPr algn="just" defTabSz="913958">
              <a:defRPr/>
            </a:pPr>
            <a:r>
              <a:rPr lang="en-US" sz="2800" b="1" dirty="0">
                <a:solidFill>
                  <a:srgbClr val="F05986"/>
                </a:solidFill>
                <a:latin typeface="Time "/>
                <a:cs typeface="Arial-SGK-TV" pitchFamily="2" charset="0"/>
              </a:rPr>
              <a:t>a. </a:t>
            </a:r>
            <a:r>
              <a:rPr lang="en-US" sz="2800" b="1" dirty="0" err="1">
                <a:latin typeface="Time "/>
                <a:cs typeface="Arial-SGK-TV" pitchFamily="2" charset="0"/>
              </a:rPr>
              <a:t>Dựa</a:t>
            </a:r>
            <a:r>
              <a:rPr lang="en-US" sz="2800" b="1" dirty="0">
                <a:latin typeface="Time "/>
                <a:cs typeface="Arial-SGK-TV" pitchFamily="2" charset="0"/>
              </a:rPr>
              <a:t> </a:t>
            </a:r>
            <a:r>
              <a:rPr lang="en-US" sz="2800" b="1" dirty="0" err="1">
                <a:latin typeface="Time "/>
                <a:cs typeface="Arial-SGK-TV" pitchFamily="2" charset="0"/>
              </a:rPr>
              <a:t>vào</a:t>
            </a:r>
            <a:r>
              <a:rPr lang="en-US" sz="2800" b="1" dirty="0">
                <a:latin typeface="Time "/>
                <a:cs typeface="Arial-SGK-TV" pitchFamily="2" charset="0"/>
              </a:rPr>
              <a:t> </a:t>
            </a:r>
            <a:r>
              <a:rPr lang="en-US" sz="2800" b="1" dirty="0" err="1">
                <a:latin typeface="Time "/>
                <a:cs typeface="Arial-SGK-TV" pitchFamily="2" charset="0"/>
              </a:rPr>
              <a:t>từ</a:t>
            </a:r>
            <a:r>
              <a:rPr lang="en-US" sz="2800" b="1" dirty="0">
                <a:latin typeface="Time "/>
                <a:cs typeface="Arial-SGK-TV" pitchFamily="2" charset="0"/>
              </a:rPr>
              <a:t> </a:t>
            </a:r>
            <a:r>
              <a:rPr lang="en-US" sz="2800" b="1" dirty="0" err="1">
                <a:latin typeface="Time "/>
                <a:cs typeface="Arial-SGK-TV" pitchFamily="2" charset="0"/>
              </a:rPr>
              <a:t>ngữ</a:t>
            </a:r>
            <a:r>
              <a:rPr lang="en-US" sz="2800" b="1" dirty="0">
                <a:latin typeface="Time "/>
                <a:cs typeface="Arial-SGK-TV" pitchFamily="2" charset="0"/>
              </a:rPr>
              <a:t> </a:t>
            </a:r>
            <a:r>
              <a:rPr lang="en-US" sz="2800" b="1" dirty="0" err="1">
                <a:latin typeface="Time "/>
                <a:cs typeface="Arial-SGK-TV" pitchFamily="2" charset="0"/>
              </a:rPr>
              <a:t>gợi</a:t>
            </a:r>
            <a:r>
              <a:rPr lang="en-US" sz="2800" b="1" dirty="0">
                <a:latin typeface="Time "/>
                <a:cs typeface="Arial-SGK-TV" pitchFamily="2" charset="0"/>
              </a:rPr>
              <a:t> ý, </a:t>
            </a:r>
            <a:r>
              <a:rPr lang="en-US" sz="2800" b="1" dirty="0" err="1">
                <a:latin typeface="Time "/>
                <a:cs typeface="Arial-SGK-TV" pitchFamily="2" charset="0"/>
              </a:rPr>
              <a:t>nói</a:t>
            </a:r>
            <a:r>
              <a:rPr lang="en-US" sz="2800" b="1" dirty="0">
                <a:latin typeface="Time "/>
                <a:cs typeface="Arial-SGK-TV" pitchFamily="2" charset="0"/>
              </a:rPr>
              <a:t> </a:t>
            </a:r>
            <a:r>
              <a:rPr lang="en-US" sz="2800" b="1" dirty="0" err="1">
                <a:latin typeface="Time "/>
                <a:cs typeface="Arial-SGK-TV" pitchFamily="2" charset="0"/>
              </a:rPr>
              <a:t>lại</a:t>
            </a:r>
            <a:r>
              <a:rPr lang="en-US" sz="2800" b="1" dirty="0">
                <a:latin typeface="Time "/>
                <a:cs typeface="Arial-SGK-TV" pitchFamily="2" charset="0"/>
              </a:rPr>
              <a:t> </a:t>
            </a:r>
            <a:r>
              <a:rPr lang="en-US" sz="2800" b="1" dirty="0" err="1">
                <a:latin typeface="Time "/>
                <a:cs typeface="Arial-SGK-TV" pitchFamily="2" charset="0"/>
              </a:rPr>
              <a:t>nội</a:t>
            </a:r>
            <a:r>
              <a:rPr lang="en-US" sz="2800" b="1" dirty="0">
                <a:latin typeface="Time "/>
                <a:cs typeface="Arial-SGK-TV" pitchFamily="2" charset="0"/>
              </a:rPr>
              <a:t> dung </a:t>
            </a:r>
            <a:r>
              <a:rPr lang="en-US" sz="2800" b="1" dirty="0" err="1">
                <a:latin typeface="Time "/>
                <a:cs typeface="Arial-SGK-TV" pitchFamily="2" charset="0"/>
              </a:rPr>
              <a:t>mỗi</a:t>
            </a:r>
            <a:r>
              <a:rPr lang="en-US" sz="2800" b="1" dirty="0">
                <a:latin typeface="Time "/>
                <a:cs typeface="Arial-SGK-TV" pitchFamily="2" charset="0"/>
              </a:rPr>
              <a:t> </a:t>
            </a:r>
            <a:r>
              <a:rPr lang="en-US" sz="2800" b="1" dirty="0" err="1">
                <a:latin typeface="Time "/>
                <a:cs typeface="Arial-SGK-TV" pitchFamily="2" charset="0"/>
              </a:rPr>
              <a:t>bức</a:t>
            </a:r>
            <a:r>
              <a:rPr lang="en-US" sz="2800" b="1" dirty="0">
                <a:latin typeface="Time "/>
                <a:cs typeface="Arial-SGK-TV" pitchFamily="2" charset="0"/>
              </a:rPr>
              <a:t> </a:t>
            </a:r>
            <a:r>
              <a:rPr lang="en-US" sz="2800" b="1" dirty="0" err="1">
                <a:latin typeface="Time "/>
                <a:cs typeface="Arial-SGK-TV" pitchFamily="2" charset="0"/>
              </a:rPr>
              <a:t>tranh</a:t>
            </a:r>
            <a:r>
              <a:rPr lang="en-US" sz="2800" b="1" dirty="0">
                <a:latin typeface="Time "/>
                <a:cs typeface="Arial-SGK-TV" pitchFamily="2" charset="0"/>
              </a:rPr>
              <a:t> </a:t>
            </a:r>
            <a:r>
              <a:rPr lang="en-US" sz="2800" b="1" dirty="0" err="1">
                <a:latin typeface="Time "/>
                <a:cs typeface="Arial-SGK-TV" pitchFamily="2" charset="0"/>
              </a:rPr>
              <a:t>bằng</a:t>
            </a:r>
            <a:r>
              <a:rPr lang="en-US" sz="2800" b="1" dirty="0">
                <a:latin typeface="Time "/>
                <a:cs typeface="Arial-SGK-TV" pitchFamily="2" charset="0"/>
              </a:rPr>
              <a:t> </a:t>
            </a:r>
            <a:r>
              <a:rPr lang="en-US" sz="2800" b="1" dirty="0" err="1">
                <a:latin typeface="Time "/>
                <a:cs typeface="Arial-SGK-TV" pitchFamily="2" charset="0"/>
              </a:rPr>
              <a:t>một</a:t>
            </a:r>
            <a:r>
              <a:rPr lang="en-US" sz="2800" b="1" dirty="0">
                <a:latin typeface="Time "/>
                <a:cs typeface="Arial-SGK-TV" pitchFamily="2" charset="0"/>
              </a:rPr>
              <a:t> </a:t>
            </a:r>
            <a:r>
              <a:rPr lang="en-US" sz="2800" b="1" dirty="0" err="1">
                <a:latin typeface="Time "/>
                <a:cs typeface="Arial-SGK-TV" pitchFamily="2" charset="0"/>
              </a:rPr>
              <a:t>câu</a:t>
            </a:r>
            <a:r>
              <a:rPr lang="en-US" sz="2800" b="1" dirty="0">
                <a:latin typeface="Time "/>
                <a:cs typeface="Arial-SGK-TV" pitchFamily="2" charset="0"/>
              </a:rPr>
              <a:t>.</a:t>
            </a:r>
          </a:p>
        </p:txBody>
      </p:sp>
      <p:pic>
        <p:nvPicPr>
          <p:cNvPr id="8" name="Picture 7" descr="Diagram&#10;&#10;Description automatically generated">
            <a:extLst>
              <a:ext uri="{FF2B5EF4-FFF2-40B4-BE49-F238E27FC236}">
                <a16:creationId xmlns:a16="http://schemas.microsoft.com/office/drawing/2014/main" id="{4F8EE7A1-5D64-4CDD-B8D3-B815E7735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8008" y="1671070"/>
            <a:ext cx="5351306" cy="4128151"/>
          </a:xfrm>
          <a:prstGeom prst="rect">
            <a:avLst/>
          </a:prstGeom>
        </p:spPr>
      </p:pic>
      <p:sp>
        <p:nvSpPr>
          <p:cNvPr id="9" name="TextBox 8">
            <a:extLst>
              <a:ext uri="{FF2B5EF4-FFF2-40B4-BE49-F238E27FC236}">
                <a16:creationId xmlns:a16="http://schemas.microsoft.com/office/drawing/2014/main" id="{26074609-9AB2-4B9F-8D87-146E1C1AFB60}"/>
              </a:ext>
            </a:extLst>
          </p:cNvPr>
          <p:cNvSpPr txBox="1"/>
          <p:nvPr/>
        </p:nvSpPr>
        <p:spPr>
          <a:xfrm>
            <a:off x="1713296" y="6075985"/>
            <a:ext cx="9865895" cy="523220"/>
          </a:xfrm>
          <a:prstGeom prst="rect">
            <a:avLst/>
          </a:prstGeom>
          <a:noFill/>
        </p:spPr>
        <p:txBody>
          <a:bodyPr wrap="square" rtlCol="0">
            <a:spAutoFit/>
          </a:bodyPr>
          <a:lstStyle/>
          <a:p>
            <a:pPr algn="just" defTabSz="913958">
              <a:defRPr/>
            </a:pPr>
            <a:r>
              <a:rPr lang="en-US" sz="2800" b="1" dirty="0">
                <a:solidFill>
                  <a:srgbClr val="F05986"/>
                </a:solidFill>
                <a:latin typeface="Time "/>
                <a:cs typeface="Arial-SGK-TV" pitchFamily="2" charset="0"/>
              </a:rPr>
              <a:t>     </a:t>
            </a:r>
            <a:r>
              <a:rPr lang="en-US" sz="2800" b="1" dirty="0" err="1">
                <a:latin typeface="Time "/>
                <a:cs typeface="Arial-SGK-TV" pitchFamily="2" charset="0"/>
              </a:rPr>
              <a:t>Đầu</a:t>
            </a:r>
            <a:r>
              <a:rPr lang="en-US" sz="2800" b="1" dirty="0">
                <a:latin typeface="Time "/>
                <a:cs typeface="Arial-SGK-TV" pitchFamily="2" charset="0"/>
              </a:rPr>
              <a:t> </a:t>
            </a:r>
            <a:r>
              <a:rPr lang="en-US" sz="2800" b="1" dirty="0" err="1">
                <a:latin typeface="Time "/>
                <a:cs typeface="Arial-SGK-TV" pitchFamily="2" charset="0"/>
              </a:rPr>
              <a:t>tiên</a:t>
            </a:r>
            <a:r>
              <a:rPr lang="en-US" sz="2800" b="1" dirty="0">
                <a:latin typeface="Time "/>
                <a:cs typeface="Arial-SGK-TV" pitchFamily="2" charset="0"/>
              </a:rPr>
              <a:t>, </a:t>
            </a:r>
            <a:r>
              <a:rPr lang="en-US" sz="2800" b="1" dirty="0" err="1">
                <a:latin typeface="Time "/>
                <a:cs typeface="Arial-SGK-TV" pitchFamily="2" charset="0"/>
              </a:rPr>
              <a:t>dùng</a:t>
            </a:r>
            <a:r>
              <a:rPr lang="en-US" sz="2800" b="1" dirty="0">
                <a:latin typeface="Time "/>
                <a:cs typeface="Arial-SGK-TV" pitchFamily="2" charset="0"/>
              </a:rPr>
              <a:t> </a:t>
            </a:r>
            <a:r>
              <a:rPr lang="en-US" sz="2800" b="1" dirty="0" err="1">
                <a:latin typeface="Time "/>
                <a:cs typeface="Arial-SGK-TV" pitchFamily="2" charset="0"/>
              </a:rPr>
              <a:t>các</a:t>
            </a:r>
            <a:r>
              <a:rPr lang="en-US" sz="2800" b="1" dirty="0">
                <a:latin typeface="Time "/>
                <a:cs typeface="Arial-SGK-TV" pitchFamily="2" charset="0"/>
              </a:rPr>
              <a:t> </a:t>
            </a:r>
            <a:r>
              <a:rPr lang="en-US" sz="2800" b="1" dirty="0" err="1">
                <a:latin typeface="Time "/>
                <a:cs typeface="Arial-SGK-TV" pitchFamily="2" charset="0"/>
              </a:rPr>
              <a:t>nguyên</a:t>
            </a:r>
            <a:r>
              <a:rPr lang="en-US" sz="2800" b="1" dirty="0">
                <a:latin typeface="Time "/>
                <a:cs typeface="Arial-SGK-TV" pitchFamily="2" charset="0"/>
              </a:rPr>
              <a:t> </a:t>
            </a:r>
            <a:r>
              <a:rPr lang="en-US" sz="2800" b="1" dirty="0" err="1">
                <a:latin typeface="Time "/>
                <a:cs typeface="Arial-SGK-TV" pitchFamily="2" charset="0"/>
              </a:rPr>
              <a:t>liệu</a:t>
            </a:r>
            <a:r>
              <a:rPr lang="en-US" sz="2800" b="1" dirty="0">
                <a:latin typeface="Time "/>
                <a:cs typeface="Arial-SGK-TV" pitchFamily="2" charset="0"/>
              </a:rPr>
              <a:t> </a:t>
            </a:r>
            <a:r>
              <a:rPr lang="en-US" sz="2800" b="1" dirty="0" err="1">
                <a:latin typeface="Time "/>
                <a:cs typeface="Arial-SGK-TV" pitchFamily="2" charset="0"/>
              </a:rPr>
              <a:t>tự</a:t>
            </a:r>
            <a:r>
              <a:rPr lang="en-US" sz="2800" b="1" dirty="0">
                <a:latin typeface="Time "/>
                <a:cs typeface="Arial-SGK-TV" pitchFamily="2" charset="0"/>
              </a:rPr>
              <a:t> </a:t>
            </a:r>
            <a:r>
              <a:rPr lang="en-US" sz="2800" b="1" dirty="0" err="1">
                <a:latin typeface="Time "/>
                <a:cs typeface="Arial-SGK-TV" pitchFamily="2" charset="0"/>
              </a:rPr>
              <a:t>nhiên</a:t>
            </a:r>
            <a:r>
              <a:rPr lang="en-US" sz="2800" b="1" dirty="0">
                <a:latin typeface="Time "/>
                <a:cs typeface="Arial-SGK-TV" pitchFamily="2" charset="0"/>
              </a:rPr>
              <a:t> </a:t>
            </a:r>
            <a:r>
              <a:rPr lang="en-US" sz="2800" b="1" err="1">
                <a:latin typeface="Time "/>
                <a:cs typeface="Arial-SGK-TV" pitchFamily="2" charset="0"/>
              </a:rPr>
              <a:t>để</a:t>
            </a:r>
            <a:r>
              <a:rPr lang="en-US" sz="2800" b="1">
                <a:latin typeface="Time "/>
                <a:cs typeface="Arial-SGK-TV" pitchFamily="2" charset="0"/>
              </a:rPr>
              <a:t> </a:t>
            </a:r>
            <a:r>
              <a:rPr lang="vi-VN" sz="2800" b="1">
                <a:latin typeface="Time "/>
                <a:cs typeface="Arial-SGK-TV" pitchFamily="2" charset="0"/>
              </a:rPr>
              <a:t>chắt</a:t>
            </a:r>
            <a:r>
              <a:rPr lang="en-US" sz="2800" b="1">
                <a:latin typeface="Time "/>
                <a:cs typeface="Arial-SGK-TV" pitchFamily="2" charset="0"/>
              </a:rPr>
              <a:t> </a:t>
            </a:r>
            <a:r>
              <a:rPr lang="en-US" sz="2800" b="1" dirty="0" err="1">
                <a:latin typeface="Time "/>
                <a:cs typeface="Arial-SGK-TV" pitchFamily="2" charset="0"/>
              </a:rPr>
              <a:t>màu</a:t>
            </a:r>
            <a:r>
              <a:rPr lang="en-US" sz="2800" b="1" dirty="0">
                <a:latin typeface="Time "/>
                <a:cs typeface="Arial-SGK-TV" pitchFamily="2" charset="0"/>
              </a:rPr>
              <a:t>.</a:t>
            </a:r>
          </a:p>
        </p:txBody>
      </p:sp>
    </p:spTree>
    <p:extLst>
      <p:ext uri="{BB962C8B-B14F-4D97-AF65-F5344CB8AC3E}">
        <p14:creationId xmlns:p14="http://schemas.microsoft.com/office/powerpoint/2010/main" val="212537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38B493-0C99-41C9-A53C-E1685D2AF9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08" y="154476"/>
            <a:ext cx="719893" cy="759925"/>
          </a:xfrm>
          <a:prstGeom prst="rect">
            <a:avLst/>
          </a:prstGeom>
        </p:spPr>
      </p:pic>
      <p:sp>
        <p:nvSpPr>
          <p:cNvPr id="4" name="TextBox 3">
            <a:extLst>
              <a:ext uri="{FF2B5EF4-FFF2-40B4-BE49-F238E27FC236}">
                <a16:creationId xmlns:a16="http://schemas.microsoft.com/office/drawing/2014/main" id="{74D37E97-F735-4A17-9EF3-523FE8B9345F}"/>
              </a:ext>
            </a:extLst>
          </p:cNvPr>
          <p:cNvSpPr txBox="1"/>
          <p:nvPr/>
        </p:nvSpPr>
        <p:spPr>
          <a:xfrm>
            <a:off x="860801" y="272828"/>
            <a:ext cx="9625438" cy="523220"/>
          </a:xfrm>
          <a:prstGeom prst="rect">
            <a:avLst/>
          </a:prstGeom>
          <a:noFill/>
        </p:spPr>
        <p:txBody>
          <a:bodyPr wrap="square" rtlCol="0">
            <a:spAutoFit/>
          </a:bodyPr>
          <a:lstStyle/>
          <a:p>
            <a:pPr algn="just" defTabSz="913958">
              <a:defRPr/>
            </a:pPr>
            <a:r>
              <a:rPr lang="en-US" sz="2800" b="1">
                <a:solidFill>
                  <a:srgbClr val="F05986"/>
                </a:solidFill>
                <a:latin typeface="Times New Roman" pitchFamily="18" charset="0"/>
                <a:cs typeface="Times New Roman" pitchFamily="18" charset="0"/>
              </a:rPr>
              <a:t>6. </a:t>
            </a:r>
            <a:r>
              <a:rPr lang="en-US" sz="2800" b="1">
                <a:latin typeface="Times New Roman" pitchFamily="18" charset="0"/>
                <a:cs typeface="Times New Roman" pitchFamily="18" charset="0"/>
              </a:rPr>
              <a:t>Thuật việc được chứng kiến</a:t>
            </a:r>
            <a:endParaRPr lang="en-US" sz="2800" b="1"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3BBF11B2-AF97-44C7-BDD9-074B5224AACF}"/>
              </a:ext>
            </a:extLst>
          </p:cNvPr>
          <p:cNvSpPr txBox="1"/>
          <p:nvPr/>
        </p:nvSpPr>
        <p:spPr>
          <a:xfrm>
            <a:off x="516230" y="914400"/>
            <a:ext cx="11534862" cy="523220"/>
          </a:xfrm>
          <a:prstGeom prst="rect">
            <a:avLst/>
          </a:prstGeom>
          <a:noFill/>
        </p:spPr>
        <p:txBody>
          <a:bodyPr wrap="square" rtlCol="0">
            <a:spAutoFit/>
          </a:bodyPr>
          <a:lstStyle/>
          <a:p>
            <a:pPr algn="just" defTabSz="913958">
              <a:defRPr/>
            </a:pPr>
            <a:r>
              <a:rPr lang="en-US" sz="2800" b="1">
                <a:solidFill>
                  <a:srgbClr val="F05986"/>
                </a:solidFill>
                <a:latin typeface="Times New Roman" pitchFamily="18" charset="0"/>
                <a:cs typeface="Times New Roman" pitchFamily="18" charset="0"/>
              </a:rPr>
              <a:t>a. </a:t>
            </a:r>
            <a:r>
              <a:rPr lang="en-US" sz="2800" b="1">
                <a:latin typeface="Times New Roman" pitchFamily="18" charset="0"/>
                <a:cs typeface="Times New Roman" pitchFamily="18" charset="0"/>
              </a:rPr>
              <a:t>Dựa vào từ ngữ gợi ý, nói lại nội dung mỗi bức tranh bằng một câu.</a:t>
            </a:r>
            <a:endParaRPr lang="en-US" sz="2800" b="1"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26074609-9AB2-4B9F-8D87-146E1C1AFB60}"/>
              </a:ext>
            </a:extLst>
          </p:cNvPr>
          <p:cNvSpPr txBox="1"/>
          <p:nvPr/>
        </p:nvSpPr>
        <p:spPr>
          <a:xfrm>
            <a:off x="3308390" y="5943600"/>
            <a:ext cx="5486400" cy="523220"/>
          </a:xfrm>
          <a:prstGeom prst="rect">
            <a:avLst/>
          </a:prstGeom>
          <a:noFill/>
        </p:spPr>
        <p:txBody>
          <a:bodyPr wrap="square" rtlCol="0">
            <a:spAutoFit/>
          </a:bodyPr>
          <a:lstStyle/>
          <a:p>
            <a:pPr algn="just" defTabSz="913958">
              <a:defRPr/>
            </a:pPr>
            <a:r>
              <a:rPr lang="en-US" sz="2800" b="1">
                <a:solidFill>
                  <a:srgbClr val="F05986"/>
                </a:solidFill>
                <a:latin typeface="Times New Roman" pitchFamily="18" charset="0"/>
                <a:cs typeface="Times New Roman" pitchFamily="18" charset="0"/>
              </a:rPr>
              <a:t>     </a:t>
            </a:r>
            <a:r>
              <a:rPr lang="vi-VN" sz="2800" b="1">
                <a:latin typeface="Times New Roman" pitchFamily="18" charset="0"/>
                <a:cs typeface="Times New Roman" pitchFamily="18" charset="0"/>
              </a:rPr>
              <a:t>Tiếp theo</a:t>
            </a:r>
            <a:r>
              <a:rPr lang="en-US" sz="2800" b="1">
                <a:latin typeface="Times New Roman" pitchFamily="18" charset="0"/>
                <a:cs typeface="Times New Roman" pitchFamily="18" charset="0"/>
              </a:rPr>
              <a:t>, </a:t>
            </a:r>
            <a:r>
              <a:rPr lang="en-US" sz="2800" b="1" dirty="0" err="1">
                <a:latin typeface="Times New Roman" pitchFamily="18" charset="0"/>
                <a:cs typeface="Times New Roman" pitchFamily="18" charset="0"/>
              </a:rPr>
              <a:t>bác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nhuộm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màu</a:t>
            </a:r>
            <a:endParaRPr lang="en-US" sz="2800" b="1" dirty="0">
              <a:latin typeface="Times New Roman" pitchFamily="18" charset="0"/>
              <a:cs typeface="Times New Roman" pitchFamily="18" charset="0"/>
            </a:endParaRPr>
          </a:p>
        </p:txBody>
      </p:sp>
      <p:pic>
        <p:nvPicPr>
          <p:cNvPr id="7" name="Picture 6" descr="Diagram&#10;&#10;Description automatically generated">
            <a:extLst>
              <a:ext uri="{FF2B5EF4-FFF2-40B4-BE49-F238E27FC236}">
                <a16:creationId xmlns:a16="http://schemas.microsoft.com/office/drawing/2014/main" id="{CAA4F388-7376-44E3-B41D-4A5E9B9EE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390" y="1537671"/>
            <a:ext cx="4730259" cy="4223049"/>
          </a:xfrm>
          <a:prstGeom prst="rect">
            <a:avLst/>
          </a:prstGeom>
        </p:spPr>
      </p:pic>
    </p:spTree>
    <p:extLst>
      <p:ext uri="{BB962C8B-B14F-4D97-AF65-F5344CB8AC3E}">
        <p14:creationId xmlns:p14="http://schemas.microsoft.com/office/powerpoint/2010/main" val="341575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38B493-0C99-41C9-A53C-E1685D2AF9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08" y="154476"/>
            <a:ext cx="719893" cy="759925"/>
          </a:xfrm>
          <a:prstGeom prst="rect">
            <a:avLst/>
          </a:prstGeom>
        </p:spPr>
      </p:pic>
      <p:sp>
        <p:nvSpPr>
          <p:cNvPr id="4" name="TextBox 3">
            <a:extLst>
              <a:ext uri="{FF2B5EF4-FFF2-40B4-BE49-F238E27FC236}">
                <a16:creationId xmlns:a16="http://schemas.microsoft.com/office/drawing/2014/main" id="{74D37E97-F735-4A17-9EF3-523FE8B9345F}"/>
              </a:ext>
            </a:extLst>
          </p:cNvPr>
          <p:cNvSpPr txBox="1"/>
          <p:nvPr/>
        </p:nvSpPr>
        <p:spPr>
          <a:xfrm>
            <a:off x="860801" y="272828"/>
            <a:ext cx="9625438" cy="523220"/>
          </a:xfrm>
          <a:prstGeom prst="rect">
            <a:avLst/>
          </a:prstGeom>
          <a:noFill/>
        </p:spPr>
        <p:txBody>
          <a:bodyPr wrap="square" rtlCol="0">
            <a:spAutoFit/>
          </a:bodyPr>
          <a:lstStyle/>
          <a:p>
            <a:pPr algn="just" defTabSz="913958">
              <a:defRPr/>
            </a:pPr>
            <a:r>
              <a:rPr lang="en-US" sz="2800" b="1">
                <a:solidFill>
                  <a:srgbClr val="F05986"/>
                </a:solidFill>
                <a:latin typeface="Times New Roman" pitchFamily="18" charset="0"/>
                <a:cs typeface="Times New Roman" pitchFamily="18" charset="0"/>
              </a:rPr>
              <a:t>6. </a:t>
            </a:r>
            <a:r>
              <a:rPr lang="en-US" sz="2800" b="1">
                <a:latin typeface="Times New Roman" pitchFamily="18" charset="0"/>
                <a:cs typeface="Times New Roman" pitchFamily="18" charset="0"/>
              </a:rPr>
              <a:t>Thuật việc được chứng kiến</a:t>
            </a:r>
            <a:endParaRPr lang="en-US" sz="2800" b="1"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3BBF11B2-AF97-44C7-BDD9-074B5224AACF}"/>
              </a:ext>
            </a:extLst>
          </p:cNvPr>
          <p:cNvSpPr txBox="1"/>
          <p:nvPr/>
        </p:nvSpPr>
        <p:spPr>
          <a:xfrm>
            <a:off x="516230" y="914400"/>
            <a:ext cx="11534862" cy="523220"/>
          </a:xfrm>
          <a:prstGeom prst="rect">
            <a:avLst/>
          </a:prstGeom>
          <a:noFill/>
        </p:spPr>
        <p:txBody>
          <a:bodyPr wrap="square" rtlCol="0">
            <a:spAutoFit/>
          </a:bodyPr>
          <a:lstStyle/>
          <a:p>
            <a:pPr algn="just" defTabSz="913958">
              <a:defRPr/>
            </a:pPr>
            <a:r>
              <a:rPr lang="en-US" sz="2800" b="1">
                <a:solidFill>
                  <a:srgbClr val="F05986"/>
                </a:solidFill>
                <a:latin typeface="Times New Roman" pitchFamily="18" charset="0"/>
                <a:cs typeface="Times New Roman" pitchFamily="18" charset="0"/>
              </a:rPr>
              <a:t>a. </a:t>
            </a:r>
            <a:r>
              <a:rPr lang="en-US" sz="2800" b="1">
                <a:latin typeface="Times New Roman" pitchFamily="18" charset="0"/>
                <a:cs typeface="Times New Roman" pitchFamily="18" charset="0"/>
              </a:rPr>
              <a:t>Dựa vào từ ngữ gợi ý, nói lại nội dung mỗi bức tranh bằng một câu.</a:t>
            </a:r>
            <a:endParaRPr lang="en-US" sz="2800" b="1"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26074609-9AB2-4B9F-8D87-146E1C1AFB60}"/>
              </a:ext>
            </a:extLst>
          </p:cNvPr>
          <p:cNvSpPr txBox="1"/>
          <p:nvPr/>
        </p:nvSpPr>
        <p:spPr>
          <a:xfrm>
            <a:off x="1713296" y="6075985"/>
            <a:ext cx="9865895" cy="584775"/>
          </a:xfrm>
          <a:prstGeom prst="rect">
            <a:avLst/>
          </a:prstGeom>
          <a:noFill/>
        </p:spPr>
        <p:txBody>
          <a:bodyPr wrap="square" rtlCol="0">
            <a:spAutoFit/>
          </a:bodyPr>
          <a:lstStyle/>
          <a:p>
            <a:pPr algn="just" defTabSz="913958">
              <a:defRPr/>
            </a:pPr>
            <a:r>
              <a:rPr lang="en-US" sz="3200" b="1">
                <a:solidFill>
                  <a:srgbClr val="F05986"/>
                </a:solidFill>
                <a:latin typeface="Times New Roman" pitchFamily="18" charset="0"/>
                <a:cs typeface="Times New Roman" pitchFamily="18" charset="0"/>
              </a:rPr>
              <a:t>     </a:t>
            </a:r>
            <a:r>
              <a:rPr lang="en-US" sz="3200">
                <a:latin typeface="Times New Roman" pitchFamily="18" charset="0"/>
                <a:cs typeface="Times New Roman" pitchFamily="18" charset="0"/>
              </a:rPr>
              <a:t>Bác tạo rất nhiều hình khác nhau cho tò he.</a:t>
            </a:r>
            <a:endParaRPr lang="en-US" sz="3200" b="1" dirty="0">
              <a:latin typeface="Times New Roman" pitchFamily="18" charset="0"/>
              <a:cs typeface="Times New Roman" pitchFamily="18" charset="0"/>
            </a:endParaRPr>
          </a:p>
        </p:txBody>
      </p:sp>
      <p:pic>
        <p:nvPicPr>
          <p:cNvPr id="7" name="Picture 6" descr="A picture containing diagram&#10;&#10;Description automatically generated">
            <a:extLst>
              <a:ext uri="{FF2B5EF4-FFF2-40B4-BE49-F238E27FC236}">
                <a16:creationId xmlns:a16="http://schemas.microsoft.com/office/drawing/2014/main" id="{8777D819-11E7-47B6-BF9F-5609ED1AF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453" y="1680115"/>
            <a:ext cx="4352770" cy="4263485"/>
          </a:xfrm>
          <a:prstGeom prst="rect">
            <a:avLst/>
          </a:prstGeom>
        </p:spPr>
      </p:pic>
    </p:spTree>
    <p:extLst>
      <p:ext uri="{BB962C8B-B14F-4D97-AF65-F5344CB8AC3E}">
        <p14:creationId xmlns:p14="http://schemas.microsoft.com/office/powerpoint/2010/main" val="262023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38B493-0C99-41C9-A53C-E1685D2AF9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08" y="154476"/>
            <a:ext cx="719893" cy="759925"/>
          </a:xfrm>
          <a:prstGeom prst="rect">
            <a:avLst/>
          </a:prstGeom>
        </p:spPr>
      </p:pic>
      <p:sp>
        <p:nvSpPr>
          <p:cNvPr id="4" name="TextBox 3">
            <a:extLst>
              <a:ext uri="{FF2B5EF4-FFF2-40B4-BE49-F238E27FC236}">
                <a16:creationId xmlns:a16="http://schemas.microsoft.com/office/drawing/2014/main" id="{74D37E97-F735-4A17-9EF3-523FE8B9345F}"/>
              </a:ext>
            </a:extLst>
          </p:cNvPr>
          <p:cNvSpPr txBox="1"/>
          <p:nvPr/>
        </p:nvSpPr>
        <p:spPr>
          <a:xfrm>
            <a:off x="860801" y="272828"/>
            <a:ext cx="9625438" cy="523220"/>
          </a:xfrm>
          <a:prstGeom prst="rect">
            <a:avLst/>
          </a:prstGeom>
          <a:noFill/>
        </p:spPr>
        <p:txBody>
          <a:bodyPr wrap="square" rtlCol="0">
            <a:spAutoFit/>
          </a:bodyPr>
          <a:lstStyle/>
          <a:p>
            <a:pPr algn="just" defTabSz="913958">
              <a:defRPr/>
            </a:pPr>
            <a:r>
              <a:rPr lang="en-US" sz="2800" b="1">
                <a:solidFill>
                  <a:srgbClr val="F05986"/>
                </a:solidFill>
                <a:latin typeface="Times New Roman" pitchFamily="18" charset="0"/>
                <a:cs typeface="Times New Roman" pitchFamily="18" charset="0"/>
              </a:rPr>
              <a:t>6. </a:t>
            </a:r>
            <a:r>
              <a:rPr lang="en-US" sz="2800" b="1">
                <a:latin typeface="Times New Roman" pitchFamily="18" charset="0"/>
                <a:cs typeface="Times New Roman" pitchFamily="18" charset="0"/>
              </a:rPr>
              <a:t>Thuật việc được chứng kiến</a:t>
            </a:r>
            <a:endParaRPr lang="en-US" sz="2800" b="1"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3BBF11B2-AF97-44C7-BDD9-074B5224AACF}"/>
              </a:ext>
            </a:extLst>
          </p:cNvPr>
          <p:cNvSpPr txBox="1"/>
          <p:nvPr/>
        </p:nvSpPr>
        <p:spPr>
          <a:xfrm>
            <a:off x="516230" y="914400"/>
            <a:ext cx="11534862" cy="523220"/>
          </a:xfrm>
          <a:prstGeom prst="rect">
            <a:avLst/>
          </a:prstGeom>
          <a:noFill/>
        </p:spPr>
        <p:txBody>
          <a:bodyPr wrap="square" rtlCol="0">
            <a:spAutoFit/>
          </a:bodyPr>
          <a:lstStyle/>
          <a:p>
            <a:pPr algn="just" defTabSz="913958">
              <a:defRPr/>
            </a:pPr>
            <a:r>
              <a:rPr lang="en-US" sz="2800" b="1">
                <a:solidFill>
                  <a:srgbClr val="F05986"/>
                </a:solidFill>
                <a:latin typeface="Times New Roman" pitchFamily="18" charset="0"/>
                <a:cs typeface="Times New Roman" pitchFamily="18" charset="0"/>
              </a:rPr>
              <a:t>a. </a:t>
            </a:r>
            <a:r>
              <a:rPr lang="en-US" sz="2800" b="1">
                <a:latin typeface="Times New Roman" pitchFamily="18" charset="0"/>
                <a:cs typeface="Times New Roman" pitchFamily="18" charset="0"/>
              </a:rPr>
              <a:t>Dựa vào từ ngữ gợi ý, nói lại nội dung mỗi bức tranh bằng một câu.</a:t>
            </a:r>
            <a:endParaRPr lang="en-US" sz="2800" b="1"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26074609-9AB2-4B9F-8D87-146E1C1AFB60}"/>
              </a:ext>
            </a:extLst>
          </p:cNvPr>
          <p:cNvSpPr txBox="1"/>
          <p:nvPr/>
        </p:nvSpPr>
        <p:spPr>
          <a:xfrm>
            <a:off x="1713296" y="6075985"/>
            <a:ext cx="9865895" cy="523220"/>
          </a:xfrm>
          <a:prstGeom prst="rect">
            <a:avLst/>
          </a:prstGeom>
          <a:noFill/>
        </p:spPr>
        <p:txBody>
          <a:bodyPr wrap="square" rtlCol="0">
            <a:spAutoFit/>
          </a:bodyPr>
          <a:lstStyle/>
          <a:p>
            <a:pPr algn="just" defTabSz="913958">
              <a:defRPr/>
            </a:pPr>
            <a:r>
              <a:rPr lang="en-US" sz="2800" b="1">
                <a:solidFill>
                  <a:srgbClr val="F05986"/>
                </a:solidFill>
                <a:latin typeface="Times New Roman" pitchFamily="18" charset="0"/>
                <a:cs typeface="Times New Roman" pitchFamily="18" charset="0"/>
              </a:rPr>
              <a:t>     </a:t>
            </a:r>
            <a:r>
              <a:rPr lang="en-US" sz="2800" b="1">
                <a:latin typeface="Times New Roman" pitchFamily="18" charset="0"/>
                <a:cs typeface="Times New Roman" pitchFamily="18" charset="0"/>
              </a:rPr>
              <a:t>Cuối cùng, bác bày biện và bán các tò he.</a:t>
            </a:r>
            <a:endParaRPr lang="en-US" sz="2800" b="1" dirty="0">
              <a:latin typeface="Times New Roman" pitchFamily="18" charset="0"/>
              <a:cs typeface="Times New Roman" pitchFamily="18" charset="0"/>
            </a:endParaRPr>
          </a:p>
        </p:txBody>
      </p:sp>
      <p:pic>
        <p:nvPicPr>
          <p:cNvPr id="7" name="Picture 6" descr="Diagram&#10;&#10;Description automatically generated">
            <a:extLst>
              <a:ext uri="{FF2B5EF4-FFF2-40B4-BE49-F238E27FC236}">
                <a16:creationId xmlns:a16="http://schemas.microsoft.com/office/drawing/2014/main" id="{35008DE9-0190-48FD-BB0D-50DDB8598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3562" y="1609916"/>
            <a:ext cx="4524876" cy="4333684"/>
          </a:xfrm>
          <a:prstGeom prst="rect">
            <a:avLst/>
          </a:prstGeom>
        </p:spPr>
      </p:pic>
    </p:spTree>
    <p:extLst>
      <p:ext uri="{BB962C8B-B14F-4D97-AF65-F5344CB8AC3E}">
        <p14:creationId xmlns:p14="http://schemas.microsoft.com/office/powerpoint/2010/main" val="279805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87888" y="247593"/>
            <a:ext cx="11579720" cy="85201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文本框 15"/>
          <p:cNvSpPr txBox="1"/>
          <p:nvPr/>
        </p:nvSpPr>
        <p:spPr>
          <a:xfrm>
            <a:off x="287889" y="381279"/>
            <a:ext cx="10293113" cy="584640"/>
          </a:xfrm>
          <a:prstGeom prst="rect">
            <a:avLst/>
          </a:prstGeom>
          <a:noFill/>
        </p:spPr>
        <p:txBody>
          <a:bodyPr wrap="square" rtlCol="0">
            <a:spAutoFit/>
          </a:bodyPr>
          <a:lstStyle/>
          <a:p>
            <a:pPr algn="ctr">
              <a:defRPr/>
            </a:pPr>
            <a:r>
              <a:rPr lang="en-US" altLang="zh-CN" sz="3199" kern="0" dirty="0">
                <a:ln w="3175">
                  <a:solidFill>
                    <a:prstClr val="black"/>
                  </a:solidFill>
                </a:ln>
                <a:solidFill>
                  <a:prstClr val="black"/>
                </a:solidFill>
                <a:latin typeface="Times New Roman" panose="02020603050405020304" pitchFamily="18" charset="0"/>
                <a:ea typeface="站酷快乐体2016修订版" panose="02010600030101010101" pitchFamily="2" charset="-122"/>
                <a:cs typeface="Times New Roman" panose="02020603050405020304" pitchFamily="18" charset="0"/>
              </a:rPr>
              <a:t>b. </a:t>
            </a:r>
            <a:r>
              <a:rPr lang="en-US" altLang="zh-CN" sz="3199" kern="0" dirty="0" err="1">
                <a:ln w="3175">
                  <a:solidFill>
                    <a:prstClr val="black"/>
                  </a:solidFill>
                </a:ln>
                <a:solidFill>
                  <a:prstClr val="black"/>
                </a:solidFill>
                <a:latin typeface="Times New Roman" panose="02020603050405020304" pitchFamily="18" charset="0"/>
                <a:ea typeface="站酷快乐体2016修订版" panose="02010600030101010101" pitchFamily="2" charset="-122"/>
                <a:cs typeface="Times New Roman" panose="02020603050405020304" pitchFamily="18" charset="0"/>
              </a:rPr>
              <a:t>Viết</a:t>
            </a:r>
            <a:r>
              <a:rPr lang="en-US" altLang="zh-CN" sz="3199" kern="0" dirty="0">
                <a:ln w="3175">
                  <a:solidFill>
                    <a:prstClr val="black"/>
                  </a:solidFill>
                </a:ln>
                <a:solidFill>
                  <a:prstClr val="black"/>
                </a:solidFill>
                <a:latin typeface="Times New Roman" panose="02020603050405020304" pitchFamily="18" charset="0"/>
                <a:ea typeface="站酷快乐体2016修订版" panose="02010600030101010101" pitchFamily="2" charset="-122"/>
                <a:cs typeface="Times New Roman" panose="02020603050405020304" pitchFamily="18" charset="0"/>
              </a:rPr>
              <a:t> 4 – 5 </a:t>
            </a:r>
            <a:r>
              <a:rPr lang="en-US" altLang="zh-CN" sz="3199" kern="0" dirty="0" err="1">
                <a:ln w="3175">
                  <a:solidFill>
                    <a:prstClr val="black"/>
                  </a:solidFill>
                </a:ln>
                <a:solidFill>
                  <a:prstClr val="black"/>
                </a:solidFill>
                <a:latin typeface="Times New Roman" panose="02020603050405020304" pitchFamily="18" charset="0"/>
                <a:ea typeface="站酷快乐体2016修订版" panose="02010600030101010101" pitchFamily="2" charset="-122"/>
                <a:cs typeface="Times New Roman" panose="02020603050405020304" pitchFamily="18" charset="0"/>
              </a:rPr>
              <a:t>câu</a:t>
            </a:r>
            <a:r>
              <a:rPr lang="en-US" altLang="zh-CN" sz="3199" kern="0" dirty="0">
                <a:ln w="3175">
                  <a:solidFill>
                    <a:prstClr val="black"/>
                  </a:solidFill>
                </a:ln>
                <a:solidFill>
                  <a:prstClr val="black"/>
                </a:solidFill>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3199" kern="0" dirty="0" err="1">
                <a:ln w="3175">
                  <a:solidFill>
                    <a:prstClr val="black"/>
                  </a:solidFill>
                </a:ln>
                <a:solidFill>
                  <a:prstClr val="black"/>
                </a:solidFill>
                <a:latin typeface="Times New Roman" panose="02020603050405020304" pitchFamily="18" charset="0"/>
                <a:ea typeface="站酷快乐体2016修订版" panose="02010600030101010101" pitchFamily="2" charset="-122"/>
                <a:cs typeface="Times New Roman" panose="02020603050405020304" pitchFamily="18" charset="0"/>
              </a:rPr>
              <a:t>về</a:t>
            </a:r>
            <a:r>
              <a:rPr lang="en-US" altLang="zh-CN" sz="3199" kern="0" dirty="0">
                <a:ln w="3175">
                  <a:solidFill>
                    <a:prstClr val="black"/>
                  </a:solidFill>
                </a:ln>
                <a:solidFill>
                  <a:prstClr val="black"/>
                </a:solidFill>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3199" kern="0" dirty="0" err="1">
                <a:ln w="3175">
                  <a:solidFill>
                    <a:prstClr val="black"/>
                  </a:solidFill>
                </a:ln>
                <a:solidFill>
                  <a:prstClr val="black"/>
                </a:solidFill>
                <a:latin typeface="Times New Roman" panose="02020603050405020304" pitchFamily="18" charset="0"/>
                <a:ea typeface="站酷快乐体2016修订版" panose="02010600030101010101" pitchFamily="2" charset="-122"/>
                <a:cs typeface="Times New Roman" panose="02020603050405020304" pitchFamily="18" charset="0"/>
              </a:rPr>
              <a:t>việc</a:t>
            </a:r>
            <a:r>
              <a:rPr lang="en-US" altLang="zh-CN" sz="3199" kern="0" dirty="0">
                <a:ln w="3175">
                  <a:solidFill>
                    <a:prstClr val="black"/>
                  </a:solidFill>
                </a:ln>
                <a:solidFill>
                  <a:prstClr val="black"/>
                </a:solidFill>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3199" kern="0" dirty="0" err="1">
                <a:ln w="3175">
                  <a:solidFill>
                    <a:prstClr val="black"/>
                  </a:solidFill>
                </a:ln>
                <a:solidFill>
                  <a:prstClr val="black"/>
                </a:solidFill>
                <a:latin typeface="Times New Roman" panose="02020603050405020304" pitchFamily="18" charset="0"/>
                <a:ea typeface="站酷快乐体2016修订版" panose="02010600030101010101" pitchFamily="2" charset="-122"/>
                <a:cs typeface="Times New Roman" panose="02020603050405020304" pitchFamily="18" charset="0"/>
              </a:rPr>
              <a:t>nặn</a:t>
            </a:r>
            <a:r>
              <a:rPr lang="en-US" altLang="zh-CN" sz="3199" kern="0" dirty="0">
                <a:ln w="3175">
                  <a:solidFill>
                    <a:prstClr val="black"/>
                  </a:solidFill>
                </a:ln>
                <a:solidFill>
                  <a:prstClr val="black"/>
                </a:solidFill>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3199" kern="0" dirty="0" err="1">
                <a:ln w="3175">
                  <a:solidFill>
                    <a:prstClr val="black"/>
                  </a:solidFill>
                </a:ln>
                <a:solidFill>
                  <a:prstClr val="black"/>
                </a:solidFill>
                <a:latin typeface="Times New Roman" panose="02020603050405020304" pitchFamily="18" charset="0"/>
                <a:ea typeface="站酷快乐体2016修订版" panose="02010600030101010101" pitchFamily="2" charset="-122"/>
                <a:cs typeface="Times New Roman" panose="02020603050405020304" pitchFamily="18" charset="0"/>
              </a:rPr>
              <a:t>tò</a:t>
            </a:r>
            <a:r>
              <a:rPr lang="en-US" altLang="zh-CN" sz="3199" kern="0" dirty="0">
                <a:ln w="3175">
                  <a:solidFill>
                    <a:prstClr val="black"/>
                  </a:solidFill>
                </a:ln>
                <a:solidFill>
                  <a:prstClr val="black"/>
                </a:solidFill>
                <a:latin typeface="Times New Roman" panose="02020603050405020304" pitchFamily="18" charset="0"/>
                <a:ea typeface="站酷快乐体2016修订版" panose="02010600030101010101" pitchFamily="2" charset="-122"/>
                <a:cs typeface="Times New Roman" panose="02020603050405020304" pitchFamily="18" charset="0"/>
              </a:rPr>
              <a:t> he </a:t>
            </a:r>
            <a:r>
              <a:rPr lang="en-US" altLang="zh-CN" sz="3199" kern="0" dirty="0" err="1">
                <a:ln w="3175">
                  <a:solidFill>
                    <a:prstClr val="black"/>
                  </a:solidFill>
                </a:ln>
                <a:solidFill>
                  <a:prstClr val="black"/>
                </a:solidFill>
                <a:latin typeface="Times New Roman" panose="02020603050405020304" pitchFamily="18" charset="0"/>
                <a:ea typeface="站酷快乐体2016修订版" panose="02010600030101010101" pitchFamily="2" charset="-122"/>
                <a:cs typeface="Times New Roman" panose="02020603050405020304" pitchFamily="18" charset="0"/>
              </a:rPr>
              <a:t>của</a:t>
            </a:r>
            <a:r>
              <a:rPr lang="en-US" altLang="zh-CN" sz="3199" kern="0" dirty="0">
                <a:ln w="3175">
                  <a:solidFill>
                    <a:prstClr val="black"/>
                  </a:solidFill>
                </a:ln>
                <a:solidFill>
                  <a:prstClr val="black"/>
                </a:solidFill>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3199" kern="0" dirty="0" err="1">
                <a:ln w="3175">
                  <a:solidFill>
                    <a:prstClr val="black"/>
                  </a:solidFill>
                </a:ln>
                <a:solidFill>
                  <a:prstClr val="black"/>
                </a:solidFill>
                <a:latin typeface="Times New Roman" panose="02020603050405020304" pitchFamily="18" charset="0"/>
                <a:ea typeface="站酷快乐体2016修订版" panose="02010600030101010101" pitchFamily="2" charset="-122"/>
                <a:cs typeface="Times New Roman" panose="02020603050405020304" pitchFamily="18" charset="0"/>
              </a:rPr>
              <a:t>bác</a:t>
            </a:r>
            <a:r>
              <a:rPr lang="en-US" altLang="zh-CN" sz="3199" kern="0" dirty="0">
                <a:ln w="3175">
                  <a:solidFill>
                    <a:prstClr val="black"/>
                  </a:solidFill>
                </a:ln>
                <a:solidFill>
                  <a:prstClr val="black"/>
                </a:solidFill>
                <a:latin typeface="Times New Roman" panose="02020603050405020304" pitchFamily="18" charset="0"/>
                <a:ea typeface="站酷快乐体2016修订版" panose="02010600030101010101" pitchFamily="2" charset="-122"/>
                <a:cs typeface="Times New Roman" panose="02020603050405020304" pitchFamily="18" charset="0"/>
              </a:rPr>
              <a:t> </a:t>
            </a:r>
            <a:r>
              <a:rPr lang="en-US" altLang="zh-CN" sz="3199" kern="0" dirty="0" err="1">
                <a:ln w="3175">
                  <a:solidFill>
                    <a:prstClr val="black"/>
                  </a:solidFill>
                </a:ln>
                <a:solidFill>
                  <a:prstClr val="black"/>
                </a:solidFill>
                <a:latin typeface="Times New Roman" panose="02020603050405020304" pitchFamily="18" charset="0"/>
                <a:ea typeface="站酷快乐体2016修订版" panose="02010600030101010101" pitchFamily="2" charset="-122"/>
                <a:cs typeface="Times New Roman" panose="02020603050405020304" pitchFamily="18" charset="0"/>
              </a:rPr>
              <a:t>Huấn</a:t>
            </a:r>
            <a:r>
              <a:rPr lang="en-US" altLang="zh-CN" sz="3199" kern="0" dirty="0">
                <a:ln w="3175">
                  <a:solidFill>
                    <a:prstClr val="black"/>
                  </a:solidFill>
                </a:ln>
                <a:solidFill>
                  <a:prstClr val="black"/>
                </a:solidFill>
                <a:latin typeface="Times New Roman" panose="02020603050405020304" pitchFamily="18" charset="0"/>
                <a:ea typeface="站酷快乐体2016修订版" panose="02010600030101010101" pitchFamily="2" charset="-122"/>
                <a:cs typeface="Times New Roman" panose="02020603050405020304" pitchFamily="18" charset="0"/>
              </a:rPr>
              <a:t>.</a:t>
            </a:r>
            <a:endParaRPr lang="zh-CN" altLang="en-US" sz="3199" kern="0" dirty="0">
              <a:ln w="3175">
                <a:solidFill>
                  <a:prstClr val="black"/>
                </a:solidFill>
              </a:ln>
              <a:solidFill>
                <a:prstClr val="black"/>
              </a:solidFill>
              <a:latin typeface="Times New Roman" panose="02020603050405020304" pitchFamily="18" charset="0"/>
              <a:ea typeface="站酷快乐体2016修订版" panose="02010600030101010101" pitchFamily="2" charset="-122"/>
              <a:cs typeface="Times New Roman" panose="02020603050405020304" pitchFamily="18" charset="0"/>
            </a:endParaRPr>
          </a:p>
        </p:txBody>
      </p:sp>
      <p:sp>
        <p:nvSpPr>
          <p:cNvPr id="4" name="TextBox 3"/>
          <p:cNvSpPr txBox="1"/>
          <p:nvPr/>
        </p:nvSpPr>
        <p:spPr>
          <a:xfrm>
            <a:off x="1221122" y="2515775"/>
            <a:ext cx="4856626" cy="1723150"/>
          </a:xfrm>
          <a:prstGeom prst="rect">
            <a:avLst/>
          </a:prstGeom>
          <a:noFill/>
        </p:spPr>
        <p:txBody>
          <a:bodyPr wrap="square" rtlCol="0">
            <a:spAutoFit/>
          </a:bodyPr>
          <a:lstStyle/>
          <a:p>
            <a:pPr>
              <a:spcAft>
                <a:spcPts val="1200"/>
              </a:spcAft>
            </a:pPr>
            <a:r>
              <a:rPr lang="en-US" sz="3199">
                <a:solidFill>
                  <a:schemeClr val="accent2">
                    <a:lumMod val="75000"/>
                  </a:schemeClr>
                </a:solidFill>
                <a:latin typeface="Times New Roman" panose="02020603050405020304" pitchFamily="18" charset="0"/>
                <a:cs typeface="Times New Roman" panose="02020603050405020304" pitchFamily="18" charset="0"/>
              </a:rPr>
              <a:t>    Em </a:t>
            </a:r>
            <a:r>
              <a:rPr lang="en-US" sz="3199" dirty="0" err="1">
                <a:solidFill>
                  <a:schemeClr val="accent2">
                    <a:lumMod val="75000"/>
                  </a:schemeClr>
                </a:solidFill>
                <a:latin typeface="Times New Roman" panose="02020603050405020304" pitchFamily="18" charset="0"/>
                <a:cs typeface="Times New Roman" panose="02020603050405020304" pitchFamily="18" charset="0"/>
              </a:rPr>
              <a:t>chú</a:t>
            </a:r>
            <a:r>
              <a:rPr lang="en-US" sz="3199" dirty="0">
                <a:solidFill>
                  <a:schemeClr val="accent2">
                    <a:lumMod val="75000"/>
                  </a:schemeClr>
                </a:solidFill>
                <a:latin typeface="Times New Roman" panose="02020603050405020304" pitchFamily="18" charset="0"/>
                <a:cs typeface="Times New Roman" panose="02020603050405020304" pitchFamily="18" charset="0"/>
              </a:rPr>
              <a:t> ý: </a:t>
            </a:r>
          </a:p>
          <a:p>
            <a:pPr marL="457109" indent="-457109">
              <a:buFontTx/>
              <a:buChar char="-"/>
            </a:pPr>
            <a:r>
              <a:rPr lang="en-US" sz="3199" dirty="0" err="1">
                <a:solidFill>
                  <a:schemeClr val="accent2">
                    <a:lumMod val="75000"/>
                  </a:schemeClr>
                </a:solidFill>
                <a:latin typeface="Times New Roman" panose="02020603050405020304" pitchFamily="18" charset="0"/>
                <a:cs typeface="Times New Roman" panose="02020603050405020304" pitchFamily="18" charset="0"/>
              </a:rPr>
              <a:t>Đầu</a:t>
            </a:r>
            <a:r>
              <a:rPr lang="en-US" sz="3199" dirty="0">
                <a:solidFill>
                  <a:schemeClr val="accent2">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199" dirty="0">
                <a:solidFill>
                  <a:schemeClr val="accent2">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2">
                    <a:lumMod val="75000"/>
                  </a:schemeClr>
                </a:solidFill>
                <a:latin typeface="Times New Roman" panose="02020603050405020304" pitchFamily="18" charset="0"/>
                <a:cs typeface="Times New Roman" panose="02020603050405020304" pitchFamily="18" charset="0"/>
              </a:rPr>
              <a:t>viết</a:t>
            </a:r>
            <a:r>
              <a:rPr lang="en-US" sz="3199" dirty="0">
                <a:solidFill>
                  <a:schemeClr val="accent2">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2">
                    <a:lumMod val="75000"/>
                  </a:schemeClr>
                </a:solidFill>
                <a:latin typeface="Times New Roman" panose="02020603050405020304" pitchFamily="18" charset="0"/>
                <a:cs typeface="Times New Roman" panose="02020603050405020304" pitchFamily="18" charset="0"/>
              </a:rPr>
              <a:t>hoa</a:t>
            </a:r>
            <a:r>
              <a:rPr lang="en-US" sz="3199" dirty="0">
                <a:solidFill>
                  <a:schemeClr val="accent2">
                    <a:lumMod val="75000"/>
                  </a:schemeClr>
                </a:solidFill>
                <a:latin typeface="Times New Roman" panose="02020603050405020304" pitchFamily="18" charset="0"/>
                <a:cs typeface="Times New Roman" panose="02020603050405020304" pitchFamily="18" charset="0"/>
              </a:rPr>
              <a:t>, </a:t>
            </a:r>
          </a:p>
          <a:p>
            <a:r>
              <a:rPr lang="en-US" sz="3199" dirty="0">
                <a:solidFill>
                  <a:schemeClr val="accent2">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2">
                    <a:lumMod val="75000"/>
                  </a:schemeClr>
                </a:solidFill>
                <a:latin typeface="Times New Roman" panose="02020603050405020304" pitchFamily="18" charset="0"/>
                <a:cs typeface="Times New Roman" panose="02020603050405020304" pitchFamily="18" charset="0"/>
              </a:rPr>
              <a:t>cuối</a:t>
            </a:r>
            <a:r>
              <a:rPr lang="en-US" sz="3199" dirty="0">
                <a:solidFill>
                  <a:schemeClr val="accent2">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199" dirty="0">
                <a:solidFill>
                  <a:schemeClr val="accent2">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2">
                    <a:lumMod val="75000"/>
                  </a:schemeClr>
                </a:solidFill>
                <a:latin typeface="Times New Roman" panose="02020603050405020304" pitchFamily="18" charset="0"/>
                <a:cs typeface="Times New Roman" panose="02020603050405020304" pitchFamily="18" charset="0"/>
              </a:rPr>
              <a:t>có</a:t>
            </a:r>
            <a:r>
              <a:rPr lang="en-US" sz="3199" dirty="0">
                <a:solidFill>
                  <a:schemeClr val="accent2">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2">
                    <a:lumMod val="75000"/>
                  </a:schemeClr>
                </a:solidFill>
                <a:latin typeface="Times New Roman" panose="02020603050405020304" pitchFamily="18" charset="0"/>
                <a:cs typeface="Times New Roman" panose="02020603050405020304" pitchFamily="18" charset="0"/>
              </a:rPr>
              <a:t>dấu</a:t>
            </a:r>
            <a:r>
              <a:rPr lang="en-US" sz="3199" dirty="0">
                <a:solidFill>
                  <a:schemeClr val="accent2">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2">
                    <a:lumMod val="75000"/>
                  </a:schemeClr>
                </a:solidFill>
                <a:latin typeface="Times New Roman" panose="02020603050405020304" pitchFamily="18" charset="0"/>
                <a:cs typeface="Times New Roman" panose="02020603050405020304" pitchFamily="18" charset="0"/>
              </a:rPr>
              <a:t>chấm</a:t>
            </a:r>
            <a:r>
              <a:rPr lang="en-US" sz="3199" dirty="0">
                <a:solidFill>
                  <a:schemeClr val="accent2">
                    <a:lumMod val="75000"/>
                  </a:schemeClr>
                </a:solidFill>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B7C12B10-F05B-4BC4-8046-72CAA4E77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2960" y="4013809"/>
            <a:ext cx="2943164" cy="2635669"/>
          </a:xfrm>
          <a:prstGeom prst="rect">
            <a:avLst/>
          </a:prstGeom>
        </p:spPr>
      </p:pic>
      <p:pic>
        <p:nvPicPr>
          <p:cNvPr id="7" name="Picture 6">
            <a:extLst>
              <a:ext uri="{FF2B5EF4-FFF2-40B4-BE49-F238E27FC236}">
                <a16:creationId xmlns:a16="http://schemas.microsoft.com/office/drawing/2014/main" id="{14AC3D4A-E620-4AE5-A64F-AF82271374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5259" y="4008292"/>
            <a:ext cx="2991485" cy="2635669"/>
          </a:xfrm>
          <a:prstGeom prst="rect">
            <a:avLst/>
          </a:prstGeom>
        </p:spPr>
      </p:pic>
      <p:pic>
        <p:nvPicPr>
          <p:cNvPr id="8" name="Picture 7">
            <a:extLst>
              <a:ext uri="{FF2B5EF4-FFF2-40B4-BE49-F238E27FC236}">
                <a16:creationId xmlns:a16="http://schemas.microsoft.com/office/drawing/2014/main" id="{30B7264B-A330-46ED-AEF3-3B31F37701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9103" y="1233293"/>
            <a:ext cx="2941160" cy="2564965"/>
          </a:xfrm>
          <a:prstGeom prst="rect">
            <a:avLst/>
          </a:prstGeom>
        </p:spPr>
      </p:pic>
      <p:pic>
        <p:nvPicPr>
          <p:cNvPr id="9" name="Picture 8">
            <a:extLst>
              <a:ext uri="{FF2B5EF4-FFF2-40B4-BE49-F238E27FC236}">
                <a16:creationId xmlns:a16="http://schemas.microsoft.com/office/drawing/2014/main" id="{AD2C5638-69F1-42D0-B0A4-9BB75EFC97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6124" y="1271467"/>
            <a:ext cx="2988184" cy="2564965"/>
          </a:xfrm>
          <a:prstGeom prst="rect">
            <a:avLst/>
          </a:prstGeom>
        </p:spPr>
      </p:pic>
    </p:spTree>
    <p:extLst>
      <p:ext uri="{BB962C8B-B14F-4D97-AF65-F5344CB8AC3E}">
        <p14:creationId xmlns:p14="http://schemas.microsoft.com/office/powerpoint/2010/main" val="11602464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388</Words>
  <Application>Microsoft Office PowerPoint</Application>
  <PresentationFormat>Widescreen</PresentationFormat>
  <Paragraphs>39</Paragraphs>
  <Slides>12</Slides>
  <Notes>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vt:i4>
      </vt:variant>
    </vt:vector>
  </HeadingPairs>
  <TitlesOfParts>
    <vt:vector size="25" baseType="lpstr">
      <vt:lpstr>宋体</vt:lpstr>
      <vt:lpstr>Arial</vt:lpstr>
      <vt:lpstr>Arial-SGK-TV</vt:lpstr>
      <vt:lpstr>Baloo</vt:lpstr>
      <vt:lpstr>Calibri</vt:lpstr>
      <vt:lpstr>Calibri Light</vt:lpstr>
      <vt:lpstr>等线</vt:lpstr>
      <vt:lpstr>Time </vt:lpstr>
      <vt:lpstr>Times New Roman</vt:lpstr>
      <vt:lpstr>字魂59号-创粗黑</vt:lpstr>
      <vt:lpstr>站酷快乐体2016修订版</vt:lpstr>
      <vt:lpstr>Chủ đề Office</vt:lpstr>
      <vt:lpstr>1_Chủ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HP</dc:creator>
  <cp:lastModifiedBy>AD</cp:lastModifiedBy>
  <cp:revision>11</cp:revision>
  <dcterms:created xsi:type="dcterms:W3CDTF">2021-08-07T14:53:15Z</dcterms:created>
  <dcterms:modified xsi:type="dcterms:W3CDTF">2025-12-30T13:59:01Z</dcterms:modified>
</cp:coreProperties>
</file>