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70" r:id="rId4"/>
  </p:sldMasterIdLst>
  <p:notesMasterIdLst>
    <p:notesMasterId r:id="rId19"/>
  </p:notesMasterIdLst>
  <p:sldIdLst>
    <p:sldId id="661" r:id="rId5"/>
    <p:sldId id="281" r:id="rId6"/>
    <p:sldId id="334" r:id="rId7"/>
    <p:sldId id="324" r:id="rId8"/>
    <p:sldId id="332" r:id="rId9"/>
    <p:sldId id="333" r:id="rId10"/>
    <p:sldId id="328" r:id="rId11"/>
    <p:sldId id="331" r:id="rId12"/>
    <p:sldId id="336" r:id="rId13"/>
    <p:sldId id="337" r:id="rId14"/>
    <p:sldId id="338" r:id="rId15"/>
    <p:sldId id="340" r:id="rId16"/>
    <p:sldId id="341" r:id="rId17"/>
    <p:sldId id="326" r:id="rId18"/>
  </p:sldIdLst>
  <p:sldSz cx="9144000" cy="51450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B83"/>
    <a:srgbClr val="DC6540"/>
    <a:srgbClr val="669A9F"/>
    <a:srgbClr val="FFF560"/>
    <a:srgbClr val="BD7600"/>
    <a:srgbClr val="FFC400"/>
    <a:srgbClr val="FFEFBD"/>
    <a:srgbClr val="FFCD2D"/>
    <a:srgbClr val="CC8400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8" autoAdjust="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0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6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4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5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8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30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4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1542730" y="2454040"/>
            <a:ext cx="6058541" cy="12422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63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145134"/>
            <a:ext cx="5840858" cy="333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2558808" y="1109176"/>
            <a:ext cx="4891891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…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…</a:t>
            </a: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F00CD9D-CCE6-41A5-97D2-BA99AAAE9DC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980052" y="1940819"/>
            <a:ext cx="4318859" cy="64490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5F68EB-2711-4074-9AA0-E58542CA5C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45976"/>
            <a:ext cx="2359956" cy="797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1AB177-699A-488C-AE31-8E8A433B6C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3669" y="2543224"/>
            <a:ext cx="48955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16224" cy="903778"/>
            <a:chOff x="1691680" y="894104"/>
            <a:chExt cx="2016224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048981" y="1066283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91E7AE9-35C3-47D5-AEA4-95906B27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1123"/>
            <a:ext cx="5136235" cy="32703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2912349" y="170844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E5C1D-8009-42F1-85B0-4BA888FD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0902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231428" cy="903778"/>
            <a:chOff x="1691680" y="894104"/>
            <a:chExt cx="2231428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267744" y="1114226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3996471" y="214438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E5C1D-8009-42F1-85B0-4BA888FD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0902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87412" cy="903778"/>
            <a:chOff x="1691680" y="894104"/>
            <a:chExt cx="2087412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123728" y="1106863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3275856" y="3413519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779861" y="286875"/>
            <a:ext cx="7921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ngữ trong khung phù hợp với mỗi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712FC-9D66-4B93-8143-2B02C9BD0521}"/>
              </a:ext>
            </a:extLst>
          </p:cNvPr>
          <p:cNvSpPr txBox="1"/>
          <p:nvPr/>
        </p:nvSpPr>
        <p:spPr>
          <a:xfrm>
            <a:off x="566975" y="20365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 bước 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nhìn vào trong nhà. Cảnh tượng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cũ không có gì thay đổi.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Thanh, bà chống gậy trúc đi từ ngoài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vào. Bà nhìn Thanh âu yếm: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1A26A-F71C-434E-A213-40B08FD34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94104"/>
            <a:ext cx="8064896" cy="903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6E178C-52FF-4C87-88F6-F554ABC68118}"/>
              </a:ext>
            </a:extLst>
          </p:cNvPr>
          <p:cNvSpPr txBox="1"/>
          <p:nvPr/>
        </p:nvSpPr>
        <p:spPr>
          <a:xfrm>
            <a:off x="1489775" y="1110356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thềm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DC3CF-9659-46A2-A581-11DF65728504}"/>
              </a:ext>
            </a:extLst>
          </p:cNvPr>
          <p:cNvSpPr txBox="1"/>
          <p:nvPr/>
        </p:nvSpPr>
        <p:spPr>
          <a:xfrm>
            <a:off x="3192537" y="1111954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E6501-678D-44E7-8A2E-ABD14E64C280}"/>
              </a:ext>
            </a:extLst>
          </p:cNvPr>
          <p:cNvSpPr txBox="1"/>
          <p:nvPr/>
        </p:nvSpPr>
        <p:spPr>
          <a:xfrm>
            <a:off x="4790472" y="1146503"/>
            <a:ext cx="18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F8630-BA9E-4603-BB8E-11C1E43F12A9}"/>
              </a:ext>
            </a:extLst>
          </p:cNvPr>
          <p:cNvSpPr txBox="1"/>
          <p:nvPr/>
        </p:nvSpPr>
        <p:spPr>
          <a:xfrm>
            <a:off x="7271232" y="1127597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CB06CF-13CD-4766-BA44-35CEF015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77134"/>
            <a:ext cx="657721" cy="63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B6C7B9-5A3F-47DF-9AD3-0E3FBAB81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59" y="2544362"/>
            <a:ext cx="657721" cy="6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A8EE93-1BB1-4A9A-A438-068E44874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" y="3508648"/>
            <a:ext cx="657721" cy="63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1A4DFE-68B0-42C0-BA92-4CA7066A4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42" y="3959719"/>
            <a:ext cx="657721" cy="6314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49DB0A4-692A-4010-AA62-FE16B8909DA8}"/>
              </a:ext>
            </a:extLst>
          </p:cNvPr>
          <p:cNvSpPr/>
          <p:nvPr/>
        </p:nvSpPr>
        <p:spPr>
          <a:xfrm>
            <a:off x="6012160" y="4519369"/>
            <a:ext cx="2382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31748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2431E-6 L 0.18628 0.17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87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833 L -0.0085 0.553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7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-0.01388 L -0.35225 0.2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136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1913 L -0.72205 0.449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36" y="234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426569"/>
            <a:ext cx="5840858" cy="277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0" y="952270"/>
            <a:ext cx="8720136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9144000" cy="405446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"/>
            <a:ext cx="9144000" cy="36526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3869517"/>
            <a:ext cx="9144000" cy="1274777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794"/>
            <a:ext cx="757238" cy="16073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"/>
            <a:ext cx="1243013" cy="25146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1700213" y="794"/>
            <a:ext cx="1007269" cy="13969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6" y="1089834"/>
            <a:ext cx="4745118" cy="2413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" y="2217918"/>
            <a:ext cx="4366967" cy="2911311"/>
          </a:xfrm>
          <a:prstGeom prst="rect">
            <a:avLst/>
          </a:prstGeom>
        </p:spPr>
      </p:pic>
      <p:pic>
        <p:nvPicPr>
          <p:cNvPr id="3" name="Picture 2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D7354790-6D21-4D8F-9146-46AB9D6AE6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43" y="1884662"/>
            <a:ext cx="4385916" cy="8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64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EDC5-0F2D-461B-B6D0-9B62449F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̀i hát Nhà Của Tôi">
            <a:hlinkClick r:id="" action="ppaction://media"/>
            <a:extLst>
              <a:ext uri="{FF2B5EF4-FFF2-40B4-BE49-F238E27FC236}">
                <a16:creationId xmlns:a16="http://schemas.microsoft.com/office/drawing/2014/main" id="{60B318A2-E98F-4432-833B-3903CA53E19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28"/>
            <a:ext cx="9144000" cy="5143656"/>
          </a:xfrm>
        </p:spPr>
      </p:pic>
    </p:spTree>
    <p:extLst>
      <p:ext uri="{BB962C8B-B14F-4D97-AF65-F5344CB8AC3E}">
        <p14:creationId xmlns:p14="http://schemas.microsoft.com/office/powerpoint/2010/main" val="13691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AEAB8C9-6006-4D09-83CA-9B791C97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6" y="1573721"/>
            <a:ext cx="3160565" cy="11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1511098" y="447309"/>
            <a:ext cx="6121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yêu cầu dưới đây:</a:t>
            </a:r>
          </a:p>
          <a:p>
            <a:pPr lvl="0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a.Chọn lời giải nghĩa phù hợp với mỗi từ: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36326-43D9-4B0F-946A-CEAE6327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0436"/>
            <a:ext cx="7920522" cy="32774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440553-E252-4FAE-9E51-36AE19E90AA6}"/>
              </a:ext>
            </a:extLst>
          </p:cNvPr>
          <p:cNvCxnSpPr/>
          <p:nvPr/>
        </p:nvCxnSpPr>
        <p:spPr>
          <a:xfrm>
            <a:off x="1907704" y="2212504"/>
            <a:ext cx="50405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CCC6AF-0B45-4DB5-B314-531DAF47A699}"/>
              </a:ext>
            </a:extLst>
          </p:cNvPr>
          <p:cNvCxnSpPr>
            <a:cxnSpLocks/>
          </p:cNvCxnSpPr>
          <p:nvPr/>
        </p:nvCxnSpPr>
        <p:spPr>
          <a:xfrm flipV="1">
            <a:off x="1907704" y="2121590"/>
            <a:ext cx="720080" cy="1092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AAABD-CDAE-4416-842E-97A846024278}"/>
              </a:ext>
            </a:extLst>
          </p:cNvPr>
          <p:cNvCxnSpPr>
            <a:cxnSpLocks/>
          </p:cNvCxnSpPr>
          <p:nvPr/>
        </p:nvCxnSpPr>
        <p:spPr>
          <a:xfrm flipV="1">
            <a:off x="1907704" y="3580657"/>
            <a:ext cx="576064" cy="910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899592" y="412304"/>
            <a:ext cx="7278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yêu cầu dưới đây:</a:t>
            </a:r>
          </a:p>
          <a:p>
            <a:pPr lvl="0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Tìm 2 – 3 từ ngữ chỉ nơi thân quen với 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65A7-1BB4-4E4F-9EC6-507B5B1A71B9}"/>
              </a:ext>
            </a:extLst>
          </p:cNvPr>
          <p:cNvSpPr txBox="1"/>
          <p:nvPr/>
        </p:nvSpPr>
        <p:spPr>
          <a:xfrm>
            <a:off x="1619672" y="2824571"/>
            <a:ext cx="5276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công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sân,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 nhà</a:t>
            </a:r>
          </a:p>
          <a:p>
            <a:pPr lvl="0"/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99C6D1E-ACD8-4809-9361-8B26921B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21" y="2509558"/>
            <a:ext cx="1757228" cy="2438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2DB23-D599-426F-AA4F-B3E52B6C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06" y="1654441"/>
            <a:ext cx="5210248" cy="7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E3DA6-0930-462A-B601-944AFEAADFB8}"/>
              </a:ext>
            </a:extLst>
          </p:cNvPr>
          <p:cNvSpPr txBox="1"/>
          <p:nvPr/>
        </p:nvSpPr>
        <p:spPr>
          <a:xfrm>
            <a:off x="2991827" y="177471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câu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779861" y="286875"/>
            <a:ext cx="7921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trong khung phù hợp với mỗi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712FC-9D66-4B93-8143-2B02C9BD0521}"/>
              </a:ext>
            </a:extLst>
          </p:cNvPr>
          <p:cNvSpPr txBox="1"/>
          <p:nvPr/>
        </p:nvSpPr>
        <p:spPr>
          <a:xfrm>
            <a:off x="566975" y="20365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bước 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nhìn vào trong nhà. Cảnh tượng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cũ không có gì thay đổi.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Thanh, bà chống gậy trúc đi từ ngoài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vào. Bà nhìn Thanh âu yếm: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1A26A-F71C-434E-A213-40B08FD34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21" y="870689"/>
            <a:ext cx="6048672" cy="903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6E178C-52FF-4C87-88F6-F554ABC68118}"/>
              </a:ext>
            </a:extLst>
          </p:cNvPr>
          <p:cNvSpPr txBox="1"/>
          <p:nvPr/>
        </p:nvSpPr>
        <p:spPr>
          <a:xfrm>
            <a:off x="2124548" y="1068316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DC3CF-9659-46A2-A581-11DF65728504}"/>
              </a:ext>
            </a:extLst>
          </p:cNvPr>
          <p:cNvSpPr txBox="1"/>
          <p:nvPr/>
        </p:nvSpPr>
        <p:spPr>
          <a:xfrm>
            <a:off x="3410183" y="1086142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E6501-678D-44E7-8A2E-ABD14E64C280}"/>
              </a:ext>
            </a:extLst>
          </p:cNvPr>
          <p:cNvSpPr txBox="1"/>
          <p:nvPr/>
        </p:nvSpPr>
        <p:spPr>
          <a:xfrm>
            <a:off x="4515714" y="1086142"/>
            <a:ext cx="18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F8630-BA9E-4603-BB8E-11C1E43F12A9}"/>
              </a:ext>
            </a:extLst>
          </p:cNvPr>
          <p:cNvSpPr txBox="1"/>
          <p:nvPr/>
        </p:nvSpPr>
        <p:spPr>
          <a:xfrm>
            <a:off x="6342309" y="1094138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AECEE-195E-4AF1-A115-6E8BEABD49C3}"/>
              </a:ext>
            </a:extLst>
          </p:cNvPr>
          <p:cNvSpPr txBox="1"/>
          <p:nvPr/>
        </p:nvSpPr>
        <p:spPr>
          <a:xfrm>
            <a:off x="3059832" y="1086142"/>
            <a:ext cx="52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21DDA-DC83-466E-9990-792FB2DE4BA6}"/>
              </a:ext>
            </a:extLst>
          </p:cNvPr>
          <p:cNvSpPr txBox="1"/>
          <p:nvPr/>
        </p:nvSpPr>
        <p:spPr>
          <a:xfrm>
            <a:off x="4049791" y="1049983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2C528-8F0D-4709-AAB0-F1CD04DE3B81}"/>
              </a:ext>
            </a:extLst>
          </p:cNvPr>
          <p:cNvSpPr txBox="1"/>
          <p:nvPr/>
        </p:nvSpPr>
        <p:spPr>
          <a:xfrm>
            <a:off x="5972685" y="1053605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CB06CF-13CD-4766-BA44-35CEF015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64" y="1936805"/>
            <a:ext cx="657721" cy="63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B6C7B9-5A3F-47DF-9AD3-0E3FBAB81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9" y="2502322"/>
            <a:ext cx="657721" cy="6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A8EE93-1BB1-4A9A-A438-068E44874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" y="3508648"/>
            <a:ext cx="657721" cy="63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1A4DFE-68B0-42C0-BA92-4CA7066A4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19" y="3959719"/>
            <a:ext cx="657721" cy="6314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49DB0A4-692A-4010-AA62-FE16B8909DA8}"/>
              </a:ext>
            </a:extLst>
          </p:cNvPr>
          <p:cNvSpPr/>
          <p:nvPr/>
        </p:nvSpPr>
        <p:spPr>
          <a:xfrm>
            <a:off x="6623497" y="451936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Theo </a:t>
            </a:r>
            <a:r>
              <a:rPr lang="en-US" dirty="0" err="1"/>
              <a:t>Thạch</a:t>
            </a:r>
            <a:r>
              <a:rPr lang="en-US" dirty="0"/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13762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E16D4B-FF71-4F84-B0B9-855A815A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1123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16224" cy="903778"/>
            <a:chOff x="1691680" y="894104"/>
            <a:chExt cx="2016224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124548" y="1068316"/>
              <a:ext cx="1231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thềm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4079662" y="241800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221</Words>
  <Application>Microsoft Office PowerPoint</Application>
  <PresentationFormat>Custom</PresentationFormat>
  <Paragraphs>42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Microsoft YaHei</vt:lpstr>
      <vt:lpstr>Arial</vt:lpstr>
      <vt:lpstr>Calibri</vt:lpstr>
      <vt:lpstr>Odibee Sans</vt:lpstr>
      <vt:lpstr>Times New Roman</vt:lpstr>
      <vt:lpstr>第一PPT，www.1ppt.com</vt:lpstr>
      <vt:lpstr>自定义设计方案</vt:lpstr>
      <vt:lpstr>1_自定义设计方案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thuytrang271193@gmail.com</cp:lastModifiedBy>
  <cp:revision>33</cp:revision>
  <dcterms:created xsi:type="dcterms:W3CDTF">2015-12-23T06:03:53Z</dcterms:created>
  <dcterms:modified xsi:type="dcterms:W3CDTF">2022-02-09T13:05:11Z</dcterms:modified>
</cp:coreProperties>
</file>