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77" r:id="rId3"/>
  </p:sldMasterIdLst>
  <p:notesMasterIdLst>
    <p:notesMasterId r:id="rId17"/>
  </p:notesMasterIdLst>
  <p:sldIdLst>
    <p:sldId id="3375" r:id="rId4"/>
    <p:sldId id="3370" r:id="rId5"/>
    <p:sldId id="3371" r:id="rId6"/>
    <p:sldId id="258" r:id="rId7"/>
    <p:sldId id="264" r:id="rId8"/>
    <p:sldId id="265" r:id="rId9"/>
    <p:sldId id="281" r:id="rId10"/>
    <p:sldId id="282" r:id="rId11"/>
    <p:sldId id="285" r:id="rId12"/>
    <p:sldId id="284" r:id="rId13"/>
    <p:sldId id="287" r:id="rId14"/>
    <p:sldId id="3369" r:id="rId15"/>
    <p:sldId id="286" r:id="rId16"/>
  </p:sldIdLst>
  <p:sldSz cx="12192000" cy="6858000"/>
  <p:notesSz cx="6858000" cy="9144000"/>
  <p:embeddedFontLst>
    <p:embeddedFont>
      <p:font typeface="Microsoft YaHei" panose="020B0503020204020204" pitchFamily="34" charset="-122"/>
      <p:regular r:id="rId18"/>
      <p:bold r:id="rId19"/>
    </p:embeddedFont>
    <p:embeddedFont>
      <p:font typeface="Barlow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等线" panose="020B0604020202020204" charset="-122"/>
      <p:regular r:id="rId25"/>
      <p:bold r:id="rId26"/>
    </p:embeddedFont>
    <p:embeddedFont>
      <p:font typeface="Barlow Semi Condensed" panose="020B0604020202020204" charset="0"/>
      <p:regular r:id="rId27"/>
    </p:embeddedFont>
    <p:embeddedFont>
      <p:font typeface="HP001" panose="020B0604020202020204" charset="0"/>
      <p:regular r:id="rId28"/>
      <p:bold r:id="rId29"/>
    </p:embeddedFont>
    <p:embeddedFont>
      <p:font typeface="Barlow Semi Condensed Light" panose="020B0604020202020204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75D5EF"/>
    <a:srgbClr val="D4EDFF"/>
    <a:srgbClr val="B8B8B8"/>
    <a:srgbClr val="FFE575"/>
    <a:srgbClr val="FFE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69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63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5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2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2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1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53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9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4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3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5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93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:a16="http://schemas.microsoft.com/office/drawing/2014/main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8821910-21F7-4CCC-90DA-5CCDD0725C48}"/>
              </a:ext>
            </a:extLst>
          </p:cNvPr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F7545AA-422F-450F-88CE-4F2074379672}"/>
              </a:ext>
            </a:extLst>
          </p:cNvPr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:a16="http://schemas.microsoft.com/office/drawing/2014/main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1C3545C-6785-4B5B-A977-6E3CC2CBB104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FCA33D8-C567-4E92-A356-A87038191059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8803D6F-33C1-429E-B736-A1D0DE2BF03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355D5FB-1E75-4397-A9BF-82ED33BE1BFB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E59A234-EFC7-4FA5-A190-86DDC03733C2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A7266087-99B2-462B-9D00-7C0AB3DDBFB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D27E546-C75C-4949-AB2E-772E6D8E1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:a16="http://schemas.microsoft.com/office/drawing/2014/main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2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966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9B69C-63B5-4D92-8F73-5EBF6D02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53970" y="160351"/>
            <a:ext cx="8796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gày</a:t>
            </a: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háng</a:t>
            </a: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ăm</a:t>
            </a: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18442" y="1731215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97094" y="1955488"/>
            <a:ext cx="868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Nơi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chốn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thân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quen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97093" y="2724929"/>
            <a:ext cx="8687997" cy="272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sz="6000" b="0" i="0" u="sng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1 – </a:t>
            </a:r>
            <a:r>
              <a:rPr kumimoji="0" lang="en-US" sz="6000" b="0" i="0" u="sng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sz="6000" b="0" i="0" u="sng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chữ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Q</a:t>
            </a:r>
          </a:p>
        </p:txBody>
      </p:sp>
    </p:spTree>
    <p:extLst>
      <p:ext uri="{BB962C8B-B14F-4D97-AF65-F5344CB8AC3E}">
        <p14:creationId xmlns:p14="http://schemas.microsoft.com/office/powerpoint/2010/main" val="30370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2838E8F-E71C-45AA-BBCD-3B32883C7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3" t="5592" r="27969" b="33757"/>
          <a:stretch/>
        </p:blipFill>
        <p:spPr>
          <a:xfrm>
            <a:off x="777639" y="1710588"/>
            <a:ext cx="10636722" cy="3437358"/>
          </a:xfrm>
          <a:prstGeom prst="rect">
            <a:avLst/>
          </a:prstGeom>
        </p:spPr>
      </p:pic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5" y="333019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13118" y="339261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4000" dirty="0"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3447" y="3959697"/>
            <a:ext cx="2309859" cy="2476088"/>
            <a:chOff x="286641" y="2630278"/>
            <a:chExt cx="2309859" cy="2476088"/>
          </a:xfrm>
        </p:grpSpPr>
        <p:pic>
          <p:nvPicPr>
            <p:cNvPr id="1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Callout 16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24116" y="5622065"/>
            <a:ext cx="728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" name="Oval 29"/>
          <p:cNvSpPr/>
          <p:nvPr/>
        </p:nvSpPr>
        <p:spPr>
          <a:xfrm>
            <a:off x="8111714" y="3199618"/>
            <a:ext cx="218059" cy="229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8329773" y="1828752"/>
            <a:ext cx="1744425" cy="14855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591550" y="950613"/>
            <a:ext cx="276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964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0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205" y="4283647"/>
            <a:ext cx="9422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5C8E6E-38AD-4ED6-86F3-99AF9A2E07ED}"/>
              </a:ext>
            </a:extLst>
          </p:cNvPr>
          <p:cNvSpPr/>
          <p:nvPr/>
        </p:nvSpPr>
        <p:spPr>
          <a:xfrm>
            <a:off x="1435597" y="1469174"/>
            <a:ext cx="9925863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Quê em đồng lúa nương dâu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Bên dòng sông nhỏ nhịp cầu bắc ngang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										(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0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5" name="Ô li">
            <a:extLst>
              <a:ext uri="{FF2B5EF4-FFF2-40B4-BE49-F238E27FC236}">
                <a16:creationId xmlns:a16="http://schemas.microsoft.com/office/drawing/2014/main" id="{F51BD0A1-88BA-414E-ABD2-4C295A24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6" name="Tập viết 1">
            <a:extLst>
              <a:ext uri="{FF2B5EF4-FFF2-40B4-BE49-F238E27FC236}">
                <a16:creationId xmlns:a16="http://schemas.microsoft.com/office/drawing/2014/main" id="{3274D410-4E4A-4806-A16A-BBA91E9FF5D2}"/>
              </a:ext>
            </a:extLst>
          </p:cNvPr>
          <p:cNvSpPr txBox="1"/>
          <p:nvPr/>
        </p:nvSpPr>
        <p:spPr>
          <a:xfrm>
            <a:off x="-1095807" y="2612713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Q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ρ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ɐ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΄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m đồ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ẚúa ǻươ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dâu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2" name="Tập viết 1">
            <a:extLst>
              <a:ext uri="{FF2B5EF4-FFF2-40B4-BE49-F238E27FC236}">
                <a16:creationId xmlns:a16="http://schemas.microsoft.com/office/drawing/2014/main" id="{6C674AEF-9785-418A-B45B-6AA798B9AE1E}"/>
              </a:ext>
            </a:extLst>
          </p:cNvPr>
          <p:cNvSpPr txBox="1"/>
          <p:nvPr/>
        </p:nvSpPr>
        <p:spPr>
          <a:xfrm>
            <a:off x="-2638857" y="3524269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Bḥn dò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Ȥô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η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ỏ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η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ịp cầu bắɖ ǻẑȯȰḑ.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23" name="Kí hiệu - Viết">
            <a:extLst>
              <a:ext uri="{FF2B5EF4-FFF2-40B4-BE49-F238E27FC236}">
                <a16:creationId xmlns:a16="http://schemas.microsoft.com/office/drawing/2014/main" id="{CE1AA749-F0DB-4787-A2FA-18F01E576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03" y="883560"/>
            <a:ext cx="804669" cy="7251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CE1EA4-C0D4-42F6-A8A4-713486A3B643}"/>
              </a:ext>
            </a:extLst>
          </p:cNvPr>
          <p:cNvSpPr txBox="1"/>
          <p:nvPr/>
        </p:nvSpPr>
        <p:spPr>
          <a:xfrm>
            <a:off x="3761725" y="6114550"/>
            <a:ext cx="6702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7FB8EB-7CF0-4FCC-88C4-0D1519F13762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B7F7B709-E823-4596-8F4B-4B081E5DB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19">
              <a:extLst>
                <a:ext uri="{FF2B5EF4-FFF2-40B4-BE49-F238E27FC236}">
                  <a16:creationId xmlns:a16="http://schemas.microsoft.com/office/drawing/2014/main" id="{D682ABD0-D188-417A-A7DE-1EE8DEACDE9F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00492-A638-42D3-816E-37D6D99A8EB4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9" name="Google Shape;1352;p29">
              <a:extLst>
                <a:ext uri="{FF2B5EF4-FFF2-40B4-BE49-F238E27FC236}">
                  <a16:creationId xmlns:a16="http://schemas.microsoft.com/office/drawing/2014/main" id="{47B46047-BAC3-49EB-97E7-1C37BEC54922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697;p24">
              <a:extLst>
                <a:ext uri="{FF2B5EF4-FFF2-40B4-BE49-F238E27FC236}">
                  <a16:creationId xmlns:a16="http://schemas.microsoft.com/office/drawing/2014/main" id="{474D3459-921B-4C0C-9F53-F142928ADFE1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endPara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E27E66-CACF-401A-ABBD-B1A909F1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2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A983B6-7B42-4324-A3BC-9AFDDA27F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鼓点轻快的卡通可爱版配乐_1分18秒">
            <a:hlinkClick r:id="" action="ppaction://media"/>
            <a:extLst>
              <a:ext uri="{FF2B5EF4-FFF2-40B4-BE49-F238E27FC236}">
                <a16:creationId xmlns:a16="http://schemas.microsoft.com/office/drawing/2014/main" id="{009690CF-938F-40B7-BE08-540A4817C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7154" y="6041839"/>
            <a:ext cx="613396" cy="613396"/>
          </a:xfrm>
          <a:prstGeom prst="rect">
            <a:avLst/>
          </a:prstGeom>
        </p:spPr>
      </p:pic>
      <p:sp>
        <p:nvSpPr>
          <p:cNvPr id="14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76400" y="995629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1762504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16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18" y="1172711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8763" y="3026105"/>
            <a:ext cx="4532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70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25723662">
            <a:hlinkClick r:id="" action="ppaction://media"/>
            <a:extLst>
              <a:ext uri="{FF2B5EF4-FFF2-40B4-BE49-F238E27FC236}">
                <a16:creationId xmlns:a16="http://schemas.microsoft.com/office/drawing/2014/main" id="{2825CD29-8965-4843-B6BD-3523D26C4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BAAB8-1085-4BAD-B146-1DE4B26C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002583" y="1907511"/>
            <a:ext cx="102473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1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Q </a:t>
            </a: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hoa</a:t>
            </a:r>
            <a:endParaRPr kumimoji="0" lang="en-US" sz="6600" b="0" i="0" strike="noStrike" kern="1200" cap="none" spc="300" normalizeH="0" baseline="0" noProof="0" dirty="0">
              <a:ln w="38100">
                <a:solidFill>
                  <a:srgbClr val="0070C0"/>
                </a:solidFill>
              </a:ln>
              <a:gradFill flip="none" rotWithShape="1">
                <a:gsLst>
                  <a:gs pos="0">
                    <a:srgbClr val="75D5EF">
                      <a:tint val="66000"/>
                      <a:satMod val="160000"/>
                    </a:srgbClr>
                  </a:gs>
                  <a:gs pos="50000">
                    <a:srgbClr val="75D5EF">
                      <a:tint val="44500"/>
                      <a:satMod val="160000"/>
                    </a:srgbClr>
                  </a:gs>
                  <a:gs pos="100000">
                    <a:srgbClr val="75D5E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6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BF1B5-5FB2-4068-B5B3-2E4941C33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18" y="2160857"/>
            <a:ext cx="3376391" cy="3376391"/>
          </a:xfrm>
          <a:prstGeom prst="rect">
            <a:avLst/>
          </a:prstGeom>
        </p:spPr>
      </p:pic>
      <p:grpSp>
        <p:nvGrpSpPr>
          <p:cNvPr id="35" name="组合 11">
            <a:extLst>
              <a:ext uri="{FF2B5EF4-FFF2-40B4-BE49-F238E27FC236}">
                <a16:creationId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58474" y="466049"/>
            <a:ext cx="8218267" cy="705393"/>
            <a:chOff x="2803210" y="806630"/>
            <a:chExt cx="6596743" cy="705393"/>
          </a:xfrm>
        </p:grpSpPr>
        <p:cxnSp>
          <p:nvCxnSpPr>
            <p:cNvPr id="36" name="直接连接符 12">
              <a:extLst>
                <a:ext uri="{FF2B5EF4-FFF2-40B4-BE49-F238E27FC236}">
                  <a16:creationId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圆角 13">
              <a:extLst>
                <a:ext uri="{FF2B5EF4-FFF2-40B4-BE49-F238E27FC236}">
                  <a16:creationId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46181" y="450568"/>
            <a:ext cx="4299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Quan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Q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hoa</a:t>
            </a:r>
            <a:endParaRPr lang="zh-CN" altLang="en-US" sz="4000" dirty="0"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7629416" y="3497551"/>
            <a:ext cx="0" cy="19275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655630" y="3708229"/>
            <a:ext cx="18710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0139" y="5746866"/>
            <a:ext cx="2100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600" b="1" kern="0" dirty="0">
              <a:solidFill>
                <a:srgbClr val="F4090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4376742" y="5696873"/>
            <a:ext cx="1985958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19232" y="1402842"/>
            <a:ext cx="5643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52045" y="3254328"/>
            <a:ext cx="2595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2668571" y="3920991"/>
            <a:ext cx="1894014" cy="653778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30" name="Straight Arrow Connector 29"/>
          <p:cNvCxnSpPr>
            <a:cxnSpLocks/>
            <a:stCxn id="31" idx="1"/>
          </p:cNvCxnSpPr>
          <p:nvPr/>
        </p:nvCxnSpPr>
        <p:spPr>
          <a:xfrm flipH="1">
            <a:off x="6096002" y="5100859"/>
            <a:ext cx="2149820" cy="200083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8245822" y="4777693"/>
            <a:ext cx="3305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ngang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1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20" grpId="0"/>
      <p:bldP spid="21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1">
            <a:extLst>
              <a:ext uri="{FF2B5EF4-FFF2-40B4-BE49-F238E27FC236}">
                <a16:creationId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43143" y="314261"/>
            <a:ext cx="8218267" cy="705393"/>
            <a:chOff x="2803210" y="806630"/>
            <a:chExt cx="6596743" cy="705393"/>
          </a:xfrm>
        </p:grpSpPr>
        <p:cxnSp>
          <p:nvCxnSpPr>
            <p:cNvPr id="12" name="直接连接符 12">
              <a:extLst>
                <a:ext uri="{FF2B5EF4-FFF2-40B4-BE49-F238E27FC236}">
                  <a16:creationId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3">
              <a:extLst>
                <a:ext uri="{FF2B5EF4-FFF2-40B4-BE49-F238E27FC236}">
                  <a16:creationId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028920" y="311768"/>
            <a:ext cx="6246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Quan sát cách viết chữ Q hoa</a:t>
            </a:r>
            <a:endParaRPr lang="zh-CN" altLang="en-US" sz="4000" dirty="0"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AB6A66-B056-4CD4-9836-7362C2E1F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14" y="1740804"/>
            <a:ext cx="3376391" cy="337639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C90F6EC-4D80-4B39-92D8-D2F3AD5A2D44}"/>
              </a:ext>
            </a:extLst>
          </p:cNvPr>
          <p:cNvSpPr/>
          <p:nvPr/>
        </p:nvSpPr>
        <p:spPr>
          <a:xfrm>
            <a:off x="331185" y="2004467"/>
            <a:ext cx="15609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EF93E8-E241-4D73-B12C-41371BB93817}"/>
              </a:ext>
            </a:extLst>
          </p:cNvPr>
          <p:cNvCxnSpPr>
            <a:cxnSpLocks/>
          </p:cNvCxnSpPr>
          <p:nvPr/>
        </p:nvCxnSpPr>
        <p:spPr>
          <a:xfrm>
            <a:off x="1438760" y="3695700"/>
            <a:ext cx="848621" cy="459016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D5DF43-3011-428F-9291-7910219B4A3F}"/>
              </a:ext>
            </a:extLst>
          </p:cNvPr>
          <p:cNvCxnSpPr>
            <a:cxnSpLocks/>
          </p:cNvCxnSpPr>
          <p:nvPr/>
        </p:nvCxnSpPr>
        <p:spPr>
          <a:xfrm flipV="1">
            <a:off x="3820798" y="4880889"/>
            <a:ext cx="0" cy="677080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6DC78BF-C6CE-4FF0-B063-FBD28FFB97B5}"/>
              </a:ext>
            </a:extLst>
          </p:cNvPr>
          <p:cNvSpPr/>
          <p:nvPr/>
        </p:nvSpPr>
        <p:spPr>
          <a:xfrm>
            <a:off x="1795564" y="5515179"/>
            <a:ext cx="4509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ngang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HƯỚNG DẪN VIẾT CHỮ HOA Q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680CC776-EFB6-4ACF-8E8D-45C97E171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637" y="1733484"/>
            <a:ext cx="6096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ACA8C9-635B-4F25-9EC3-A5031A051B8C}"/>
              </a:ext>
            </a:extLst>
          </p:cNvPr>
          <p:cNvSpPr/>
          <p:nvPr/>
        </p:nvSpPr>
        <p:spPr>
          <a:xfrm>
            <a:off x="8782050" y="4880889"/>
            <a:ext cx="2171700" cy="23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8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2933010" y="498054"/>
            <a:ext cx="6097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Q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hoa</a:t>
            </a:r>
            <a:endParaRPr lang="zh-CN" altLang="en-US" sz="4000" dirty="0"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7668" y="1611722"/>
            <a:ext cx="2166889" cy="1588111"/>
            <a:chOff x="6865144" y="3555389"/>
            <a:chExt cx="2166889" cy="15881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093846" y="3872390"/>
              <a:ext cx="170948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68647" y="3435033"/>
            <a:ext cx="3330525" cy="3019808"/>
            <a:chOff x="286641" y="2630278"/>
            <a:chExt cx="2309859" cy="2476088"/>
          </a:xfrm>
        </p:grpSpPr>
        <p:pic>
          <p:nvPicPr>
            <p:cNvPr id="24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Callout 24"/>
            <p:cNvSpPr/>
            <p:nvPr/>
          </p:nvSpPr>
          <p:spPr>
            <a:xfrm>
              <a:off x="376122" y="2630278"/>
              <a:ext cx="2220378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baseline="0" dirty="0" err="1"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Vở</a:t>
              </a:r>
              <a:r>
                <a:rPr lang="en-US" sz="2800" b="1" kern="0" dirty="0"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2800" b="1" kern="0" dirty="0"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4343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181B521-C303-48DA-BA4A-06FFAF808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99" y="1568546"/>
            <a:ext cx="3376391" cy="3376391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79CF13-4B48-4F17-B2F0-B7280A973158}"/>
              </a:ext>
            </a:extLst>
          </p:cNvPr>
          <p:cNvCxnSpPr>
            <a:cxnSpLocks/>
          </p:cNvCxnSpPr>
          <p:nvPr/>
        </p:nvCxnSpPr>
        <p:spPr>
          <a:xfrm>
            <a:off x="9334297" y="2905240"/>
            <a:ext cx="0" cy="19275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FC2DF56-B80E-42BB-85C7-608D76129794}"/>
              </a:ext>
            </a:extLst>
          </p:cNvPr>
          <p:cNvSpPr/>
          <p:nvPr/>
        </p:nvSpPr>
        <p:spPr>
          <a:xfrm>
            <a:off x="9360511" y="3115918"/>
            <a:ext cx="18710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71A62-EC9F-42CC-9910-22DF9C5F2E6F}"/>
              </a:ext>
            </a:extLst>
          </p:cNvPr>
          <p:cNvSpPr/>
          <p:nvPr/>
        </p:nvSpPr>
        <p:spPr>
          <a:xfrm>
            <a:off x="6215020" y="5154555"/>
            <a:ext cx="2100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lang="en-US" sz="36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600" b="1" kern="0" dirty="0">
              <a:solidFill>
                <a:srgbClr val="F4090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7DC0B3-7F37-4D4F-B45F-98CBBEEE7DBA}"/>
              </a:ext>
            </a:extLst>
          </p:cNvPr>
          <p:cNvCxnSpPr>
            <a:cxnSpLocks/>
          </p:cNvCxnSpPr>
          <p:nvPr/>
        </p:nvCxnSpPr>
        <p:spPr>
          <a:xfrm flipH="1">
            <a:off x="6081623" y="5104562"/>
            <a:ext cx="1985958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0F23E37-A403-40D8-B904-76D02F459C9F}"/>
              </a:ext>
            </a:extLst>
          </p:cNvPr>
          <p:cNvSpPr/>
          <p:nvPr/>
        </p:nvSpPr>
        <p:spPr>
          <a:xfrm>
            <a:off x="4139944" y="1674674"/>
            <a:ext cx="13922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1340105-71DE-4656-B2A0-0E46EB362FE8}"/>
              </a:ext>
            </a:extLst>
          </p:cNvPr>
          <p:cNvCxnSpPr>
            <a:cxnSpLocks/>
          </p:cNvCxnSpPr>
          <p:nvPr/>
        </p:nvCxnSpPr>
        <p:spPr>
          <a:xfrm>
            <a:off x="5286598" y="3256741"/>
            <a:ext cx="980868" cy="725717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7B882C-E0CD-4E26-BC81-19E953DBF180}"/>
              </a:ext>
            </a:extLst>
          </p:cNvPr>
          <p:cNvCxnSpPr>
            <a:cxnSpLocks/>
          </p:cNvCxnSpPr>
          <p:nvPr/>
        </p:nvCxnSpPr>
        <p:spPr>
          <a:xfrm flipH="1" flipV="1">
            <a:off x="7800883" y="4708631"/>
            <a:ext cx="2411708" cy="332477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B76CC4E-FD15-40DB-B405-4842E46891B7}"/>
              </a:ext>
            </a:extLst>
          </p:cNvPr>
          <p:cNvSpPr/>
          <p:nvPr/>
        </p:nvSpPr>
        <p:spPr>
          <a:xfrm>
            <a:off x="8991507" y="4833327"/>
            <a:ext cx="3043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ngang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2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4000" dirty="0"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1945" y="4838423"/>
            <a:ext cx="8519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về vẻ đẹp của quê hương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15414-C4BE-4E02-9FDD-C01052EE6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3" t="5592" r="27969" b="33757"/>
          <a:stretch/>
        </p:blipFill>
        <p:spPr>
          <a:xfrm>
            <a:off x="1556197" y="1456087"/>
            <a:ext cx="9781991" cy="31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000" dirty="0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4000" dirty="0"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93846" y="3872390"/>
              <a:ext cx="1709483" cy="1021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con</a:t>
              </a:r>
            </a:p>
          </p:txBody>
        </p:sp>
      </p:grpSp>
      <p:pic>
        <p:nvPicPr>
          <p:cNvPr id="2050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4699783" y="1465696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3B0019-E583-434F-A00C-DCB46F605044}"/>
              </a:ext>
            </a:extLst>
          </p:cNvPr>
          <p:cNvSpPr/>
          <p:nvPr/>
        </p:nvSpPr>
        <p:spPr>
          <a:xfrm>
            <a:off x="5198129" y="3360236"/>
            <a:ext cx="2606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Q</a:t>
            </a:r>
            <a:r>
              <a:rPr lang="el-GR" sz="8000" b="1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ρ</a:t>
            </a:r>
            <a:r>
              <a:rPr lang="en-US" sz="8000" b="1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ɐ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9AABC9-6145-4C8A-A165-B395341172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43" t="5592" r="27969" b="33757"/>
          <a:stretch/>
        </p:blipFill>
        <p:spPr>
          <a:xfrm>
            <a:off x="467272" y="1792535"/>
            <a:ext cx="4232511" cy="13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244</Words>
  <Application>Microsoft Office PowerPoint</Application>
  <PresentationFormat>Widescreen</PresentationFormat>
  <Paragraphs>60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Times New Roman</vt:lpstr>
      <vt:lpstr>Microsoft YaHei</vt:lpstr>
      <vt:lpstr>Barlow</vt:lpstr>
      <vt:lpstr>Calibri</vt:lpstr>
      <vt:lpstr>Microsoft YaHei</vt:lpstr>
      <vt:lpstr>等线</vt:lpstr>
      <vt:lpstr>Denk One</vt:lpstr>
      <vt:lpstr>Arial</vt:lpstr>
      <vt:lpstr>Barlow Semi Condensed</vt:lpstr>
      <vt:lpstr>字魂80号-萌趣小鱼体</vt:lpstr>
      <vt:lpstr>Odibee Sans</vt:lpstr>
      <vt:lpstr>HP001</vt:lpstr>
      <vt:lpstr>Barlow Semi Condensed Light</vt:lpstr>
      <vt:lpstr>千图网海量PPT模板www.58pic.com​​</vt:lpstr>
      <vt:lpstr>Language School Newsletter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AD</cp:lastModifiedBy>
  <cp:revision>165</cp:revision>
  <dcterms:created xsi:type="dcterms:W3CDTF">2019-07-04T09:40:38Z</dcterms:created>
  <dcterms:modified xsi:type="dcterms:W3CDTF">2025-12-30T13:56:01Z</dcterms:modified>
</cp:coreProperties>
</file>