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87" r:id="rId2"/>
    <p:sldId id="288" r:id="rId3"/>
    <p:sldId id="259" r:id="rId4"/>
    <p:sldId id="260" r:id="rId5"/>
    <p:sldId id="257" r:id="rId6"/>
    <p:sldId id="262" r:id="rId7"/>
    <p:sldId id="289" r:id="rId8"/>
    <p:sldId id="291" r:id="rId9"/>
    <p:sldId id="292" r:id="rId10"/>
    <p:sldId id="294" r:id="rId11"/>
    <p:sldId id="296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28" r:id="rId33"/>
    <p:sldId id="274" r:id="rId34"/>
    <p:sldId id="276" r:id="rId35"/>
    <p:sldId id="318" r:id="rId36"/>
    <p:sldId id="319" r:id="rId37"/>
    <p:sldId id="320" r:id="rId38"/>
    <p:sldId id="321" r:id="rId39"/>
    <p:sldId id="324" r:id="rId40"/>
    <p:sldId id="323" r:id="rId41"/>
    <p:sldId id="325" r:id="rId42"/>
    <p:sldId id="327" r:id="rId43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CC"/>
    <a:srgbClr val="CCCCFF"/>
    <a:srgbClr val="FFCCFF"/>
    <a:srgbClr val="5B1CF8"/>
    <a:srgbClr val="DD3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49370-97E9-4269-B112-F616908C04E6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234EA-D64A-4A83-8251-50392B4C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0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EC297550-8885-453D-9AD3-343D5CEF3595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 defTabSz="6858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953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87816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54112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6780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696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9635" name="文本占位符 696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6133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4990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14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118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2969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文本占位符 2969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3644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1" spc="-15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85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55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0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4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825686"/>
            <a:ext cx="3886274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825687"/>
            <a:ext cx="3886274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4076838"/>
            <a:ext cx="3886274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1153837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50920"/>
            <a:ext cx="3599562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5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0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0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8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1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0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9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5FEC5-7B9A-400A-B5B9-8296828CC3DA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65944-8C7A-4E17-BF1E-2AA98853A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11" Type="http://schemas.openxmlformats.org/officeDocument/2006/relationships/image" Target="../media/image8.em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6.xml"/><Relationship Id="rId18" Type="http://schemas.openxmlformats.org/officeDocument/2006/relationships/image" Target="../media/image38.png"/><Relationship Id="rId3" Type="http://schemas.openxmlformats.org/officeDocument/2006/relationships/image" Target="../media/image46.gif"/><Relationship Id="rId7" Type="http://schemas.openxmlformats.org/officeDocument/2006/relationships/slide" Target="slide19.xml"/><Relationship Id="rId12" Type="http://schemas.openxmlformats.org/officeDocument/2006/relationships/image" Target="../media/image51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slide" Target="slide20.xml"/><Relationship Id="rId5" Type="http://schemas.openxmlformats.org/officeDocument/2006/relationships/slide" Target="slide4.xml"/><Relationship Id="rId15" Type="http://schemas.openxmlformats.org/officeDocument/2006/relationships/slide" Target="slide21.xml"/><Relationship Id="rId10" Type="http://schemas.openxmlformats.org/officeDocument/2006/relationships/image" Target="../media/image50.png"/><Relationship Id="rId19" Type="http://schemas.openxmlformats.org/officeDocument/2006/relationships/audio" Target="../media/audio1.wav"/><Relationship Id="rId4" Type="http://schemas.openxmlformats.org/officeDocument/2006/relationships/image" Target="../media/image47.jpeg"/><Relationship Id="rId9" Type="http://schemas.openxmlformats.org/officeDocument/2006/relationships/slide" Target="slide5.xml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1.png"/><Relationship Id="rId3" Type="http://schemas.openxmlformats.org/officeDocument/2006/relationships/image" Target="../media/image54.gif"/><Relationship Id="rId7" Type="http://schemas.openxmlformats.org/officeDocument/2006/relationships/image" Target="../media/image56.gif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image" Target="../media/image32.png"/><Relationship Id="rId5" Type="http://schemas.openxmlformats.org/officeDocument/2006/relationships/slide" Target="slide3.xml"/><Relationship Id="rId15" Type="http://schemas.openxmlformats.org/officeDocument/2006/relationships/audio" Target="../media/audio1.wav"/><Relationship Id="rId10" Type="http://schemas.openxmlformats.org/officeDocument/2006/relationships/image" Target="../media/image59.gif"/><Relationship Id="rId4" Type="http://schemas.openxmlformats.org/officeDocument/2006/relationships/image" Target="../media/image55.jpeg"/><Relationship Id="rId9" Type="http://schemas.openxmlformats.org/officeDocument/2006/relationships/image" Target="../media/image58.gif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38.png"/><Relationship Id="rId3" Type="http://schemas.openxmlformats.org/officeDocument/2006/relationships/image" Target="../media/image58.gif"/><Relationship Id="rId7" Type="http://schemas.openxmlformats.org/officeDocument/2006/relationships/slide" Target="slide18.xml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62.gif"/><Relationship Id="rId5" Type="http://schemas.openxmlformats.org/officeDocument/2006/relationships/image" Target="../media/image55.jpeg"/><Relationship Id="rId15" Type="http://schemas.openxmlformats.org/officeDocument/2006/relationships/audio" Target="../media/audio1.wav"/><Relationship Id="rId10" Type="http://schemas.openxmlformats.org/officeDocument/2006/relationships/image" Target="../media/image59.gif"/><Relationship Id="rId4" Type="http://schemas.openxmlformats.org/officeDocument/2006/relationships/image" Target="../media/image54.gif"/><Relationship Id="rId9" Type="http://schemas.openxmlformats.org/officeDocument/2006/relationships/image" Target="../media/image57.gif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64.png"/><Relationship Id="rId3" Type="http://schemas.openxmlformats.org/officeDocument/2006/relationships/image" Target="../media/image54.gif"/><Relationship Id="rId7" Type="http://schemas.openxmlformats.org/officeDocument/2006/relationships/image" Target="../media/image56.gif"/><Relationship Id="rId12" Type="http://schemas.openxmlformats.org/officeDocument/2006/relationships/image" Target="../media/image31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image" Target="../media/image62.gif"/><Relationship Id="rId5" Type="http://schemas.openxmlformats.org/officeDocument/2006/relationships/slide" Target="slide3.xml"/><Relationship Id="rId15" Type="http://schemas.openxmlformats.org/officeDocument/2006/relationships/image" Target="../media/image63.png"/><Relationship Id="rId10" Type="http://schemas.openxmlformats.org/officeDocument/2006/relationships/image" Target="../media/image59.gif"/><Relationship Id="rId4" Type="http://schemas.openxmlformats.org/officeDocument/2006/relationships/image" Target="../media/image55.jpeg"/><Relationship Id="rId9" Type="http://schemas.openxmlformats.org/officeDocument/2006/relationships/image" Target="../media/image58.gif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7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7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"/>
            <a:ext cx="9144000" cy="6876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98" y="3974175"/>
            <a:ext cx="9532125" cy="2919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09" y="4223237"/>
            <a:ext cx="2340950" cy="188079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84" y="3139118"/>
            <a:ext cx="531019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426" y="3106338"/>
            <a:ext cx="522725" cy="169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74936" y="3974086"/>
            <a:ext cx="2620060" cy="29036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12098" y="2176109"/>
            <a:ext cx="6647594" cy="1107806"/>
          </a:xfrm>
          <a:prstGeom prst="rect">
            <a:avLst/>
          </a:prstGeom>
          <a:noFill/>
        </p:spPr>
        <p:txBody>
          <a:bodyPr wrap="square" lIns="91160" tIns="45626" rIns="91160" bIns="45626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6836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5931" y="280813"/>
            <a:ext cx="5970069" cy="399920"/>
          </a:xfrm>
          <a:prstGeom prst="rect">
            <a:avLst/>
          </a:prstGeom>
          <a:noFill/>
        </p:spPr>
        <p:txBody>
          <a:bodyPr wrap="square" lIns="91160" tIns="45626" rIns="91160" bIns="45626" rtlCol="0">
            <a:spAutoFit/>
          </a:bodyPr>
          <a:lstStyle/>
          <a:p>
            <a:pPr algn="ctr" defTabSz="911476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056" y="330612"/>
            <a:ext cx="2993378" cy="399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01" y="-959335"/>
            <a:ext cx="263773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1118" y="1295832"/>
            <a:ext cx="4572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2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038600" y="304800"/>
            <a:ext cx="4114800" cy="6368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buFont typeface="Arial" pitchFamily="34" charset="0"/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384" descr="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3565742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Khám phá">
            <a:extLst>
              <a:ext uri="{FF2B5EF4-FFF2-40B4-BE49-F238E27FC236}">
                <a16:creationId xmlns:a16="http://schemas.microsoft.com/office/drawing/2014/main" id="{27CBAC5A-0C87-43AA-B674-13DFD1818F9B}"/>
              </a:ext>
            </a:extLst>
          </p:cNvPr>
          <p:cNvSpPr txBox="1"/>
          <p:nvPr/>
        </p:nvSpPr>
        <p:spPr>
          <a:xfrm>
            <a:off x="2209800" y="2000071"/>
            <a:ext cx="1523795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4351212"/>
            <a:ext cx="2436837" cy="25812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57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754" y="-843319"/>
            <a:ext cx="4559455" cy="770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800" y="-427404"/>
            <a:ext cx="5049142" cy="7556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Khám phá">
            <a:extLst>
              <a:ext uri="{FF2B5EF4-FFF2-40B4-BE49-F238E27FC236}">
                <a16:creationId xmlns:a16="http://schemas.microsoft.com/office/drawing/2014/main" id="{27CBAC5A-0C87-43AA-B674-13DFD1818F9B}"/>
              </a:ext>
            </a:extLst>
          </p:cNvPr>
          <p:cNvSpPr txBox="1"/>
          <p:nvPr/>
        </p:nvSpPr>
        <p:spPr>
          <a:xfrm rot="20943523">
            <a:off x="435484" y="990600"/>
            <a:ext cx="294097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Khám phá">
            <a:extLst>
              <a:ext uri="{FF2B5EF4-FFF2-40B4-BE49-F238E27FC236}">
                <a16:creationId xmlns:a16="http://schemas.microsoft.com/office/drawing/2014/main" id="{27CBAC5A-0C87-43AA-B674-13DFD1818F9B}"/>
              </a:ext>
            </a:extLst>
          </p:cNvPr>
          <p:cNvSpPr txBox="1"/>
          <p:nvPr/>
        </p:nvSpPr>
        <p:spPr>
          <a:xfrm>
            <a:off x="720278" y="4419600"/>
            <a:ext cx="2383916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ln/>
              <a:solidFill>
                <a:srgbClr val="5B1C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99210" y="2827652"/>
            <a:ext cx="234597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nhài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0200" y="1935510"/>
            <a:ext cx="1524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5611502" y="3787656"/>
            <a:ext cx="138773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87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96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990"/>
            <a:ext cx="9143999" cy="68240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425" y="3726957"/>
            <a:ext cx="3336902" cy="3279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71686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44" y="4559188"/>
            <a:ext cx="5970654" cy="1204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144" y="509997"/>
            <a:ext cx="6204857" cy="16023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9543" y="2062781"/>
            <a:ext cx="5073248" cy="10164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502" y="3318172"/>
            <a:ext cx="6721296" cy="12410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71691"/>
          <p:cNvSpPr txBox="1"/>
          <p:nvPr/>
        </p:nvSpPr>
        <p:spPr>
          <a:xfrm>
            <a:off x="2559409" y="2254568"/>
            <a:ext cx="4603391" cy="456761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71692"/>
          <p:cNvSpPr txBox="1"/>
          <p:nvPr/>
        </p:nvSpPr>
        <p:spPr>
          <a:xfrm>
            <a:off x="2369541" y="3542074"/>
            <a:ext cx="6630160" cy="456761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</a:bodyPr>
          <a:lstStyle/>
          <a:p>
            <a:pPr defTabSz="4841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Cô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dạy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?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71693"/>
          <p:cNvSpPr txBox="1"/>
          <p:nvPr/>
        </p:nvSpPr>
        <p:spPr>
          <a:xfrm>
            <a:off x="3219251" y="4810375"/>
            <a:ext cx="5924749" cy="456761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</a:bodyPr>
          <a:lstStyle/>
          <a:p>
            <a:pPr lvl="0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6214" y="-47399"/>
            <a:ext cx="3406691" cy="2579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13"/>
          <p:cNvSpPr/>
          <p:nvPr/>
        </p:nvSpPr>
        <p:spPr>
          <a:xfrm>
            <a:off x="79432" y="1008188"/>
            <a:ext cx="2595396" cy="395206"/>
          </a:xfrm>
          <a:prstGeom prst="rect">
            <a:avLst/>
          </a:prstGeom>
        </p:spPr>
        <p:txBody>
          <a:bodyPr wrap="none" lIns="86585" tIns="43292" rIns="86585" bIns="43292">
            <a:spAutoFit/>
          </a:bodyPr>
          <a:lstStyle/>
          <a:p>
            <a:pPr algn="ctr"/>
            <a:r>
              <a:rPr lang="en-US" altLang="zh-CN" sz="20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2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2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zh-CN" sz="20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</a:t>
            </a:r>
            <a:endParaRPr lang="en-US" sz="20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58495" y="649195"/>
            <a:ext cx="5841206" cy="826093"/>
          </a:xfrm>
          <a:prstGeom prst="rect">
            <a:avLst/>
          </a:prstGeom>
          <a:noFill/>
        </p:spPr>
        <p:txBody>
          <a:bodyPr wrap="square" lIns="86585" tIns="43292" rIns="86585" bIns="43292">
            <a:spAutoFit/>
          </a:bodyPr>
          <a:lstStyle/>
          <a:p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đáp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như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?</a:t>
            </a:r>
            <a:endParaRPr lang="en-US" sz="2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96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990"/>
            <a:ext cx="9143999" cy="68240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425" y="3726957"/>
            <a:ext cx="3336902" cy="3279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7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44" y="509997"/>
            <a:ext cx="6204857" cy="16023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8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493" y="2063944"/>
            <a:ext cx="5073248" cy="10164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9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8502" y="3318171"/>
            <a:ext cx="6721296" cy="18517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71691"/>
          <p:cNvSpPr txBox="1"/>
          <p:nvPr/>
        </p:nvSpPr>
        <p:spPr>
          <a:xfrm>
            <a:off x="2559409" y="2236426"/>
            <a:ext cx="5073250" cy="456761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71692"/>
          <p:cNvSpPr txBox="1"/>
          <p:nvPr/>
        </p:nvSpPr>
        <p:spPr>
          <a:xfrm>
            <a:off x="2369541" y="3542074"/>
            <a:ext cx="6280805" cy="826093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</a:bodyPr>
          <a:lstStyle/>
          <a:p>
            <a:pPr defTabSz="4841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4.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Em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tình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cảm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yêu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quý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cô</a:t>
            </a:r>
            <a:r>
              <a:rPr lang="en-US" altLang="zh-CN" sz="2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?</a:t>
            </a:r>
            <a:endParaRPr lang="zh-CN" altLang="en-US" sz="2400" b="1" dirty="0"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214" y="-47399"/>
            <a:ext cx="3406691" cy="2579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13"/>
          <p:cNvSpPr/>
          <p:nvPr/>
        </p:nvSpPr>
        <p:spPr>
          <a:xfrm>
            <a:off x="-164224" y="1008188"/>
            <a:ext cx="3082708" cy="456761"/>
          </a:xfrm>
          <a:prstGeom prst="rect">
            <a:avLst/>
          </a:prstGeom>
        </p:spPr>
        <p:txBody>
          <a:bodyPr wrap="none" lIns="86585" tIns="43292" rIns="86585" bIns="43292">
            <a:spAutoFit/>
          </a:bodyPr>
          <a:lstStyle/>
          <a:p>
            <a:pPr algn="ctr"/>
            <a:r>
              <a:rPr lang="en-US" altLang="zh-CN" sz="24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2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2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zh-CN" sz="2400" b="1" i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</a:t>
            </a:r>
            <a:endParaRPr lang="en-US" sz="2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20969" y="792745"/>
            <a:ext cx="5841206" cy="826093"/>
          </a:xfrm>
          <a:prstGeom prst="rect">
            <a:avLst/>
          </a:prstGeom>
          <a:noFill/>
        </p:spPr>
        <p:txBody>
          <a:bodyPr wrap="square" lIns="86585" tIns="43292" rIns="86585" bIns="43292">
            <a:spAutoFit/>
          </a:bodyPr>
          <a:lstStyle/>
          <a:p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3.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khổ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3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  <a:endParaRPr lang="en-US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71686" descr="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144" y="5169874"/>
            <a:ext cx="5970654" cy="1204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693"/>
          <p:cNvSpPr txBox="1"/>
          <p:nvPr/>
        </p:nvSpPr>
        <p:spPr>
          <a:xfrm>
            <a:off x="3219251" y="5543899"/>
            <a:ext cx="5560203" cy="456761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</a:bodyPr>
          <a:lstStyle/>
          <a:p>
            <a:pPr lvl="0"/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352" y="136475"/>
            <a:ext cx="2673007" cy="359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7031182" cy="61835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7150"/>
            <a:ext cx="9144000" cy="12408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71692"/>
          <p:cNvSpPr txBox="1"/>
          <p:nvPr/>
        </p:nvSpPr>
        <p:spPr>
          <a:xfrm>
            <a:off x="6705600" y="1362292"/>
            <a:ext cx="1137460" cy="1810978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4841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học</a:t>
            </a:r>
            <a:endParaRPr lang="zh-CN" altLang="en-US" sz="2800" b="1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71692"/>
          <p:cNvSpPr txBox="1"/>
          <p:nvPr/>
        </p:nvSpPr>
        <p:spPr>
          <a:xfrm>
            <a:off x="838613" y="3542074"/>
            <a:ext cx="5056496" cy="1657090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</a:bodyPr>
          <a:lstStyle/>
          <a:p>
            <a:pPr defTabSz="4841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Cô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giáo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yêu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thương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và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dạy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chúng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em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những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điều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hay.</a:t>
            </a:r>
            <a:endParaRPr lang="zh-CN" altLang="en-US" sz="3400" b="1" dirty="0"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877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图片 13316" descr="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02171"/>
            <a:ext cx="9067799" cy="62938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71692"/>
          <p:cNvSpPr txBox="1"/>
          <p:nvPr/>
        </p:nvSpPr>
        <p:spPr>
          <a:xfrm>
            <a:off x="2933699" y="990600"/>
            <a:ext cx="3276600" cy="1934089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841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Liên</a:t>
            </a:r>
            <a:r>
              <a:rPr lang="en-US" altLang="zh-C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hệ</a:t>
            </a:r>
            <a:r>
              <a:rPr lang="en-US" altLang="zh-C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bản</a:t>
            </a:r>
            <a:r>
              <a:rPr lang="en-US" altLang="zh-C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thân</a:t>
            </a:r>
            <a:endParaRPr lang="zh-CN" alt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71692">
            <a:extLst>
              <a:ext uri="{FF2B5EF4-FFF2-40B4-BE49-F238E27FC236}">
                <a16:creationId xmlns:a16="http://schemas.microsoft.com/office/drawing/2014/main" id="{FE890809-52D7-4C8D-B75A-B825A43C629C}"/>
              </a:ext>
            </a:extLst>
          </p:cNvPr>
          <p:cNvSpPr txBox="1"/>
          <p:nvPr/>
        </p:nvSpPr>
        <p:spPr>
          <a:xfrm>
            <a:off x="1524000" y="3274044"/>
            <a:ext cx="6705600" cy="1318536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defTabSz="4841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Yêu quý thầy cô, chăm chỉ học hành.</a:t>
            </a:r>
            <a:endParaRPr lang="zh-CN" alt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9749" y="344790"/>
            <a:ext cx="8988051" cy="1326028"/>
            <a:chOff x="189459" y="1924207"/>
            <a:chExt cx="11431988" cy="1326028"/>
          </a:xfrm>
        </p:grpSpPr>
        <p:pic>
          <p:nvPicPr>
            <p:cNvPr id="2" name="Kí hiệu - Khám phá &amp; Luyện tập">
              <a:extLst>
                <a:ext uri="{FF2B5EF4-FFF2-40B4-BE49-F238E27FC236}">
                  <a16:creationId xmlns:a16="http://schemas.microsoft.com/office/drawing/2014/main" id="{1722AC0A-0374-4E81-9A7E-0AA8EBE7F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459" y="1924207"/>
              <a:ext cx="637766" cy="6389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EBDA89-05A0-4AA6-9C48-D98017036D64}"/>
                </a:ext>
              </a:extLst>
            </p:cNvPr>
            <p:cNvSpPr txBox="1"/>
            <p:nvPr/>
          </p:nvSpPr>
          <p:spPr>
            <a:xfrm>
              <a:off x="1144859" y="1957504"/>
              <a:ext cx="5921371" cy="64633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endPara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FD8612-D2EE-4EDB-9940-5311FEDA2C50}"/>
                </a:ext>
              </a:extLst>
            </p:cNvPr>
            <p:cNvSpPr txBox="1"/>
            <p:nvPr/>
          </p:nvSpPr>
          <p:spPr>
            <a:xfrm>
              <a:off x="466634" y="2727015"/>
              <a:ext cx="11154813" cy="52322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bưu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38400"/>
            <a:ext cx="6596708" cy="33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43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A574B53-AFFF-4255-A6CF-28D3A1FAA740}"/>
              </a:ext>
            </a:extLst>
          </p:cNvPr>
          <p:cNvGrpSpPr/>
          <p:nvPr/>
        </p:nvGrpSpPr>
        <p:grpSpPr>
          <a:xfrm>
            <a:off x="2573862" y="2153128"/>
            <a:ext cx="3286762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0AF154-CEF2-49D8-8E9D-BABE224E7454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2181885"/>
              <a:chOff x="4065548" y="1655206"/>
              <a:chExt cx="4382349" cy="218188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6B7A272-32E0-4FF9-91A8-91D5573E1FA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511FF4-5F5C-44DD-9279-669BEE7ECE6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00159E-0E90-4AC7-856E-C1B185D49809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6D85992-2EBA-4A39-A774-EDF128BFFA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4C4907-6E37-45FB-9623-3F38E7AA24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0"/>
            <a:ext cx="9143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ủng cố bài học">
            <a:extLst>
              <a:ext uri="{FF2B5EF4-FFF2-40B4-BE49-F238E27FC236}">
                <a16:creationId xmlns:a16="http://schemas.microsoft.com/office/drawing/2014/main" id="{D4B8B8B9-57EF-4DF0-8B35-312E9D3BE0D5}"/>
              </a:ext>
            </a:extLst>
          </p:cNvPr>
          <p:cNvSpPr/>
          <p:nvPr/>
        </p:nvSpPr>
        <p:spPr>
          <a:xfrm>
            <a:off x="2984086" y="1503914"/>
            <a:ext cx="478831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257">
              <a:defRPr/>
            </a:pPr>
            <a:r>
              <a:rPr lang="vi-VN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bài học</a:t>
            </a:r>
            <a:endParaRPr lang="en-GB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92EA19-60A4-4604-BE84-8B97C7332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15" y="3429001"/>
            <a:ext cx="4440370" cy="32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3684822"/>
            <a:ext cx="4571999" cy="33481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-28467" y="3992025"/>
            <a:ext cx="9144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9" y="3684822"/>
            <a:ext cx="4571999" cy="334819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8" y="2372977"/>
            <a:ext cx="2078342" cy="2453687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1" y="2007322"/>
            <a:ext cx="2174859" cy="1947507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57" y="2425432"/>
            <a:ext cx="2034695" cy="2402157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38" y="2085399"/>
            <a:ext cx="2129186" cy="190660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47" y="2372055"/>
            <a:ext cx="2079112" cy="2454596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703" y="2006611"/>
            <a:ext cx="2175665" cy="19482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" y="5133754"/>
            <a:ext cx="4571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16" y="5133754"/>
            <a:ext cx="4571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628732" y="149075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651645" y="279407"/>
            <a:ext cx="7324931" cy="1107919"/>
          </a:xfrm>
          <a:prstGeom prst="rect">
            <a:avLst/>
          </a:prstGeom>
          <a:noFill/>
        </p:spPr>
        <p:txBody>
          <a:bodyPr wrap="none" lIns="121845" tIns="60922" rIns="121845" bIns="60922">
            <a:spAutoFit/>
          </a:bodyPr>
          <a:lstStyle/>
          <a:p>
            <a:pPr algn="ctr" defTabSz="1215338"/>
            <a:r>
              <a:rPr lang="en-US" sz="64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QUÀ BÍ MẬT</a:t>
            </a:r>
          </a:p>
        </p:txBody>
      </p:sp>
      <p:pic>
        <p:nvPicPr>
          <p:cNvPr id="16" name="图片 41997" descr="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" y="5706032"/>
            <a:ext cx="9143982" cy="112499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67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" y="0"/>
            <a:ext cx="1456072" cy="185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97466" y="5366698"/>
            <a:ext cx="2438331" cy="18823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179820" y="4410226"/>
            <a:ext cx="1733204" cy="899515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45" y="5798704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42" y="4194348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25" y="5507230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3972262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72" y="3778923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206" y="4006086"/>
            <a:ext cx="660121" cy="843195"/>
          </a:xfrm>
          <a:prstGeom prst="rect">
            <a:avLst/>
          </a:prstGeom>
        </p:spPr>
      </p:pic>
      <p:pic>
        <p:nvPicPr>
          <p:cNvPr id="17" name="图片 71687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021" y="2071907"/>
            <a:ext cx="6204857" cy="16023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ectangle 17"/>
          <p:cNvSpPr/>
          <p:nvPr/>
        </p:nvSpPr>
        <p:spPr>
          <a:xfrm>
            <a:off x="971548" y="2247086"/>
            <a:ext cx="5841206" cy="1009892"/>
          </a:xfrm>
          <a:prstGeom prst="rect">
            <a:avLst/>
          </a:prstGeom>
          <a:noFill/>
        </p:spPr>
        <p:txBody>
          <a:bodyPr wrap="square" lIns="86585" tIns="43292" rIns="86585" bIns="43292">
            <a:spAutoFit/>
          </a:bodyPr>
          <a:lstStyle/>
          <a:p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đáp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lời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nhỏ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như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30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?</a:t>
            </a:r>
            <a:endParaRPr lang="en-US" sz="3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39940" descr="1-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1175" y="2752033"/>
            <a:ext cx="3262090" cy="2535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47110" descr="1-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5437" y="-148331"/>
            <a:ext cx="3879404" cy="3746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997" descr="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" y="5706032"/>
            <a:ext cx="9143982" cy="112499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182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1028" name="Picture 4" descr="Paper template with kids in classroom vector image on VectorStock | Kids  background, Art drawings for kids, Paper templa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95"/>
          <a:stretch/>
        </p:blipFill>
        <p:spPr bwMode="auto">
          <a:xfrm>
            <a:off x="8" y="0"/>
            <a:ext cx="90641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5235" y="1303394"/>
            <a:ext cx="7226642" cy="2154432"/>
          </a:xfrm>
          <a:prstGeom prst="rect">
            <a:avLst/>
          </a:prstGeom>
          <a:noFill/>
        </p:spPr>
        <p:txBody>
          <a:bodyPr wrap="none" lIns="91432" tIns="45718" rIns="91432" bIns="4571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20"/>
            <a:r>
              <a:rPr lang="en-US" sz="67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7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7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320"/>
            <a:r>
              <a:rPr lang="en-US" sz="67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67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7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67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67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2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72" y="3778923"/>
            <a:ext cx="583484" cy="7686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6072" cy="185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97466" y="5366698"/>
            <a:ext cx="2438331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179820" y="4410226"/>
            <a:ext cx="1733204" cy="899515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</a:t>
            </a:r>
          </a:p>
          <a:p>
            <a:pPr algn="ctr" defTabSz="913397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45" y="5798704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42" y="4194348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25" y="5507230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3972262"/>
            <a:ext cx="873043" cy="12759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206" y="40060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4" y="3919041"/>
            <a:ext cx="371475" cy="438151"/>
          </a:xfrm>
          <a:prstGeom prst="rect">
            <a:avLst/>
          </a:prstGeom>
        </p:spPr>
      </p:pic>
      <p:pic>
        <p:nvPicPr>
          <p:cNvPr id="17" name="图片 71689" descr="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2659" y="1928265"/>
            <a:ext cx="6721296" cy="18517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71692"/>
          <p:cNvSpPr txBox="1"/>
          <p:nvPr/>
        </p:nvSpPr>
        <p:spPr>
          <a:xfrm>
            <a:off x="2133698" y="2152168"/>
            <a:ext cx="6280805" cy="1657090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</a:bodyPr>
          <a:lstStyle/>
          <a:p>
            <a:pPr defTabSz="4841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Em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có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thể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làm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những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gì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để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thể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hiện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tình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cảm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yêu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quý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với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thầy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cô</a:t>
            </a:r>
            <a:r>
              <a:rPr lang="en-US" altLang="zh-CN" sz="3400" b="1" dirty="0"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?</a:t>
            </a:r>
            <a:endParaRPr lang="zh-CN" altLang="en-US" sz="3400" b="1" dirty="0"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41997" descr="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" y="5706032"/>
            <a:ext cx="9143982" cy="1124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48135" descr="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1469" y="220601"/>
            <a:ext cx="5805262" cy="170766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548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00" y="-50421"/>
            <a:ext cx="1456072" cy="185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97466" y="5366698"/>
            <a:ext cx="2438331" cy="18823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179820" y="4410226"/>
            <a:ext cx="1733204" cy="899515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445" y="5798704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42" y="4194348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25" y="5507230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3972262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72" y="3778923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206" y="40060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4" y="3919041"/>
            <a:ext cx="371475" cy="438151"/>
          </a:xfrm>
          <a:prstGeom prst="rect">
            <a:avLst/>
          </a:prstGeom>
        </p:spPr>
      </p:pic>
      <p:pic>
        <p:nvPicPr>
          <p:cNvPr id="17" name="图片 71686" descr="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6422" y="1985820"/>
            <a:ext cx="5970654" cy="1204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71693"/>
          <p:cNvSpPr txBox="1"/>
          <p:nvPr/>
        </p:nvSpPr>
        <p:spPr>
          <a:xfrm>
            <a:off x="2456873" y="2207939"/>
            <a:ext cx="5560203" cy="549094"/>
          </a:xfrm>
          <a:prstGeom prst="rect">
            <a:avLst/>
          </a:prstGeom>
          <a:noFill/>
          <a:ln w="9525">
            <a:noFill/>
          </a:ln>
        </p:spPr>
        <p:txBody>
          <a:bodyPr wrap="square" lIns="86585" tIns="43292" rIns="86585" bIns="43292">
            <a:spAutoFit/>
          </a:bodyPr>
          <a:lstStyle/>
          <a:p>
            <a:pPr lvl="0"/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1269" descr="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7135" y="3383681"/>
            <a:ext cx="3451838" cy="2259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8134" descr="1-5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619820">
            <a:off x="6899957" y="2295788"/>
            <a:ext cx="1561277" cy="1832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48135" descr="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57738" y="98515"/>
            <a:ext cx="2888874" cy="17076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1997" descr="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" y="5706032"/>
            <a:ext cx="9143982" cy="112499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380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4" y="3059000"/>
            <a:ext cx="2060200" cy="4140598"/>
          </a:xfrm>
          <a:prstGeom prst="rect">
            <a:avLst/>
          </a:prstGeom>
        </p:spPr>
      </p:pic>
      <p:sp>
        <p:nvSpPr>
          <p:cNvPr id="22" name="PA_文本框 5">
            <a:extLst>
              <a:ext uri="{FF2B5EF4-FFF2-40B4-BE49-F238E27FC236}">
                <a16:creationId xmlns:a16="http://schemas.microsoft.com/office/drawing/2014/main" id="{FF2BEE31-BD2B-475E-BD06-B0557CBE34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3789" y="1734672"/>
            <a:ext cx="4851008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TIẾT</a:t>
            </a:r>
            <a:r>
              <a:rPr kumimoji="0" lang="en-US" altLang="zh-CN" sz="11500" b="1" i="0" u="none" strike="noStrike" kern="1200" cap="none" spc="30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方正有猫在_GBK"/>
                <a:cs typeface="Arial-SGK-TV" pitchFamily="2" charset="0"/>
              </a:rPr>
              <a:t> 3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方正有猫在_GBK"/>
              <a:cs typeface="Arial-SGK-TV" pitchFamily="2" charset="0"/>
            </a:endParaRPr>
          </a:p>
        </p:txBody>
      </p:sp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-1304925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3345786" y="576943"/>
            <a:ext cx="1844566" cy="1011466"/>
          </a:xfrm>
          <a:prstGeom prst="rect">
            <a:avLst/>
          </a:prstGeom>
          <a:noFill/>
        </p:spPr>
        <p:txBody>
          <a:bodyPr wrap="square" lIns="110156" tIns="55072" rIns="110156" bIns="55072" rtlCol="0">
            <a:spAutoFit/>
          </a:bodyPr>
          <a:lstStyle/>
          <a:p>
            <a:pPr defTabSz="1103914">
              <a:defRPr/>
            </a:pPr>
            <a:r>
              <a:rPr lang="en-US" sz="2925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2925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2813146" y="1520199"/>
            <a:ext cx="2910354" cy="4495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3C81A-755F-441D-96E0-1E4554CF8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" y="154477"/>
            <a:ext cx="569944" cy="759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ED4211-72D7-4D20-B2C2-10CB85AAD41B}"/>
              </a:ext>
            </a:extLst>
          </p:cNvPr>
          <p:cNvSpPr txBox="1"/>
          <p:nvPr/>
        </p:nvSpPr>
        <p:spPr>
          <a:xfrm>
            <a:off x="522143" y="272827"/>
            <a:ext cx="1503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58">
              <a:defRPr/>
            </a:pP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Viết</a:t>
            </a:r>
            <a:endParaRPr lang="en-US" sz="28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5000">
              <a:srgbClr val="D4DEFF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005EE91-863E-4851-B093-3F7648BBFB6E}"/>
              </a:ext>
            </a:extLst>
          </p:cNvPr>
          <p:cNvSpPr txBox="1"/>
          <p:nvPr/>
        </p:nvSpPr>
        <p:spPr>
          <a:xfrm>
            <a:off x="3518928" y="3184173"/>
            <a:ext cx="5528091" cy="29238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Độ cao: 2,5 ôly</a:t>
            </a:r>
          </a:p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Độ rộng: 2 ôly.</a:t>
            </a:r>
          </a:p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Cấu tạo: gồm nét móc ngược trái, nét cong trái và nét cong phải.</a:t>
            </a:r>
          </a:p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ý: độ cong ở hai đầu của nét cong trên không đều nhau, phần cong bên trái rộng hơn phần cong bên phải.</a:t>
            </a:r>
          </a:p>
          <a:p>
            <a:pPr algn="just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21613" r="9819" b="22687"/>
          <a:stretch/>
        </p:blipFill>
        <p:spPr>
          <a:xfrm>
            <a:off x="399324" y="2302164"/>
            <a:ext cx="2770910" cy="362190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1450" y="90922"/>
            <a:ext cx="5723335" cy="1300163"/>
            <a:chOff x="228600" y="90921"/>
            <a:chExt cx="7631113" cy="1300163"/>
          </a:xfrm>
        </p:grpSpPr>
        <p:pic>
          <p:nvPicPr>
            <p:cNvPr id="13" name="图片 71686" descr="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90921"/>
              <a:ext cx="7631113" cy="130016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文本框 71693"/>
            <p:cNvSpPr txBox="1"/>
            <p:nvPr/>
          </p:nvSpPr>
          <p:spPr>
            <a:xfrm>
              <a:off x="683491" y="306821"/>
              <a:ext cx="6548582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1500505">
                <a:spcBef>
                  <a:spcPct val="50000"/>
                </a:spcBef>
              </a:pP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2.1 </a:t>
              </a:r>
              <a:r>
                <a:rPr lang="en-US" altLang="zh-CN" sz="3200" dirty="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Luyện</a:t>
              </a: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chữ</a:t>
              </a: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P</a:t>
              </a:r>
              <a:endParaRPr lang="zh-CN" altLang="en-US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5000">
              <a:srgbClr val="D4DEFF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P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1" y="1962294"/>
            <a:ext cx="6502052" cy="438496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1450" y="90922"/>
            <a:ext cx="5723335" cy="1300163"/>
            <a:chOff x="228600" y="90921"/>
            <a:chExt cx="7631113" cy="1300163"/>
          </a:xfrm>
        </p:grpSpPr>
        <p:pic>
          <p:nvPicPr>
            <p:cNvPr id="8" name="图片 71686" descr="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90921"/>
              <a:ext cx="7631113" cy="130016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71693"/>
            <p:cNvSpPr txBox="1"/>
            <p:nvPr/>
          </p:nvSpPr>
          <p:spPr>
            <a:xfrm>
              <a:off x="683491" y="306821"/>
              <a:ext cx="6548582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defTabSz="1500505">
                <a:spcBef>
                  <a:spcPct val="50000"/>
                </a:spcBef>
              </a:pP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2.1 </a:t>
              </a:r>
              <a:r>
                <a:rPr lang="en-US" altLang="zh-CN" sz="3200" dirty="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Luyện</a:t>
              </a: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chữ</a:t>
              </a: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200" dirty="0">
                  <a:latin typeface="Times New Roman" panose="02020603050405020304" pitchFamily="18" charset="0"/>
                  <a:ea typeface="黑体" panose="02010609060101010101" pitchFamily="2" charset="-122"/>
                  <a:cs typeface="Times New Roman" panose="02020603050405020304" pitchFamily="18" charset="0"/>
                </a:rPr>
                <a:t> P</a:t>
              </a:r>
              <a:endParaRPr lang="zh-CN" altLang="en-US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3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5000">
              <a:srgbClr val="D4DEFF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21613" r="9819" b="22687"/>
          <a:stretch/>
        </p:blipFill>
        <p:spPr>
          <a:xfrm>
            <a:off x="2133600" y="1668056"/>
            <a:ext cx="3657600" cy="3621906"/>
          </a:xfrm>
          <a:prstGeom prst="rect">
            <a:avLst/>
          </a:prstGeom>
        </p:spPr>
      </p:pic>
      <p:pic>
        <p:nvPicPr>
          <p:cNvPr id="10" name="图片 71686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90922"/>
            <a:ext cx="5723335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693"/>
          <p:cNvSpPr txBox="1"/>
          <p:nvPr/>
        </p:nvSpPr>
        <p:spPr>
          <a:xfrm>
            <a:off x="512618" y="306822"/>
            <a:ext cx="491143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2.1 </a:t>
            </a:r>
            <a:r>
              <a:rPr lang="en-US" altLang="zh-CN" sz="3200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hoa</a:t>
            </a: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P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0359FF0-BC8B-4E68-AAD7-D9ACCC6580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821369" y="4308204"/>
            <a:ext cx="1650686" cy="254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18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5000">
              <a:srgbClr val="D4DEFF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1686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90922"/>
            <a:ext cx="5723335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71693"/>
          <p:cNvSpPr txBox="1"/>
          <p:nvPr/>
        </p:nvSpPr>
        <p:spPr>
          <a:xfrm>
            <a:off x="512618" y="306822"/>
            <a:ext cx="491143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2.1 </a:t>
            </a:r>
            <a:r>
              <a:rPr lang="en-US" altLang="zh-CN" sz="3200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hoa</a:t>
            </a:r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P</a:t>
            </a:r>
            <a:endParaRPr lang="zh-CN" altLang="en-US" sz="3200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514600"/>
            <a:ext cx="8097982" cy="237777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0359FF0-BC8B-4E68-AAD7-D9ACCC6580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237005" y="4308204"/>
            <a:ext cx="1650686" cy="254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46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rẻ Em Vui Chơi Hai Mươi Bốn Thuật Ngữ Mặt Trời Mùa Xuân, Trẻ, 24 Thuật Ngữ  Mặt Trời, Trời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-36389"/>
            <a:ext cx="9143465" cy="693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206224" y="1824019"/>
            <a:ext cx="4955203" cy="1733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8752">
              <a:defRPr/>
            </a:pPr>
            <a:r>
              <a:rPr lang="en-US" sz="10666" b="1">
                <a:solidFill>
                  <a:srgbClr val="FF0000"/>
                </a:solidFill>
                <a:latin typeface="Arial-SGK-TV" pitchFamily="2" charset="0"/>
                <a:ea typeface="微软雅黑"/>
                <a:cs typeface="Arial-SGK-TV" pitchFamily="2" charset="0"/>
              </a:rPr>
              <a:t>Giải lao</a:t>
            </a:r>
            <a:endParaRPr lang="en-US" sz="10666" b="1" dirty="0">
              <a:solidFill>
                <a:srgbClr val="FF0000"/>
              </a:solidFill>
              <a:latin typeface="Arial-SGK-TV" pitchFamily="2" charset="0"/>
              <a:ea typeface="微软雅黑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9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C7BFEA-95CA-4B1E-BBFF-D3AA9AFD1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4" y="3059000"/>
            <a:ext cx="2060200" cy="4140598"/>
          </a:xfrm>
          <a:prstGeom prst="rect">
            <a:avLst/>
          </a:prstGeom>
        </p:spPr>
      </p:pic>
      <p:sp>
        <p:nvSpPr>
          <p:cNvPr id="22" name="PA_文本框 5">
            <a:extLst>
              <a:ext uri="{FF2B5EF4-FFF2-40B4-BE49-F238E27FC236}">
                <a16:creationId xmlns:a16="http://schemas.microsoft.com/office/drawing/2014/main" id="{FF2BEE31-BD2B-475E-BD06-B0557CBE34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93789" y="1832294"/>
            <a:ext cx="4842992" cy="202074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有猫在_GBK"/>
                <a:cs typeface="Arial" panose="020B0604020202020204" pitchFamily="34" charset="0"/>
              </a:rPr>
              <a:t>TIẾT</a:t>
            </a:r>
            <a:r>
              <a:rPr kumimoji="0" lang="en-US" altLang="zh-CN" sz="115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有猫在_GBK"/>
                <a:cs typeface="Arial" panose="020B0604020202020204" pitchFamily="34" charset="0"/>
              </a:rPr>
              <a:t> 4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有猫在_GBK"/>
              <a:cs typeface="Arial" panose="020B0604020202020204" pitchFamily="34" charset="0"/>
            </a:endParaRPr>
          </a:p>
        </p:txBody>
      </p:sp>
      <p:pic>
        <p:nvPicPr>
          <p:cNvPr id="11" name="7be17">
            <a:hlinkClick r:id="" action="ppaction://media"/>
            <a:extLst>
              <a:ext uri="{FF2B5EF4-FFF2-40B4-BE49-F238E27FC236}">
                <a16:creationId xmlns:a16="http://schemas.microsoft.com/office/drawing/2014/main" id="{5E67A754-1E7E-442E-9D88-B7C089067D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-1304925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11151"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3352800"/>
            <a:ext cx="2667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endParaRPr lang="en-US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1219200"/>
            <a:ext cx="3131344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kgr tên lửa">
            <a:extLst>
              <a:ext uri="{FF2B5EF4-FFF2-40B4-BE49-F238E27FC236}">
                <a16:creationId xmlns:a16="http://schemas.microsoft.com/office/drawing/2014/main" id="{E1AC505E-1472-4F13-9C72-345DD34DB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900" y="1295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5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>
            <a:extLst>
              <a:ext uri="{FF2B5EF4-FFF2-40B4-BE49-F238E27FC236}">
                <a16:creationId xmlns:a16="http://schemas.microsoft.com/office/drawing/2014/main" id="{2D6F706F-479D-4E8C-BE7F-9892A6E31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31" y="63124"/>
            <a:ext cx="621694" cy="989635"/>
          </a:xfrm>
          <a:prstGeom prst="rect">
            <a:avLst/>
          </a:prstGeom>
        </p:spPr>
      </p:pic>
      <p:sp>
        <p:nvSpPr>
          <p:cNvPr id="6" name="Num.">
            <a:extLst>
              <a:ext uri="{FF2B5EF4-FFF2-40B4-BE49-F238E27FC236}">
                <a16:creationId xmlns:a16="http://schemas.microsoft.com/office/drawing/2014/main" id="{A3D05514-DFB3-4288-BC6B-823AB556E44D}"/>
              </a:ext>
            </a:extLst>
          </p:cNvPr>
          <p:cNvSpPr txBox="1"/>
          <p:nvPr/>
        </p:nvSpPr>
        <p:spPr>
          <a:xfrm>
            <a:off x="695162" y="415158"/>
            <a:ext cx="412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995657" y="415157"/>
            <a:ext cx="79574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F3B43-791D-49BD-BE6F-C052D50955DA}"/>
              </a:ext>
            </a:extLst>
          </p:cNvPr>
          <p:cNvSpPr txBox="1"/>
          <p:nvPr/>
        </p:nvSpPr>
        <p:spPr>
          <a:xfrm>
            <a:off x="5334000" y="940283"/>
            <a:ext cx="2476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F3B43-791D-49BD-BE6F-C052D50955DA}"/>
              </a:ext>
            </a:extLst>
          </p:cNvPr>
          <p:cNvSpPr txBox="1"/>
          <p:nvPr/>
        </p:nvSpPr>
        <p:spPr>
          <a:xfrm>
            <a:off x="6910431" y="1913145"/>
            <a:ext cx="179943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AF6B29-D87A-4616-B368-D0C5B602B9FC}"/>
              </a:ext>
            </a:extLst>
          </p:cNvPr>
          <p:cNvSpPr txBox="1"/>
          <p:nvPr/>
        </p:nvSpPr>
        <p:spPr>
          <a:xfrm>
            <a:off x="2523156" y="2364672"/>
            <a:ext cx="4182443" cy="4093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231" tIns="45616" rIns="91231" bIns="45616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71683" descr="PPT素材-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485" y="3983678"/>
            <a:ext cx="3014893" cy="30101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98" y="3983678"/>
            <a:ext cx="2505293" cy="287432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163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5000">
              <a:srgbClr val="D4DEFF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753" y="-843319"/>
            <a:ext cx="4559455" cy="770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528" y="219141"/>
            <a:ext cx="4386454" cy="65647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593063" y="4238238"/>
            <a:ext cx="2625822" cy="144655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2290" y="1627323"/>
            <a:ext cx="2057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5000" y="2573313"/>
            <a:ext cx="243526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3571" y="3508841"/>
            <a:ext cx="245197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49761" y="4529595"/>
            <a:ext cx="22325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12" name="Khám phá">
            <a:extLst>
              <a:ext uri="{FF2B5EF4-FFF2-40B4-BE49-F238E27FC236}">
                <a16:creationId xmlns:a16="http://schemas.microsoft.com/office/drawing/2014/main" id="{27CBAC5A-0C87-43AA-B674-13DFD1818F9B}"/>
              </a:ext>
            </a:extLst>
          </p:cNvPr>
          <p:cNvSpPr txBox="1"/>
          <p:nvPr/>
        </p:nvSpPr>
        <p:spPr>
          <a:xfrm rot="20943523">
            <a:off x="435484" y="990600"/>
            <a:ext cx="294097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06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753" y="-843319"/>
            <a:ext cx="4559455" cy="770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528" y="219141"/>
            <a:ext cx="4386454" cy="65647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657710" y="4032061"/>
            <a:ext cx="2625822" cy="2123658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2290" y="1627323"/>
            <a:ext cx="2057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0" y="2573313"/>
            <a:ext cx="243526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3571" y="3508841"/>
            <a:ext cx="245197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49761" y="4529595"/>
            <a:ext cx="22325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Khám phá">
            <a:extLst>
              <a:ext uri="{FF2B5EF4-FFF2-40B4-BE49-F238E27FC236}">
                <a16:creationId xmlns:a16="http://schemas.microsoft.com/office/drawing/2014/main" id="{27CBAC5A-0C87-43AA-B674-13DFD1818F9B}"/>
              </a:ext>
            </a:extLst>
          </p:cNvPr>
          <p:cNvSpPr txBox="1"/>
          <p:nvPr/>
        </p:nvSpPr>
        <p:spPr>
          <a:xfrm rot="20943523">
            <a:off x="435484" y="990600"/>
            <a:ext cx="294097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038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46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17818" y="3008938"/>
            <a:ext cx="5016117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8800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endParaRPr lang="en-US" sz="8800" b="1" dirty="0">
              <a:ln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3053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089" y="419312"/>
            <a:ext cx="1416153" cy="828925"/>
            <a:chOff x="60308" y="223833"/>
            <a:chExt cx="1416153" cy="828925"/>
          </a:xfrm>
        </p:grpSpPr>
        <p:pic>
          <p:nvPicPr>
            <p:cNvPr id="3" name="Kí hiệu - Khám phá &amp; Luyện tập">
              <a:extLst>
                <a:ext uri="{FF2B5EF4-FFF2-40B4-BE49-F238E27FC236}">
                  <a16:creationId xmlns:a16="http://schemas.microsoft.com/office/drawing/2014/main" id="{123185A2-D2B8-487C-9CED-8325A9AD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08" y="223833"/>
              <a:ext cx="828925" cy="828925"/>
            </a:xfrm>
            <a:prstGeom prst="rect">
              <a:avLst/>
            </a:prstGeom>
          </p:spPr>
        </p:pic>
        <p:sp>
          <p:nvSpPr>
            <p:cNvPr id="4" name="Num.">
              <a:extLst>
                <a:ext uri="{FF2B5EF4-FFF2-40B4-BE49-F238E27FC236}">
                  <a16:creationId xmlns:a16="http://schemas.microsoft.com/office/drawing/2014/main" id="{59C14945-4891-4DCE-B3F9-09BA590D6A85}"/>
                </a:ext>
              </a:extLst>
            </p:cNvPr>
            <p:cNvSpPr txBox="1"/>
            <p:nvPr/>
          </p:nvSpPr>
          <p:spPr>
            <a:xfrm>
              <a:off x="926882" y="415157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</p:txBody>
        </p:sp>
      </p:grpSp>
      <p:sp>
        <p:nvSpPr>
          <p:cNvPr id="5" name="Nội dung">
            <a:extLst>
              <a:ext uri="{FF2B5EF4-FFF2-40B4-BE49-F238E27FC236}">
                <a16:creationId xmlns:a16="http://schemas.microsoft.com/office/drawing/2014/main" id="{CEEA0454-4A48-49F9-B355-E86262FA31DB}"/>
              </a:ext>
            </a:extLst>
          </p:cNvPr>
          <p:cNvSpPr txBox="1"/>
          <p:nvPr/>
        </p:nvSpPr>
        <p:spPr>
          <a:xfrm>
            <a:off x="1481680" y="610636"/>
            <a:ext cx="674965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507652" y="2209800"/>
            <a:ext cx="795749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1F3B43-791D-49BD-BE6F-C052D50955DA}"/>
              </a:ext>
            </a:extLst>
          </p:cNvPr>
          <p:cNvSpPr txBox="1"/>
          <p:nvPr/>
        </p:nvSpPr>
        <p:spPr>
          <a:xfrm>
            <a:off x="626302" y="3886200"/>
            <a:ext cx="8001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F3B43-791D-49BD-BE6F-C052D50955DA}"/>
              </a:ext>
            </a:extLst>
          </p:cNvPr>
          <p:cNvSpPr txBox="1"/>
          <p:nvPr/>
        </p:nvSpPr>
        <p:spPr>
          <a:xfrm>
            <a:off x="663880" y="5046919"/>
            <a:ext cx="8001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5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089" y="419312"/>
            <a:ext cx="1416153" cy="828925"/>
            <a:chOff x="60308" y="223833"/>
            <a:chExt cx="1416153" cy="828925"/>
          </a:xfrm>
        </p:grpSpPr>
        <p:pic>
          <p:nvPicPr>
            <p:cNvPr id="3" name="Kí hiệu - Khám phá &amp; Luyện tập">
              <a:extLst>
                <a:ext uri="{FF2B5EF4-FFF2-40B4-BE49-F238E27FC236}">
                  <a16:creationId xmlns:a16="http://schemas.microsoft.com/office/drawing/2014/main" id="{123185A2-D2B8-487C-9CED-8325A9AD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08" y="223833"/>
              <a:ext cx="828925" cy="828925"/>
            </a:xfrm>
            <a:prstGeom prst="rect">
              <a:avLst/>
            </a:prstGeom>
          </p:spPr>
        </p:pic>
        <p:sp>
          <p:nvSpPr>
            <p:cNvPr id="4" name="Num.">
              <a:extLst>
                <a:ext uri="{FF2B5EF4-FFF2-40B4-BE49-F238E27FC236}">
                  <a16:creationId xmlns:a16="http://schemas.microsoft.com/office/drawing/2014/main" id="{59C14945-4891-4DCE-B3F9-09BA590D6A85}"/>
                </a:ext>
              </a:extLst>
            </p:cNvPr>
            <p:cNvSpPr txBox="1"/>
            <p:nvPr/>
          </p:nvSpPr>
          <p:spPr>
            <a:xfrm>
              <a:off x="926882" y="415157"/>
              <a:ext cx="5495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EC008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</p:txBody>
        </p:sp>
      </p:grpSp>
      <p:sp>
        <p:nvSpPr>
          <p:cNvPr id="5" name="Nội dung">
            <a:extLst>
              <a:ext uri="{FF2B5EF4-FFF2-40B4-BE49-F238E27FC236}">
                <a16:creationId xmlns:a16="http://schemas.microsoft.com/office/drawing/2014/main" id="{CEEA0454-4A48-49F9-B355-E86262FA31DB}"/>
              </a:ext>
            </a:extLst>
          </p:cNvPr>
          <p:cNvSpPr txBox="1"/>
          <p:nvPr/>
        </p:nvSpPr>
        <p:spPr>
          <a:xfrm>
            <a:off x="1481680" y="610636"/>
            <a:ext cx="674965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0" y="1359238"/>
            <a:ext cx="9144000" cy="41857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37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089" y="419312"/>
            <a:ext cx="1416153" cy="828925"/>
            <a:chOff x="60308" y="223833"/>
            <a:chExt cx="1416153" cy="828925"/>
          </a:xfrm>
        </p:grpSpPr>
        <p:pic>
          <p:nvPicPr>
            <p:cNvPr id="3" name="Kí hiệu - Khám phá &amp; Luyện tập">
              <a:extLst>
                <a:ext uri="{FF2B5EF4-FFF2-40B4-BE49-F238E27FC236}">
                  <a16:creationId xmlns:a16="http://schemas.microsoft.com/office/drawing/2014/main" id="{123185A2-D2B8-487C-9CED-8325A9AD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08" y="223833"/>
              <a:ext cx="828925" cy="828925"/>
            </a:xfrm>
            <a:prstGeom prst="rect">
              <a:avLst/>
            </a:prstGeom>
          </p:spPr>
        </p:pic>
        <p:sp>
          <p:nvSpPr>
            <p:cNvPr id="4" name="Num.">
              <a:extLst>
                <a:ext uri="{FF2B5EF4-FFF2-40B4-BE49-F238E27FC236}">
                  <a16:creationId xmlns:a16="http://schemas.microsoft.com/office/drawing/2014/main" id="{59C14945-4891-4DCE-B3F9-09BA590D6A85}"/>
                </a:ext>
              </a:extLst>
            </p:cNvPr>
            <p:cNvSpPr txBox="1"/>
            <p:nvPr/>
          </p:nvSpPr>
          <p:spPr>
            <a:xfrm>
              <a:off x="926882" y="415157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</p:txBody>
        </p:sp>
      </p:grpSp>
      <p:sp>
        <p:nvSpPr>
          <p:cNvPr id="5" name="Nội dung">
            <a:extLst>
              <a:ext uri="{FF2B5EF4-FFF2-40B4-BE49-F238E27FC236}">
                <a16:creationId xmlns:a16="http://schemas.microsoft.com/office/drawing/2014/main" id="{CEEA0454-4A48-49F9-B355-E86262FA31DB}"/>
              </a:ext>
            </a:extLst>
          </p:cNvPr>
          <p:cNvSpPr txBox="1"/>
          <p:nvPr/>
        </p:nvSpPr>
        <p:spPr>
          <a:xfrm>
            <a:off x="1481680" y="610636"/>
            <a:ext cx="674965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152400" y="1752600"/>
            <a:ext cx="8839200" cy="197361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CEEA0454-4A48-49F9-B355-E86262FA31DB}"/>
              </a:ext>
            </a:extLst>
          </p:cNvPr>
          <p:cNvSpPr txBox="1"/>
          <p:nvPr/>
        </p:nvSpPr>
        <p:spPr>
          <a:xfrm>
            <a:off x="1425986" y="4557414"/>
            <a:ext cx="728132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80360FF-82E6-43A5-AFB5-5D40EB9D5305}"/>
              </a:ext>
            </a:extLst>
          </p:cNvPr>
          <p:cNvSpPr>
            <a:spLocks/>
          </p:cNvSpPr>
          <p:nvPr/>
        </p:nvSpPr>
        <p:spPr bwMode="gray">
          <a:xfrm flipH="1">
            <a:off x="405796" y="4557414"/>
            <a:ext cx="956435" cy="90502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089" y="419312"/>
            <a:ext cx="1416153" cy="828925"/>
            <a:chOff x="60308" y="223833"/>
            <a:chExt cx="1416153" cy="828925"/>
          </a:xfrm>
        </p:grpSpPr>
        <p:pic>
          <p:nvPicPr>
            <p:cNvPr id="3" name="Kí hiệu - Khám phá &amp; Luyện tập">
              <a:extLst>
                <a:ext uri="{FF2B5EF4-FFF2-40B4-BE49-F238E27FC236}">
                  <a16:creationId xmlns:a16="http://schemas.microsoft.com/office/drawing/2014/main" id="{123185A2-D2B8-487C-9CED-8325A9AD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08" y="223833"/>
              <a:ext cx="828925" cy="828925"/>
            </a:xfrm>
            <a:prstGeom prst="rect">
              <a:avLst/>
            </a:prstGeom>
          </p:spPr>
        </p:pic>
        <p:sp>
          <p:nvSpPr>
            <p:cNvPr id="4" name="Num.">
              <a:extLst>
                <a:ext uri="{FF2B5EF4-FFF2-40B4-BE49-F238E27FC236}">
                  <a16:creationId xmlns:a16="http://schemas.microsoft.com/office/drawing/2014/main" id="{59C14945-4891-4DCE-B3F9-09BA590D6A85}"/>
                </a:ext>
              </a:extLst>
            </p:cNvPr>
            <p:cNvSpPr txBox="1"/>
            <p:nvPr/>
          </p:nvSpPr>
          <p:spPr>
            <a:xfrm>
              <a:off x="926882" y="415157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</p:txBody>
        </p:sp>
      </p:grpSp>
      <p:sp>
        <p:nvSpPr>
          <p:cNvPr id="5" name="Nội dung">
            <a:extLst>
              <a:ext uri="{FF2B5EF4-FFF2-40B4-BE49-F238E27FC236}">
                <a16:creationId xmlns:a16="http://schemas.microsoft.com/office/drawing/2014/main" id="{CEEA0454-4A48-49F9-B355-E86262FA31DB}"/>
              </a:ext>
            </a:extLst>
          </p:cNvPr>
          <p:cNvSpPr txBox="1"/>
          <p:nvPr/>
        </p:nvSpPr>
        <p:spPr>
          <a:xfrm>
            <a:off x="1481680" y="610636"/>
            <a:ext cx="674965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304800" y="1359238"/>
            <a:ext cx="8458200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CEEA0454-4A48-49F9-B355-E86262FA31DB}"/>
              </a:ext>
            </a:extLst>
          </p:cNvPr>
          <p:cNvSpPr txBox="1"/>
          <p:nvPr/>
        </p:nvSpPr>
        <p:spPr>
          <a:xfrm>
            <a:off x="1471242" y="4191000"/>
            <a:ext cx="6912496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80360FF-82E6-43A5-AFB5-5D40EB9D5305}"/>
              </a:ext>
            </a:extLst>
          </p:cNvPr>
          <p:cNvSpPr>
            <a:spLocks/>
          </p:cNvSpPr>
          <p:nvPr/>
        </p:nvSpPr>
        <p:spPr bwMode="gray">
          <a:xfrm flipH="1">
            <a:off x="469551" y="4191000"/>
            <a:ext cx="956435" cy="90502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5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089" y="419312"/>
            <a:ext cx="1416153" cy="828925"/>
            <a:chOff x="60308" y="223833"/>
            <a:chExt cx="1416153" cy="828925"/>
          </a:xfrm>
        </p:grpSpPr>
        <p:pic>
          <p:nvPicPr>
            <p:cNvPr id="3" name="Kí hiệu - Khám phá &amp; Luyện tập">
              <a:extLst>
                <a:ext uri="{FF2B5EF4-FFF2-40B4-BE49-F238E27FC236}">
                  <a16:creationId xmlns:a16="http://schemas.microsoft.com/office/drawing/2014/main" id="{123185A2-D2B8-487C-9CED-8325A9AD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08" y="223833"/>
              <a:ext cx="828925" cy="828925"/>
            </a:xfrm>
            <a:prstGeom prst="rect">
              <a:avLst/>
            </a:prstGeom>
          </p:spPr>
        </p:pic>
        <p:sp>
          <p:nvSpPr>
            <p:cNvPr id="4" name="Num.">
              <a:extLst>
                <a:ext uri="{FF2B5EF4-FFF2-40B4-BE49-F238E27FC236}">
                  <a16:creationId xmlns:a16="http://schemas.microsoft.com/office/drawing/2014/main" id="{59C14945-4891-4DCE-B3F9-09BA590D6A85}"/>
                </a:ext>
              </a:extLst>
            </p:cNvPr>
            <p:cNvSpPr txBox="1"/>
            <p:nvPr/>
          </p:nvSpPr>
          <p:spPr>
            <a:xfrm>
              <a:off x="926882" y="415157"/>
              <a:ext cx="549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C008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</p:txBody>
        </p:sp>
      </p:grpSp>
      <p:sp>
        <p:nvSpPr>
          <p:cNvPr id="5" name="Nội dung">
            <a:extLst>
              <a:ext uri="{FF2B5EF4-FFF2-40B4-BE49-F238E27FC236}">
                <a16:creationId xmlns:a16="http://schemas.microsoft.com/office/drawing/2014/main" id="{CEEA0454-4A48-49F9-B355-E86262FA31DB}"/>
              </a:ext>
            </a:extLst>
          </p:cNvPr>
          <p:cNvSpPr txBox="1"/>
          <p:nvPr/>
        </p:nvSpPr>
        <p:spPr>
          <a:xfrm>
            <a:off x="1481680" y="610636"/>
            <a:ext cx="674965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228600" y="1600200"/>
            <a:ext cx="8686800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CEEA0454-4A48-49F9-B355-E86262FA31DB}"/>
              </a:ext>
            </a:extLst>
          </p:cNvPr>
          <p:cNvSpPr txBox="1"/>
          <p:nvPr/>
        </p:nvSpPr>
        <p:spPr>
          <a:xfrm>
            <a:off x="1471242" y="4343400"/>
            <a:ext cx="709677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80360FF-82E6-43A5-AFB5-5D40EB9D5305}"/>
              </a:ext>
            </a:extLst>
          </p:cNvPr>
          <p:cNvSpPr>
            <a:spLocks/>
          </p:cNvSpPr>
          <p:nvPr/>
        </p:nvSpPr>
        <p:spPr bwMode="gray">
          <a:xfrm flipH="1">
            <a:off x="459113" y="4495800"/>
            <a:ext cx="956435" cy="905023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1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206DABB-3E49-44EF-8FDE-7946AB92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2085"/>
            <a:ext cx="4002638" cy="565078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1034F5-4242-4848-83C0-61BF2D6BFB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019800" y="3172988"/>
            <a:ext cx="2926933" cy="339090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3EBCDBA5-2688-4A8B-BAB8-37070D4C7739}"/>
              </a:ext>
            </a:extLst>
          </p:cNvPr>
          <p:cNvSpPr txBox="1"/>
          <p:nvPr/>
        </p:nvSpPr>
        <p:spPr>
          <a:xfrm>
            <a:off x="4984333" y="1143000"/>
            <a:ext cx="396240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90, 91, 92 - SBT</a:t>
            </a:r>
          </a:p>
        </p:txBody>
      </p:sp>
    </p:spTree>
    <p:extLst>
      <p:ext uri="{BB962C8B-B14F-4D97-AF65-F5344CB8AC3E}">
        <p14:creationId xmlns:p14="http://schemas.microsoft.com/office/powerpoint/2010/main" val="130265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5000">
              <a:srgbClr val="D4DEFF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897592"/>
              </p:ext>
            </p:extLst>
          </p:nvPr>
        </p:nvGraphicFramePr>
        <p:xfrm>
          <a:off x="609601" y="1600200"/>
          <a:ext cx="7652742" cy="1034034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7652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2286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ý: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78" name="Rectangle 1"/>
          <p:cNvSpPr>
            <a:spLocks noChangeArrowheads="1"/>
          </p:cNvSpPr>
          <p:nvPr/>
        </p:nvSpPr>
        <p:spPr bwMode="auto">
          <a:xfrm>
            <a:off x="3188494" y="343762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b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8A50F9EA-10F6-4C0F-8B2F-B4E86DB16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2694" y="3302438"/>
            <a:ext cx="1371600" cy="15743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49D5CFDC-8028-4752-9FAD-8E3D3E329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277386"/>
            <a:ext cx="1371600" cy="15743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80360FF-82E6-43A5-AFB5-5D40EB9D5305}"/>
              </a:ext>
            </a:extLst>
          </p:cNvPr>
          <p:cNvSpPr>
            <a:spLocks/>
          </p:cNvSpPr>
          <p:nvPr/>
        </p:nvSpPr>
        <p:spPr bwMode="gray">
          <a:xfrm flipH="1">
            <a:off x="2796766" y="2623270"/>
            <a:ext cx="541972" cy="73282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8A50F9EA-10F6-4C0F-8B2F-B4E86DB16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028" y="3315433"/>
            <a:ext cx="1371600" cy="15743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A80360FF-82E6-43A5-AFB5-5D40EB9D5305}"/>
              </a:ext>
            </a:extLst>
          </p:cNvPr>
          <p:cNvSpPr>
            <a:spLocks/>
          </p:cNvSpPr>
          <p:nvPr/>
        </p:nvSpPr>
        <p:spPr bwMode="gray">
          <a:xfrm flipH="1">
            <a:off x="4053182" y="2645009"/>
            <a:ext cx="541972" cy="73282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8A50F9EA-10F6-4C0F-8B2F-B4E86DB16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028" y="3315433"/>
            <a:ext cx="1371600" cy="15743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A80360FF-82E6-43A5-AFB5-5D40EB9D5305}"/>
              </a:ext>
            </a:extLst>
          </p:cNvPr>
          <p:cNvSpPr>
            <a:spLocks/>
          </p:cNvSpPr>
          <p:nvPr/>
        </p:nvSpPr>
        <p:spPr bwMode="gray">
          <a:xfrm flipH="1">
            <a:off x="5669862" y="2697514"/>
            <a:ext cx="541972" cy="73282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8A50F9EA-10F6-4C0F-8B2F-B4E86DB16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028" y="3315433"/>
            <a:ext cx="1371600" cy="15743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80360FF-82E6-43A5-AFB5-5D40EB9D5305}"/>
              </a:ext>
            </a:extLst>
          </p:cNvPr>
          <p:cNvSpPr>
            <a:spLocks/>
          </p:cNvSpPr>
          <p:nvPr/>
        </p:nvSpPr>
        <p:spPr bwMode="gray">
          <a:xfrm flipH="1">
            <a:off x="7076763" y="2623269"/>
            <a:ext cx="541972" cy="73282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80360FF-82E6-43A5-AFB5-5D40EB9D5305}"/>
              </a:ext>
            </a:extLst>
          </p:cNvPr>
          <p:cNvSpPr>
            <a:spLocks/>
          </p:cNvSpPr>
          <p:nvPr/>
        </p:nvSpPr>
        <p:spPr bwMode="gray">
          <a:xfrm flipH="1">
            <a:off x="1329214" y="2656673"/>
            <a:ext cx="541972" cy="73282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72708" descr="PPT素材-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749" y="3277386"/>
            <a:ext cx="1992943" cy="37208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3734" descr="PPT素材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7" y="4518069"/>
            <a:ext cx="2699229" cy="23221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89" y="0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738" y="457200"/>
            <a:ext cx="1361281" cy="68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31" y="489351"/>
            <a:ext cx="1120673" cy="567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412" y="124725"/>
            <a:ext cx="1556808" cy="788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4108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225" y="62778"/>
            <a:ext cx="1556808" cy="78884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85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5000">
              <a:srgbClr val="D4DEFF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4638"/>
            <a:ext cx="2831707" cy="3983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6676531" y="8043"/>
            <a:ext cx="2112749" cy="6857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041" y="363064"/>
            <a:ext cx="4959164" cy="6494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51670" y="3008938"/>
            <a:ext cx="265853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1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- Vận dụng">
            <a:extLst>
              <a:ext uri="{FF2B5EF4-FFF2-40B4-BE49-F238E27FC236}">
                <a16:creationId xmlns:a16="http://schemas.microsoft.com/office/drawing/2014/main" id="{CC4FDE75-7587-45F7-B402-D1E07B4312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967" y="763044"/>
            <a:ext cx="959015" cy="1026412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99BFB08-8A21-4EAC-BA1E-47A06BDB7A18}"/>
              </a:ext>
            </a:extLst>
          </p:cNvPr>
          <p:cNvSpPr txBox="1"/>
          <p:nvPr/>
        </p:nvSpPr>
        <p:spPr>
          <a:xfrm>
            <a:off x="1411725" y="762000"/>
            <a:ext cx="7569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  <a:cs typeface="Arial-SGK-TV" pitchFamily="2" charset="0"/>
              </a:rPr>
              <a:t>Chơi</a:t>
            </a:r>
            <a:r>
              <a:rPr lang="en-US" sz="3200" b="1" dirty="0">
                <a:latin typeface="+mj-lt"/>
                <a:cs typeface="Arial-SGK-TV" pitchFamily="2" charset="0"/>
              </a:rPr>
              <a:t> </a:t>
            </a:r>
            <a:r>
              <a:rPr lang="en-US" sz="3200" b="1" dirty="0" err="1">
                <a:latin typeface="+mj-lt"/>
                <a:cs typeface="Arial-SGK-TV" pitchFamily="2" charset="0"/>
              </a:rPr>
              <a:t>trò</a:t>
            </a:r>
            <a:r>
              <a:rPr lang="en-US" sz="3200" b="1" dirty="0">
                <a:latin typeface="+mj-lt"/>
                <a:cs typeface="Arial-SGK-TV" pitchFamily="2" charset="0"/>
              </a:rPr>
              <a:t> </a:t>
            </a:r>
            <a:r>
              <a:rPr lang="en-US" sz="3200" b="1" dirty="0" err="1">
                <a:latin typeface="+mj-lt"/>
                <a:cs typeface="Arial-SGK-TV" pitchFamily="2" charset="0"/>
              </a:rPr>
              <a:t>chơi</a:t>
            </a:r>
            <a:r>
              <a:rPr lang="en-US" sz="3200" b="1" dirty="0">
                <a:latin typeface="+mj-lt"/>
                <a:cs typeface="Arial-SGK-TV" pitchFamily="2" charset="0"/>
              </a:rPr>
              <a:t> Ca </a:t>
            </a:r>
            <a:r>
              <a:rPr lang="en-US" sz="3200" b="1" dirty="0" err="1">
                <a:latin typeface="+mj-lt"/>
                <a:cs typeface="Arial-SGK-TV" pitchFamily="2" charset="0"/>
              </a:rPr>
              <a:t>sĩ</a:t>
            </a:r>
            <a:r>
              <a:rPr lang="en-US" sz="3200" b="1" dirty="0">
                <a:latin typeface="+mj-lt"/>
                <a:cs typeface="Arial-SGK-TV" pitchFamily="2" charset="0"/>
              </a:rPr>
              <a:t> </a:t>
            </a:r>
            <a:r>
              <a:rPr lang="en-US" sz="3200" b="1" dirty="0" err="1">
                <a:latin typeface="+mj-lt"/>
                <a:cs typeface="Arial-SGK-TV" pitchFamily="2" charset="0"/>
              </a:rPr>
              <a:t>nhí</a:t>
            </a:r>
            <a:r>
              <a:rPr lang="en-US" sz="3200" b="1" dirty="0">
                <a:latin typeface="+mj-lt"/>
                <a:cs typeface="Arial-SGK-TV" pitchFamily="2" charset="0"/>
              </a:rPr>
              <a:t>:</a:t>
            </a:r>
            <a:endParaRPr lang="en-US" sz="3200" b="1" i="1" dirty="0">
              <a:latin typeface="+mj-lt"/>
              <a:cs typeface="Arial-SGK-TV" pitchFamily="2" charset="0"/>
            </a:endParaRPr>
          </a:p>
          <a:p>
            <a:r>
              <a:rPr lang="en-US" sz="3200" dirty="0">
                <a:latin typeface="+mj-lt"/>
                <a:cs typeface="Arial-SGK-TV" pitchFamily="2" charset="0"/>
              </a:rPr>
              <a:t>-</a:t>
            </a:r>
            <a:r>
              <a:rPr lang="en-US" sz="3200" b="1" i="1" dirty="0">
                <a:latin typeface="+mj-lt"/>
                <a:cs typeface="Arial-SGK-TV" pitchFamily="2" charset="0"/>
              </a:rPr>
              <a:t> </a:t>
            </a:r>
            <a:r>
              <a:rPr lang="en-US" sz="3200" dirty="0" err="1">
                <a:latin typeface="+mj-lt"/>
                <a:cs typeface="Arial-SGK-TV" pitchFamily="2" charset="0"/>
              </a:rPr>
              <a:t>Hát</a:t>
            </a:r>
            <a:r>
              <a:rPr lang="en-US" sz="3200" dirty="0">
                <a:latin typeface="+mj-lt"/>
                <a:cs typeface="Arial-SGK-TV" pitchFamily="2" charset="0"/>
              </a:rPr>
              <a:t> </a:t>
            </a:r>
            <a:r>
              <a:rPr lang="en-US" sz="3200" dirty="0" err="1">
                <a:latin typeface="+mj-lt"/>
                <a:cs typeface="Arial-SGK-TV" pitchFamily="2" charset="0"/>
              </a:rPr>
              <a:t>bài</a:t>
            </a:r>
            <a:r>
              <a:rPr lang="en-US" sz="3200" dirty="0">
                <a:latin typeface="+mj-lt"/>
                <a:cs typeface="Arial-SGK-TV" pitchFamily="2" charset="0"/>
              </a:rPr>
              <a:t> </a:t>
            </a:r>
            <a:r>
              <a:rPr lang="en-US" sz="3200" dirty="0" err="1">
                <a:latin typeface="+mj-lt"/>
                <a:cs typeface="Arial-SGK-TV" pitchFamily="2" charset="0"/>
              </a:rPr>
              <a:t>hát</a:t>
            </a:r>
            <a:r>
              <a:rPr lang="en-US" sz="3200" dirty="0">
                <a:latin typeface="+mj-lt"/>
                <a:cs typeface="Arial-SGK-TV" pitchFamily="2" charset="0"/>
              </a:rPr>
              <a:t> </a:t>
            </a:r>
            <a:r>
              <a:rPr lang="en-US" sz="3200" dirty="0" err="1">
                <a:latin typeface="+mj-lt"/>
                <a:cs typeface="Arial-SGK-TV" pitchFamily="2" charset="0"/>
              </a:rPr>
              <a:t>về</a:t>
            </a:r>
            <a:r>
              <a:rPr lang="en-US" sz="3200" dirty="0">
                <a:latin typeface="+mj-lt"/>
                <a:cs typeface="Arial-SGK-TV" pitchFamily="2" charset="0"/>
              </a:rPr>
              <a:t> </a:t>
            </a:r>
            <a:r>
              <a:rPr lang="en-US" sz="3200" dirty="0" err="1">
                <a:latin typeface="+mj-lt"/>
                <a:cs typeface="Arial-SGK-TV" pitchFamily="2" charset="0"/>
              </a:rPr>
              <a:t>thầy</a:t>
            </a:r>
            <a:r>
              <a:rPr lang="en-US" sz="3200" dirty="0">
                <a:latin typeface="+mj-lt"/>
                <a:cs typeface="Arial-SGK-TV" pitchFamily="2" charset="0"/>
              </a:rPr>
              <a:t> </a:t>
            </a:r>
            <a:r>
              <a:rPr lang="en-US" sz="3200" dirty="0" err="1">
                <a:latin typeface="+mj-lt"/>
                <a:cs typeface="Arial-SGK-TV" pitchFamily="2" charset="0"/>
              </a:rPr>
              <a:t>cô</a:t>
            </a:r>
            <a:r>
              <a:rPr lang="en-US" sz="3200" dirty="0">
                <a:latin typeface="+mj-lt"/>
                <a:cs typeface="Arial-SGK-TV" pitchFamily="2" charset="0"/>
              </a:rPr>
              <a:t>.</a:t>
            </a:r>
          </a:p>
          <a:p>
            <a:r>
              <a:rPr lang="en-US" sz="3200" dirty="0">
                <a:latin typeface="+mj-lt"/>
                <a:cs typeface="Arial-SGK-TV" pitchFamily="2" charset="0"/>
              </a:rPr>
              <a:t>- </a:t>
            </a:r>
            <a:r>
              <a:rPr lang="en-US" sz="3200" dirty="0" err="1">
                <a:latin typeface="+mj-lt"/>
                <a:cs typeface="Arial-SGK-TV" pitchFamily="2" charset="0"/>
              </a:rPr>
              <a:t>Nói</a:t>
            </a:r>
            <a:r>
              <a:rPr lang="en-US" sz="3200" dirty="0">
                <a:latin typeface="+mj-lt"/>
                <a:cs typeface="Arial-SGK-TV" pitchFamily="2" charset="0"/>
              </a:rPr>
              <a:t> 1 – 2 </a:t>
            </a:r>
            <a:r>
              <a:rPr lang="en-US" sz="3200" dirty="0" err="1">
                <a:latin typeface="+mj-lt"/>
                <a:cs typeface="Arial-SGK-TV" pitchFamily="2" charset="0"/>
              </a:rPr>
              <a:t>câu</a:t>
            </a:r>
            <a:r>
              <a:rPr lang="en-US" sz="3200" dirty="0">
                <a:latin typeface="+mj-lt"/>
                <a:cs typeface="Arial-SGK-TV" pitchFamily="2" charset="0"/>
              </a:rPr>
              <a:t> </a:t>
            </a:r>
            <a:r>
              <a:rPr lang="en-US" sz="3200" dirty="0" err="1">
                <a:latin typeface="+mj-lt"/>
                <a:cs typeface="Arial-SGK-TV" pitchFamily="2" charset="0"/>
              </a:rPr>
              <a:t>về</a:t>
            </a:r>
            <a:r>
              <a:rPr lang="en-US" sz="3200" dirty="0">
                <a:latin typeface="+mj-lt"/>
                <a:cs typeface="Arial-SGK-TV" pitchFamily="2" charset="0"/>
              </a:rPr>
              <a:t> </a:t>
            </a:r>
            <a:r>
              <a:rPr lang="en-US" sz="3200" dirty="0" err="1">
                <a:latin typeface="+mj-lt"/>
                <a:cs typeface="Arial-SGK-TV" pitchFamily="2" charset="0"/>
              </a:rPr>
              <a:t>bài</a:t>
            </a:r>
            <a:r>
              <a:rPr lang="en-US" sz="3200" dirty="0">
                <a:latin typeface="+mj-lt"/>
                <a:cs typeface="Arial-SGK-TV" pitchFamily="2" charset="0"/>
              </a:rPr>
              <a:t> </a:t>
            </a:r>
            <a:r>
              <a:rPr lang="en-US" sz="3200" dirty="0" err="1">
                <a:latin typeface="+mj-lt"/>
                <a:cs typeface="Arial-SGK-TV" pitchFamily="2" charset="0"/>
              </a:rPr>
              <a:t>hát</a:t>
            </a:r>
            <a:r>
              <a:rPr lang="en-US" sz="3200" dirty="0">
                <a:latin typeface="+mj-lt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533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5000">
              <a:srgbClr val="D4DEFF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图片 63491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56" y="-479106"/>
            <a:ext cx="8142996" cy="723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99BFB08-8A21-4EAC-BA1E-47A06BDB7A18}"/>
              </a:ext>
            </a:extLst>
          </p:cNvPr>
          <p:cNvSpPr txBox="1"/>
          <p:nvPr/>
        </p:nvSpPr>
        <p:spPr>
          <a:xfrm>
            <a:off x="2667000" y="990600"/>
            <a:ext cx="5370075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6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87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7"/>
          <a:stretch>
            <a:fillRect/>
          </a:stretch>
        </p:blipFill>
        <p:spPr bwMode="auto">
          <a:xfrm>
            <a:off x="0" y="0"/>
            <a:ext cx="9001125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97875" y="1676400"/>
            <a:ext cx="5614037" cy="286232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1419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7"/>
          <a:stretch>
            <a:fillRect/>
          </a:stretch>
        </p:blipFill>
        <p:spPr bwMode="auto">
          <a:xfrm>
            <a:off x="119063" y="0"/>
            <a:ext cx="9001125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7067" y="2967335"/>
            <a:ext cx="184730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Khám phá">
            <a:extLst>
              <a:ext uri="{FF2B5EF4-FFF2-40B4-BE49-F238E27FC236}">
                <a16:creationId xmlns:a16="http://schemas.microsoft.com/office/drawing/2014/main" id="{27CBAC5A-0C87-43AA-B674-13DFD1818F9B}"/>
              </a:ext>
            </a:extLst>
          </p:cNvPr>
          <p:cNvSpPr txBox="1"/>
          <p:nvPr/>
        </p:nvSpPr>
        <p:spPr>
          <a:xfrm>
            <a:off x="3657600" y="2399179"/>
            <a:ext cx="4379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05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000" dirty="0">
                <a:solidFill>
                  <a:srgbClr val="F05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05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6000" dirty="0">
                <a:solidFill>
                  <a:srgbClr val="F05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05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F05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05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>
                <a:solidFill>
                  <a:srgbClr val="F05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05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000" dirty="0">
              <a:solidFill>
                <a:srgbClr val="F05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Kí hiệu - Khám phá">
            <a:extLst>
              <a:ext uri="{FF2B5EF4-FFF2-40B4-BE49-F238E27FC236}">
                <a16:creationId xmlns:a16="http://schemas.microsoft.com/office/drawing/2014/main" id="{F1273556-37D5-402C-9180-B41A0ED8D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24064"/>
            <a:ext cx="1216635" cy="18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1603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85800"/>
            <a:ext cx="4114800" cy="601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ạ!”</a:t>
            </a: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buFont typeface="Arial" pitchFamily="34" charset="0"/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42265"/>
            <a:ext cx="3943611" cy="51518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940399-EEF7-459C-A597-FEF0FD42015B}"/>
              </a:ext>
            </a:extLst>
          </p:cNvPr>
          <p:cNvGrpSpPr/>
          <p:nvPr/>
        </p:nvGrpSpPr>
        <p:grpSpPr>
          <a:xfrm>
            <a:off x="5029200" y="467345"/>
            <a:ext cx="2070493" cy="638922"/>
            <a:chOff x="102254" y="759733"/>
            <a:chExt cx="2070493" cy="638922"/>
          </a:xfrm>
        </p:grpSpPr>
        <p:pic>
          <p:nvPicPr>
            <p:cNvPr id="9" name="Kí hiệu - Khám phá &amp; Luyện tập">
              <a:extLst>
                <a:ext uri="{FF2B5EF4-FFF2-40B4-BE49-F238E27FC236}">
                  <a16:creationId xmlns:a16="http://schemas.microsoft.com/office/drawing/2014/main" id="{A454A57C-CF1C-4409-8429-7E5604849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254" y="759733"/>
              <a:ext cx="638922" cy="63892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8264A0-1D44-4946-BCE9-801B864A82A7}"/>
                </a:ext>
              </a:extLst>
            </p:cNvPr>
            <p:cNvSpPr txBox="1"/>
            <p:nvPr/>
          </p:nvSpPr>
          <p:spPr>
            <a:xfrm>
              <a:off x="671118" y="813880"/>
              <a:ext cx="15016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754" y="-843319"/>
            <a:ext cx="4559455" cy="770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800" y="-427404"/>
            <a:ext cx="5049142" cy="75565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Khám phá">
            <a:extLst>
              <a:ext uri="{FF2B5EF4-FFF2-40B4-BE49-F238E27FC236}">
                <a16:creationId xmlns:a16="http://schemas.microsoft.com/office/drawing/2014/main" id="{27CBAC5A-0C87-43AA-B674-13DFD1818F9B}"/>
              </a:ext>
            </a:extLst>
          </p:cNvPr>
          <p:cNvSpPr txBox="1"/>
          <p:nvPr/>
        </p:nvSpPr>
        <p:spPr>
          <a:xfrm rot="20943523">
            <a:off x="435484" y="990600"/>
            <a:ext cx="294097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Khám phá">
            <a:extLst>
              <a:ext uri="{FF2B5EF4-FFF2-40B4-BE49-F238E27FC236}">
                <a16:creationId xmlns:a16="http://schemas.microsoft.com/office/drawing/2014/main" id="{27CBAC5A-0C87-43AA-B674-13DFD1818F9B}"/>
              </a:ext>
            </a:extLst>
          </p:cNvPr>
          <p:cNvSpPr txBox="1"/>
          <p:nvPr/>
        </p:nvSpPr>
        <p:spPr>
          <a:xfrm>
            <a:off x="720278" y="4419600"/>
            <a:ext cx="2383916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5B1C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ln/>
              <a:solidFill>
                <a:srgbClr val="5B1C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0200" y="1104103"/>
            <a:ext cx="1524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304365" y="1922418"/>
            <a:ext cx="1524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3332" y="2745730"/>
            <a:ext cx="243526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nhài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30663" y="4754981"/>
            <a:ext cx="1524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10830" y="3496063"/>
            <a:ext cx="108759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46432" y="3870677"/>
            <a:ext cx="1524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7674" y="5486400"/>
            <a:ext cx="15240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7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176" descr="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011" y="78382"/>
            <a:ext cx="1348064" cy="1980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-3952" y="930062"/>
            <a:ext cx="4519345" cy="24431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itchFamily="18" charset="0"/>
                <a:cs typeface="Arial" charset="0"/>
              </a:rPr>
              <a:t>Sáng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nào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em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vi-VN" altLang="en-US" sz="2800" dirty="0">
                <a:latin typeface="Times New Roman" pitchFamily="18" charset="0"/>
                <a:cs typeface="Arial" charset="0"/>
              </a:rPr>
              <a:t>đ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ến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lớp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itchFamily="18" charset="0"/>
                <a:cs typeface="Arial" charset="0"/>
              </a:rPr>
              <a:t>Cũng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thấy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cô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vi-VN" altLang="en-US" sz="2800" dirty="0">
                <a:latin typeface="Times New Roman" pitchFamily="18" charset="0"/>
                <a:cs typeface="Arial" charset="0"/>
              </a:rPr>
              <a:t>đ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ến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rồi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itchFamily="18" charset="0"/>
                <a:cs typeface="Arial" charset="0"/>
              </a:rPr>
              <a:t>Đáp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lời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“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Chào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cô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ạ!”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Times New Roman" pitchFamily="18" charset="0"/>
                <a:cs typeface="Arial" charset="0"/>
              </a:rPr>
              <a:t>Cô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mỉm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c</a:t>
            </a:r>
            <a:r>
              <a:rPr lang="vi-VN" altLang="en-US" sz="2800" dirty="0">
                <a:latin typeface="Times New Roman" pitchFamily="18" charset="0"/>
                <a:cs typeface="Arial" charset="0"/>
              </a:rPr>
              <a:t>ư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ời</a:t>
            </a:r>
            <a:r>
              <a:rPr lang="vi-VN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vi-VN" altLang="en-US" sz="2800" dirty="0">
                <a:latin typeface="Times New Roman" pitchFamily="18" charset="0"/>
                <a:cs typeface="Arial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thật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 t</a:t>
            </a:r>
            <a:r>
              <a:rPr lang="vi-VN" altLang="en-US" sz="2800" dirty="0">
                <a:latin typeface="Times New Roman" pitchFamily="18" charset="0"/>
                <a:cs typeface="Arial" charset="0"/>
              </a:rPr>
              <a:t>ươ</a:t>
            </a:r>
            <a:r>
              <a:rPr lang="en-US" altLang="en-US" sz="2800" dirty="0" err="1">
                <a:latin typeface="Times New Roman" pitchFamily="18" charset="0"/>
                <a:cs typeface="Arial" charset="0"/>
              </a:rPr>
              <a:t>i</a:t>
            </a:r>
            <a:r>
              <a:rPr lang="en-US" altLang="en-US" sz="2800" dirty="0">
                <a:latin typeface="Times New Roman" pitchFamily="18" charset="0"/>
                <a:cs typeface="Arial" charset="0"/>
              </a:rPr>
              <a:t>. </a:t>
            </a:r>
            <a:endParaRPr lang="en-US" altLang="en-US" sz="2800" dirty="0">
              <a:latin typeface="Times New Roman" pitchFamily="18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827844" y="2237769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/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3075690" y="1010537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024548" y="2904094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//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7093" y="-27656"/>
            <a:ext cx="3145412" cy="82375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5100" y="4070633"/>
            <a:ext cx="4577103" cy="266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00050" lvl="1" indent="0" eaLnBrk="1" hangingPunct="1">
              <a:spcBef>
                <a:spcPct val="20000"/>
              </a:spcBef>
            </a:pPr>
            <a:r>
              <a:rPr lang="en-US" altLang="en-US" sz="2800" dirty="0" err="1">
                <a:latin typeface="Times New Roman" pitchFamily="18" charset="0"/>
              </a:rPr>
              <a:t>Cô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dạy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em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tập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viết</a:t>
            </a:r>
            <a:endParaRPr lang="en-US" altLang="en-US" sz="2800" dirty="0">
              <a:latin typeface="Times New Roman" pitchFamily="18" charset="0"/>
            </a:endParaRPr>
          </a:p>
          <a:p>
            <a:pPr marL="400050" lvl="1" indent="0" eaLnBrk="1" hangingPunct="1">
              <a:spcBef>
                <a:spcPct val="20000"/>
              </a:spcBef>
            </a:pPr>
            <a:r>
              <a:rPr lang="en-US" altLang="en-US" sz="2800" dirty="0" err="1">
                <a:latin typeface="Times New Roman" pitchFamily="18" charset="0"/>
              </a:rPr>
              <a:t>Gió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vi-VN" altLang="en-US" sz="2800" dirty="0">
                <a:latin typeface="Times New Roman" pitchFamily="18" charset="0"/>
              </a:rPr>
              <a:t>đư</a:t>
            </a:r>
            <a:r>
              <a:rPr lang="en-US" altLang="en-US" sz="2800" dirty="0">
                <a:latin typeface="Times New Roman" pitchFamily="18" charset="0"/>
              </a:rPr>
              <a:t>a </a:t>
            </a:r>
            <a:r>
              <a:rPr lang="en-US" altLang="en-US" sz="2800" dirty="0" err="1">
                <a:latin typeface="Times New Roman" pitchFamily="18" charset="0"/>
              </a:rPr>
              <a:t>thoảng</a:t>
            </a:r>
            <a:r>
              <a:rPr lang="en-US" altLang="en-US" sz="2800" dirty="0">
                <a:latin typeface="Times New Roman" pitchFamily="18" charset="0"/>
              </a:rPr>
              <a:t> h</a:t>
            </a:r>
            <a:r>
              <a:rPr lang="vi-VN" altLang="en-US" sz="2800" dirty="0">
                <a:latin typeface="Times New Roman" pitchFamily="18" charset="0"/>
              </a:rPr>
              <a:t>ươ</a:t>
            </a:r>
            <a:r>
              <a:rPr lang="en-US" altLang="en-US" sz="2800" dirty="0">
                <a:latin typeface="Times New Roman" pitchFamily="18" charset="0"/>
              </a:rPr>
              <a:t>ng </a:t>
            </a:r>
            <a:r>
              <a:rPr lang="en-US" altLang="en-US" sz="2800" dirty="0" err="1">
                <a:latin typeface="Times New Roman" pitchFamily="18" charset="0"/>
              </a:rPr>
              <a:t>nhài</a:t>
            </a:r>
            <a:endParaRPr lang="en-US" altLang="en-US" sz="2800" dirty="0">
              <a:latin typeface="Times New Roman" pitchFamily="18" charset="0"/>
            </a:endParaRPr>
          </a:p>
          <a:p>
            <a:pPr marL="400050" lvl="1" indent="0" eaLnBrk="1" hangingPunct="1">
              <a:spcBef>
                <a:spcPct val="20000"/>
              </a:spcBef>
            </a:pPr>
            <a:r>
              <a:rPr lang="en-US" altLang="en-US" sz="2800" dirty="0" err="1">
                <a:latin typeface="Times New Roman" pitchFamily="18" charset="0"/>
              </a:rPr>
              <a:t>Nắng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ghé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vào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cửa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lớp</a:t>
            </a:r>
            <a:endParaRPr lang="en-US" altLang="en-US" sz="2800" dirty="0">
              <a:latin typeface="Times New Roman" pitchFamily="18" charset="0"/>
            </a:endParaRPr>
          </a:p>
          <a:p>
            <a:pPr marL="400050" lvl="1" indent="0" eaLnBrk="1" hangingPunct="1">
              <a:spcBef>
                <a:spcPct val="20000"/>
              </a:spcBef>
            </a:pPr>
            <a:r>
              <a:rPr lang="en-US" altLang="en-US" sz="2800" dirty="0" err="1">
                <a:latin typeface="Times New Roman" pitchFamily="18" charset="0"/>
              </a:rPr>
              <a:t>Xem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chúng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em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học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bài</a:t>
            </a:r>
            <a:r>
              <a:rPr lang="en-US" altLang="en-US" sz="2000" dirty="0">
                <a:latin typeface="Times New Roman" pitchFamily="18" charset="0"/>
              </a:rPr>
              <a:t>.</a:t>
            </a: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3333540" y="5144544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/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3021259" y="1628738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3129094" y="2261401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  <a:r>
              <a:rPr lang="vi-VN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              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099547" y="4086014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4276595" y="4594367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24308" y="2276830"/>
            <a:ext cx="4572000" cy="224676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lời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cô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giáo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giảng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r>
              <a:rPr lang="en-US" altLang="en-US" sz="2800" dirty="0" err="1">
                <a:latin typeface="Times New Roman" pitchFamily="18" charset="0"/>
              </a:rPr>
              <a:t>Ấm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trang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vở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</a:t>
            </a:r>
            <a:r>
              <a:rPr lang="vi-VN" altLang="en-US" sz="2800" dirty="0">
                <a:latin typeface="Times New Roman" pitchFamily="18" charset="0"/>
              </a:rPr>
              <a:t>ơ</a:t>
            </a:r>
            <a:r>
              <a:rPr lang="en-US" altLang="en-US" sz="2800" dirty="0">
                <a:latin typeface="Times New Roman" pitchFamily="18" charset="0"/>
              </a:rPr>
              <a:t>m </a:t>
            </a:r>
            <a:r>
              <a:rPr lang="en-US" altLang="en-US" sz="2800" dirty="0" err="1">
                <a:latin typeface="Times New Roman" pitchFamily="18" charset="0"/>
              </a:rPr>
              <a:t>tho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r>
              <a:rPr lang="en-US" altLang="en-US" sz="2800" dirty="0" err="1">
                <a:latin typeface="Times New Roman" pitchFamily="18" charset="0"/>
              </a:rPr>
              <a:t>Yêu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th</a:t>
            </a:r>
            <a:r>
              <a:rPr lang="vi-VN" altLang="en-US" sz="2800" dirty="0">
                <a:latin typeface="Times New Roman" pitchFamily="18" charset="0"/>
              </a:rPr>
              <a:t>ươ</a:t>
            </a:r>
            <a:r>
              <a:rPr lang="en-US" altLang="en-US" sz="2800" dirty="0">
                <a:latin typeface="Times New Roman" pitchFamily="18" charset="0"/>
              </a:rPr>
              <a:t>ng   </a:t>
            </a:r>
            <a:r>
              <a:rPr lang="en-US" altLang="en-US" sz="2800" dirty="0" err="1">
                <a:latin typeface="Times New Roman" pitchFamily="18" charset="0"/>
              </a:rPr>
              <a:t>em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ngắm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mãi</a:t>
            </a:r>
            <a:r>
              <a:rPr lang="en-US" altLang="en-US" sz="2800" dirty="0">
                <a:latin typeface="Times New Roman" pitchFamily="18" charset="0"/>
              </a:rPr>
              <a:t> </a:t>
            </a:r>
          </a:p>
          <a:p>
            <a:r>
              <a:rPr lang="en-US" altLang="en-US" sz="2800" dirty="0" err="1">
                <a:latin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vi-VN" altLang="en-US" sz="2800" dirty="0">
                <a:latin typeface="Times New Roman" pitchFamily="18" charset="0"/>
              </a:rPr>
              <a:t>đ</a:t>
            </a:r>
            <a:r>
              <a:rPr lang="en-US" altLang="en-US" sz="2800" dirty="0" err="1">
                <a:latin typeface="Times New Roman" pitchFamily="18" charset="0"/>
              </a:rPr>
              <a:t>iểm</a:t>
            </a:r>
            <a:r>
              <a:rPr lang="en-US" altLang="en-US" sz="2800" dirty="0">
                <a:latin typeface="Times New Roman" pitchFamily="18" charset="0"/>
              </a:rPr>
              <a:t> m</a:t>
            </a:r>
            <a:r>
              <a:rPr lang="vi-VN" altLang="en-US" sz="2800" dirty="0">
                <a:latin typeface="Times New Roman" pitchFamily="18" charset="0"/>
              </a:rPr>
              <a:t>ư</a:t>
            </a:r>
            <a:r>
              <a:rPr lang="en-US" altLang="en-US" sz="2800" dirty="0" err="1">
                <a:latin typeface="Times New Roman" pitchFamily="18" charset="0"/>
              </a:rPr>
              <a:t>ời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cô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</a:rPr>
              <a:t>.            	</a:t>
            </a:r>
            <a:r>
              <a:rPr lang="en-US" altLang="en-US" sz="2800" dirty="0" err="1">
                <a:latin typeface="Times New Roman" pitchFamily="18" charset="0"/>
              </a:rPr>
              <a:t>Nguyễn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Xuân</a:t>
            </a:r>
            <a:r>
              <a:rPr lang="en-US" altLang="en-US" sz="2800" dirty="0">
                <a:latin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</a:rPr>
              <a:t>Sanh</a:t>
            </a:r>
            <a:endParaRPr lang="en-US" altLang="en-US" sz="2800" dirty="0">
              <a:latin typeface="Times New Roman" pitchFamily="18" charset="0"/>
            </a:endParaRP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3520742" y="5601744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//</a:t>
            </a: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8077150" y="2276830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844089" y="2734030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6309987" y="3206147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8475373" y="3171614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8077150" y="3628814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//</a:t>
            </a:r>
          </a:p>
        </p:txBody>
      </p:sp>
      <p:pic>
        <p:nvPicPr>
          <p:cNvPr id="27" name="图片 4108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94094"/>
            <a:ext cx="1556808" cy="788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Cloud 34"/>
          <p:cNvSpPr/>
          <p:nvPr/>
        </p:nvSpPr>
        <p:spPr>
          <a:xfrm>
            <a:off x="4741623" y="5032641"/>
            <a:ext cx="4356635" cy="1035760"/>
          </a:xfrm>
          <a:prstGeom prst="cloud">
            <a:avLst/>
          </a:prstGeom>
          <a:solidFill>
            <a:srgbClr val="FF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ngắt nghỉ 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2D37FE52-2AD7-4EC5-AFC6-37C16B492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926" y="2916025"/>
            <a:ext cx="8298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/</a:t>
            </a:r>
            <a:r>
              <a:rPr lang="vi-VN" altLang="en-US" sz="24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               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01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/>
      <p:bldP spid="14" grpId="0"/>
      <p:bldP spid="19" grpId="0" animBg="1"/>
      <p:bldP spid="20" grpId="0"/>
      <p:bldP spid="21" grpId="0"/>
      <p:bldP spid="22" grpId="0"/>
      <p:bldP spid="24" grpId="0"/>
      <p:bldP spid="25" grpId="0"/>
      <p:bldP spid="26" grpId="0" animBg="1"/>
      <p:bldP spid="28" grpId="0"/>
      <p:bldP spid="29" grpId="0"/>
      <p:bldP spid="30" grpId="0"/>
      <p:bldP spid="31" grpId="0"/>
      <p:bldP spid="32" grpId="0"/>
      <p:bldP spid="33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7&quot;/&gt;&lt;/object&gt;&lt;object type=&quot;3&quot; unique_id=&quot;10004&quot;&gt;&lt;property id=&quot;20148&quot; value=&quot;5&quot;/&gt;&lt;property id=&quot;20300&quot; value=&quot;Slide 2&quot;/&gt;&lt;property id=&quot;20307&quot; value=&quot;28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57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89&quot;/&gt;&lt;/object&gt;&lt;object type=&quot;3&quot; unique_id=&quot;10010&quot;&gt;&lt;property id=&quot;20148&quot; value=&quot;5&quot;/&gt;&lt;property id=&quot;20300&quot; value=&quot;Slide 8&quot;/&gt;&lt;property id=&quot;20307&quot; value=&quot;291&quot;/&gt;&lt;/object&gt;&lt;object type=&quot;3&quot; unique_id=&quot;10011&quot;&gt;&lt;property id=&quot;20148&quot; value=&quot;5&quot;/&gt;&lt;property id=&quot;20300&quot; value=&quot;Slide 9&quot;/&gt;&lt;property id=&quot;20307&quot; value=&quot;292&quot;/&gt;&lt;/object&gt;&lt;object type=&quot;3&quot; unique_id=&quot;10012&quot;&gt;&lt;property id=&quot;20148&quot; value=&quot;5&quot;/&gt;&lt;property id=&quot;20300&quot; value=&quot;Slide 10&quot;/&gt;&lt;property id=&quot;20307&quot; value=&quot;294&quot;/&gt;&lt;/object&gt;&lt;object type=&quot;3&quot; unique_id=&quot;10013&quot;&gt;&lt;property id=&quot;20148&quot; value=&quot;5&quot;/&gt;&lt;property id=&quot;20300&quot; value=&quot;Slide 11&quot;/&gt;&lt;property id=&quot;20307&quot; value=&quot;296&quot;/&gt;&lt;/object&gt;&lt;object type=&quot;3&quot; unique_id=&quot;10014&quot;&gt;&lt;property id=&quot;20148&quot; value=&quot;5&quot;/&gt;&lt;property id=&quot;20300&quot; value=&quot;Slide 12&quot;/&gt;&lt;property id=&quot;20307&quot; value=&quot;298&quot;/&gt;&lt;/object&gt;&lt;object type=&quot;3&quot; unique_id=&quot;10015&quot;&gt;&lt;property id=&quot;20148&quot; value=&quot;5&quot;/&gt;&lt;property id=&quot;20300&quot; value=&quot;Slide 13&quot;/&gt;&lt;property id=&quot;20307&quot; value=&quot;299&quot;/&gt;&lt;/object&gt;&lt;object type=&quot;3&quot; unique_id=&quot;10016&quot;&gt;&lt;property id=&quot;20148&quot; value=&quot;5&quot;/&gt;&lt;property id=&quot;20300&quot; value=&quot;Slide 14&quot;/&gt;&lt;property id=&quot;20307&quot; value=&quot;300&quot;/&gt;&lt;/object&gt;&lt;object type=&quot;3&quot; unique_id=&quot;10017&quot;&gt;&lt;property id=&quot;20148&quot; value=&quot;5&quot;/&gt;&lt;property id=&quot;20300&quot; value=&quot;Slide 15&quot;/&gt;&lt;property id=&quot;20307&quot; value=&quot;301&quot;/&gt;&lt;/object&gt;&lt;object type=&quot;3&quot; unique_id=&quot;10018&quot;&gt;&lt;property id=&quot;20148&quot; value=&quot;5&quot;/&gt;&lt;property id=&quot;20300&quot; value=&quot;Slide 16&quot;/&gt;&lt;property id=&quot;20307&quot; value=&quot;302&quot;/&gt;&lt;/object&gt;&lt;object type=&quot;3&quot; unique_id=&quot;10019&quot;&gt;&lt;property id=&quot;20148&quot; value=&quot;5&quot;/&gt;&lt;property id=&quot;20300&quot; value=&quot;Slide 17&quot;/&gt;&lt;property id=&quot;20307&quot; value=&quot;303&quot;/&gt;&lt;/object&gt;&lt;object type=&quot;3&quot; unique_id=&quot;10020&quot;&gt;&lt;property id=&quot;20148&quot; value=&quot;5&quot;/&gt;&lt;property id=&quot;20300&quot; value=&quot;Slide 18&quot;/&gt;&lt;property id=&quot;20307&quot; value=&quot;304&quot;/&gt;&lt;/object&gt;&lt;object type=&quot;3&quot; unique_id=&quot;10021&quot;&gt;&lt;property id=&quot;20148&quot; value=&quot;5&quot;/&gt;&lt;property id=&quot;20300&quot; value=&quot;Slide 19&quot;/&gt;&lt;property id=&quot;20307&quot; value=&quot;305&quot;/&gt;&lt;/object&gt;&lt;object type=&quot;3&quot; unique_id=&quot;10022&quot;&gt;&lt;property id=&quot;20148&quot; value=&quot;5&quot;/&gt;&lt;property id=&quot;20300&quot; value=&quot;Slide 20&quot;/&gt;&lt;property id=&quot;20307&quot; value=&quot;306&quot;/&gt;&lt;/object&gt;&lt;object type=&quot;3&quot; unique_id=&quot;10023&quot;&gt;&lt;property id=&quot;20148&quot; value=&quot;5&quot;/&gt;&lt;property id=&quot;20300&quot; value=&quot;Slide 21&quot;/&gt;&lt;property id=&quot;20307&quot; value=&quot;307&quot;/&gt;&lt;/object&gt;&lt;object type=&quot;3&quot; unique_id=&quot;10024&quot;&gt;&lt;property id=&quot;20148&quot; value=&quot;5&quot;/&gt;&lt;property id=&quot;20300&quot; value=&quot;Slide 22&quot;/&gt;&lt;property id=&quot;20307&quot; value=&quot;308&quot;/&gt;&lt;/object&gt;&lt;object type=&quot;3&quot; unique_id=&quot;10025&quot;&gt;&lt;property id=&quot;20148&quot; value=&quot;5&quot;/&gt;&lt;property id=&quot;20300&quot; value=&quot;Slide 23&quot;/&gt;&lt;property id=&quot;20307&quot; value=&quot;309&quot;/&gt;&lt;/object&gt;&lt;object type=&quot;3&quot; unique_id=&quot;10026&quot;&gt;&lt;property id=&quot;20148&quot; value=&quot;5&quot;/&gt;&lt;property id=&quot;20300&quot; value=&quot;Slide 24&quot;/&gt;&lt;property id=&quot;20307&quot; value=&quot;310&quot;/&gt;&lt;/object&gt;&lt;object type=&quot;3&quot; unique_id=&quot;10027&quot;&gt;&lt;property id=&quot;20148&quot; value=&quot;5&quot;/&gt;&lt;property id=&quot;20300&quot; value=&quot;Slide 25&quot;/&gt;&lt;property id=&quot;20307&quot; value=&quot;311&quot;/&gt;&lt;/object&gt;&lt;object type=&quot;3&quot; unique_id=&quot;10028&quot;&gt;&lt;property id=&quot;20148&quot; value=&quot;5&quot;/&gt;&lt;property id=&quot;20300&quot; value=&quot;Slide 26&quot;/&gt;&lt;property id=&quot;20307&quot; value=&quot;312&quot;/&gt;&lt;/object&gt;&lt;object type=&quot;3&quot; unique_id=&quot;10029&quot;&gt;&lt;property id=&quot;20148&quot; value=&quot;5&quot;/&gt;&lt;property id=&quot;20300&quot; value=&quot;Slide 27&quot;/&gt;&lt;property id=&quot;20307&quot; value=&quot;313&quot;/&gt;&lt;/object&gt;&lt;object type=&quot;3&quot; unique_id=&quot;10030&quot;&gt;&lt;property id=&quot;20148&quot; value=&quot;5&quot;/&gt;&lt;property id=&quot;20300&quot; value=&quot;Slide 28&quot;/&gt;&lt;property id=&quot;20307&quot; value=&quot;314&quot;/&gt;&lt;/object&gt;&lt;object type=&quot;3&quot; unique_id=&quot;10031&quot;&gt;&lt;property id=&quot;20148&quot; value=&quot;5&quot;/&gt;&lt;property id=&quot;20300&quot; value=&quot;Slide 29&quot;/&gt;&lt;property id=&quot;20307&quot; value=&quot;315&quot;/&gt;&lt;/object&gt;&lt;object type=&quot;3&quot; unique_id=&quot;10032&quot;&gt;&lt;property id=&quot;20148&quot; value=&quot;5&quot;/&gt;&lt;property id=&quot;20300&quot; value=&quot;Slide 30&quot;/&gt;&lt;property id=&quot;20307&quot; value=&quot;316&quot;/&gt;&lt;/object&gt;&lt;object type=&quot;3&quot; unique_id=&quot;10033&quot;&gt;&lt;property id=&quot;20148&quot; value=&quot;5&quot;/&gt;&lt;property id=&quot;20300&quot; value=&quot;Slide 31&quot;/&gt;&lt;property id=&quot;20307&quot; value=&quot;317&quot;/&gt;&lt;/object&gt;&lt;object type=&quot;3&quot; unique_id=&quot;10034&quot;&gt;&lt;property id=&quot;20148&quot; value=&quot;5&quot;/&gt;&lt;property id=&quot;20300&quot; value=&quot;Slide 32&quot;/&gt;&lt;property id=&quot;20307&quot; value=&quot;328&quot;/&gt;&lt;/object&gt;&lt;object type=&quot;3&quot; unique_id=&quot;10035&quot;&gt;&lt;property id=&quot;20148&quot; value=&quot;5&quot;/&gt;&lt;property id=&quot;20300&quot; value=&quot;Slide 33&quot;/&gt;&lt;property id=&quot;20307&quot; value=&quot;274&quot;/&gt;&lt;/object&gt;&lt;object type=&quot;3&quot; unique_id=&quot;10036&quot;&gt;&lt;property id=&quot;20148&quot; value=&quot;5&quot;/&gt;&lt;property id=&quot;20300&quot; value=&quot;Slide 34&quot;/&gt;&lt;property id=&quot;20307&quot; value=&quot;276&quot;/&gt;&lt;/object&gt;&lt;object type=&quot;3&quot; unique_id=&quot;10037&quot;&gt;&lt;property id=&quot;20148&quot; value=&quot;5&quot;/&gt;&lt;property id=&quot;20300&quot; value=&quot;Slide 35&quot;/&gt;&lt;property id=&quot;20307&quot; value=&quot;318&quot;/&gt;&lt;/object&gt;&lt;object type=&quot;3&quot; unique_id=&quot;10038&quot;&gt;&lt;property id=&quot;20148&quot; value=&quot;5&quot;/&gt;&lt;property id=&quot;20300&quot; value=&quot;Slide 36&quot;/&gt;&lt;property id=&quot;20307&quot; value=&quot;319&quot;/&gt;&lt;/object&gt;&lt;object type=&quot;3&quot; unique_id=&quot;10039&quot;&gt;&lt;property id=&quot;20148&quot; value=&quot;5&quot;/&gt;&lt;property id=&quot;20300&quot; value=&quot;Slide 37&quot;/&gt;&lt;property id=&quot;20307&quot; value=&quot;320&quot;/&gt;&lt;/object&gt;&lt;object type=&quot;3&quot; unique_id=&quot;10040&quot;&gt;&lt;property id=&quot;20148&quot; value=&quot;5&quot;/&gt;&lt;property id=&quot;20300&quot; value=&quot;Slide 38&quot;/&gt;&lt;property id=&quot;20307&quot; value=&quot;321&quot;/&gt;&lt;/object&gt;&lt;object type=&quot;3&quot; unique_id=&quot;10041&quot;&gt;&lt;property id=&quot;20148&quot; value=&quot;5&quot;/&gt;&lt;property id=&quot;20300&quot; value=&quot;Slide 39&quot;/&gt;&lt;property id=&quot;20307&quot; value=&quot;324&quot;/&gt;&lt;/object&gt;&lt;object type=&quot;3&quot; unique_id=&quot;10042&quot;&gt;&lt;property id=&quot;20148&quot; value=&quot;5&quot;/&gt;&lt;property id=&quot;20300&quot; value=&quot;Slide 40&quot;/&gt;&lt;property id=&quot;20307&quot; value=&quot;323&quot;/&gt;&lt;/object&gt;&lt;object type=&quot;3&quot; unique_id=&quot;10043&quot;&gt;&lt;property id=&quot;20148&quot; value=&quot;5&quot;/&gt;&lt;property id=&quot;20300&quot; value=&quot;Slide 41&quot;/&gt;&lt;property id=&quot;20307&quot; value=&quot;325&quot;/&gt;&lt;/object&gt;&lt;object type=&quot;3&quot; unique_id=&quot;10044&quot;&gt;&lt;property id=&quot;20148&quot; value=&quot;5&quot;/&gt;&lt;property id=&quot;20300&quot; value=&quot;Slide 42&quot;/&gt;&lt;property id=&quot;20307&quot; value=&quot;327&quot;/&gt;&lt;/object&gt;&lt;/object&gt;&lt;object type=&quot;8&quot; unique_id=&quot;1008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1205</Words>
  <Application>Microsoft Office PowerPoint</Application>
  <PresentationFormat>On-screen Show (4:3)</PresentationFormat>
  <Paragraphs>213</Paragraphs>
  <Slides>42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等线</vt:lpstr>
      <vt:lpstr>宋体</vt:lpstr>
      <vt:lpstr>Arial</vt:lpstr>
      <vt:lpstr>Arial-SGK-TV</vt:lpstr>
      <vt:lpstr>Calibri</vt:lpstr>
      <vt:lpstr>Tahoma</vt:lpstr>
      <vt:lpstr>Times New Roman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thuytrang271193@gmail.com</cp:lastModifiedBy>
  <cp:revision>32</cp:revision>
  <dcterms:created xsi:type="dcterms:W3CDTF">2020-11-09T22:59:16Z</dcterms:created>
  <dcterms:modified xsi:type="dcterms:W3CDTF">2022-01-10T07:50:34Z</dcterms:modified>
</cp:coreProperties>
</file>