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700" r:id="rId3"/>
    <p:sldMasterId id="2147483813" r:id="rId4"/>
    <p:sldMasterId id="2147483825" r:id="rId5"/>
    <p:sldMasterId id="2147483853" r:id="rId6"/>
  </p:sldMasterIdLst>
  <p:notesMasterIdLst>
    <p:notesMasterId r:id="rId27"/>
  </p:notesMasterIdLst>
  <p:sldIdLst>
    <p:sldId id="1423" r:id="rId7"/>
    <p:sldId id="2640" r:id="rId8"/>
    <p:sldId id="256" r:id="rId9"/>
    <p:sldId id="259" r:id="rId10"/>
    <p:sldId id="1401" r:id="rId11"/>
    <p:sldId id="2631" r:id="rId12"/>
    <p:sldId id="2632" r:id="rId13"/>
    <p:sldId id="2633" r:id="rId14"/>
    <p:sldId id="2634" r:id="rId15"/>
    <p:sldId id="2635" r:id="rId16"/>
    <p:sldId id="2636" r:id="rId17"/>
    <p:sldId id="296" r:id="rId18"/>
    <p:sldId id="2637" r:id="rId19"/>
    <p:sldId id="306" r:id="rId20"/>
    <p:sldId id="2638" r:id="rId21"/>
    <p:sldId id="258" r:id="rId22"/>
    <p:sldId id="2639" r:id="rId23"/>
    <p:sldId id="260" r:id="rId24"/>
    <p:sldId id="261" r:id="rId25"/>
    <p:sldId id="284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EFD8"/>
    <a:srgbClr val="FFFFA3"/>
    <a:srgbClr val="FDDDE2"/>
    <a:srgbClr val="FA7A5D"/>
    <a:srgbClr val="FEDED6"/>
    <a:srgbClr val="E8DFED"/>
    <a:srgbClr val="8758A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0174" autoAdjust="0"/>
  </p:normalViewPr>
  <p:slideViewPr>
    <p:cSldViewPr snapToGrid="0" showGuides="1">
      <p:cViewPr varScale="1">
        <p:scale>
          <a:sx n="68" d="100"/>
          <a:sy n="68" d="100"/>
        </p:scale>
        <p:origin x="1128" y="62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603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01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961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70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2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489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96096"/>
      </p:ext>
    </p:extLst>
  </p:cSld>
  <p:clrMapOvr>
    <a:masterClrMapping/>
  </p:clrMapOvr>
  <p:transition spd="slow" advClick="0" advTm="1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75162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63675"/>
      </p:ext>
    </p:extLst>
  </p:cSld>
  <p:clrMapOvr>
    <a:masterClrMapping/>
  </p:clrMapOvr>
  <p:transition spd="slow" advClick="0" advTm="1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153862"/>
      </p:ext>
    </p:extLst>
  </p:cSld>
  <p:clrMapOvr>
    <a:masterClrMapping/>
  </p:clrMapOvr>
  <p:transition spd="slow" advClick="0" advTm="1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238626"/>
      </p:ext>
    </p:extLst>
  </p:cSld>
  <p:clrMapOvr>
    <a:masterClrMapping/>
  </p:clrMapOvr>
  <p:transition spd="slow" advClick="0" advTm="1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333936"/>
      </p:ext>
    </p:extLst>
  </p:cSld>
  <p:clrMapOvr>
    <a:masterClrMapping/>
  </p:clrMapOvr>
  <p:transition spd="slow" advClick="0" advTm="1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644360"/>
      </p:ext>
    </p:extLst>
  </p:cSld>
  <p:clrMapOvr>
    <a:masterClrMapping/>
  </p:clrMapOvr>
  <p:transition spd="slow" advClick="0" advTm="1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71187"/>
      </p:ext>
    </p:extLst>
  </p:cSld>
  <p:clrMapOvr>
    <a:masterClrMapping/>
  </p:clrMapOvr>
  <p:transition spd="slow" advClick="0" advTm="1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13229"/>
      </p:ext>
    </p:extLst>
  </p:cSld>
  <p:clrMapOvr>
    <a:masterClrMapping/>
  </p:clrMapOvr>
  <p:transition spd="slow" advClick="0" advTm="1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619733"/>
      </p:ext>
    </p:extLst>
  </p:cSld>
  <p:clrMapOvr>
    <a:masterClrMapping/>
  </p:clrMapOvr>
  <p:transition spd="slow" advClick="0" advTm="1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400946"/>
      </p:ext>
    </p:extLst>
  </p:cSld>
  <p:clrMapOvr>
    <a:masterClrMapping/>
  </p:clrMapOvr>
  <p:transition spd="slow" advClick="0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716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93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417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129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252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18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82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5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9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222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3565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788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930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5414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0759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096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3497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2010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2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473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20550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5897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1185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759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021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7793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61166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9660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1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2335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6766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074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9208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2695212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4475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5643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1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795746" y="573477"/>
            <a:ext cx="383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卡通儿童教育</a:t>
            </a:r>
            <a:r>
              <a:rPr lang="en-US" altLang="zh-CN" sz="2800" spc="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endParaRPr lang="zh-CN" altLang="en-US" sz="2800" spc="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724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0564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1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80" r:id="rId10"/>
    <p:sldLayoutId id="2147483682" r:id="rId11"/>
    <p:sldLayoutId id="2147483685" r:id="rId12"/>
    <p:sldLayoutId id="2147483686" r:id="rId13"/>
    <p:sldLayoutId id="2147483687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24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980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19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microsoft.com/office/2007/relationships/hdphoto" Target="../media/hdphoto6.wdp"/><Relationship Id="rId39" Type="http://schemas.openxmlformats.org/officeDocument/2006/relationships/slide" Target="slide19.xml"/><Relationship Id="rId21" Type="http://schemas.openxmlformats.org/officeDocument/2006/relationships/image" Target="../media/image72.png"/><Relationship Id="rId34" Type="http://schemas.microsoft.com/office/2007/relationships/hdphoto" Target="../media/hdphoto9.wdp"/><Relationship Id="rId42" Type="http://schemas.openxmlformats.org/officeDocument/2006/relationships/image" Target="../media/image23.png"/><Relationship Id="rId7" Type="http://schemas.openxmlformats.org/officeDocument/2006/relationships/image" Target="../media/image61.png"/><Relationship Id="rId2" Type="http://schemas.openxmlformats.org/officeDocument/2006/relationships/audio" Target="../media/media5.mp3"/><Relationship Id="rId16" Type="http://schemas.openxmlformats.org/officeDocument/2006/relationships/image" Target="../media/image68.png"/><Relationship Id="rId20" Type="http://schemas.microsoft.com/office/2007/relationships/hdphoto" Target="../media/hdphoto4.wdp"/><Relationship Id="rId29" Type="http://schemas.openxmlformats.org/officeDocument/2006/relationships/slide" Target="slide16.xml"/><Relationship Id="rId41" Type="http://schemas.microsoft.com/office/2007/relationships/hdphoto" Target="../media/hdphoto11.wdp"/><Relationship Id="rId1" Type="http://schemas.microsoft.com/office/2007/relationships/media" Target="../media/media5.mp3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24" Type="http://schemas.openxmlformats.org/officeDocument/2006/relationships/image" Target="../media/image74.png"/><Relationship Id="rId32" Type="http://schemas.openxmlformats.org/officeDocument/2006/relationships/slide" Target="slide17.xml"/><Relationship Id="rId37" Type="http://schemas.microsoft.com/office/2007/relationships/hdphoto" Target="../media/hdphoto10.wdp"/><Relationship Id="rId40" Type="http://schemas.openxmlformats.org/officeDocument/2006/relationships/image" Target="../media/image81.png"/><Relationship Id="rId5" Type="http://schemas.openxmlformats.org/officeDocument/2006/relationships/audio" Target="../media/audio2.wav"/><Relationship Id="rId15" Type="http://schemas.openxmlformats.org/officeDocument/2006/relationships/image" Target="../media/image67.png"/><Relationship Id="rId23" Type="http://schemas.openxmlformats.org/officeDocument/2006/relationships/image" Target="../media/image73.png"/><Relationship Id="rId28" Type="http://schemas.microsoft.com/office/2007/relationships/hdphoto" Target="../media/hdphoto7.wdp"/><Relationship Id="rId36" Type="http://schemas.openxmlformats.org/officeDocument/2006/relationships/image" Target="../media/image79.png"/><Relationship Id="rId10" Type="http://schemas.microsoft.com/office/2007/relationships/hdphoto" Target="../media/hdphoto3.wdp"/><Relationship Id="rId19" Type="http://schemas.openxmlformats.org/officeDocument/2006/relationships/image" Target="../media/image71.png"/><Relationship Id="rId31" Type="http://schemas.microsoft.com/office/2007/relationships/hdphoto" Target="../media/hdphoto8.wdp"/><Relationship Id="rId44" Type="http://schemas.openxmlformats.org/officeDocument/2006/relationships/slide" Target="slide20.xml"/><Relationship Id="rId4" Type="http://schemas.openxmlformats.org/officeDocument/2006/relationships/audio" Target="../media/audio1.wav"/><Relationship Id="rId9" Type="http://schemas.openxmlformats.org/officeDocument/2006/relationships/image" Target="../media/image62.png"/><Relationship Id="rId14" Type="http://schemas.openxmlformats.org/officeDocument/2006/relationships/image" Target="../media/image66.png"/><Relationship Id="rId22" Type="http://schemas.microsoft.com/office/2007/relationships/hdphoto" Target="../media/hdphoto5.wdp"/><Relationship Id="rId27" Type="http://schemas.openxmlformats.org/officeDocument/2006/relationships/image" Target="../media/image76.png"/><Relationship Id="rId30" Type="http://schemas.openxmlformats.org/officeDocument/2006/relationships/image" Target="../media/image77.png"/><Relationship Id="rId35" Type="http://schemas.openxmlformats.org/officeDocument/2006/relationships/slide" Target="slide18.xml"/><Relationship Id="rId43" Type="http://schemas.openxmlformats.org/officeDocument/2006/relationships/image" Target="../media/image82.png"/><Relationship Id="rId8" Type="http://schemas.microsoft.com/office/2007/relationships/hdphoto" Target="../media/hdphoto2.wdp"/><Relationship Id="rId3" Type="http://schemas.openxmlformats.org/officeDocument/2006/relationships/slideLayout" Target="../slideLayouts/slideLayout49.xml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33" Type="http://schemas.openxmlformats.org/officeDocument/2006/relationships/image" Target="../media/image78.png"/><Relationship Id="rId38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4.wav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audio" Target="../media/audio1.wav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4.wav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audio" Target="../media/audio1.wav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4.wav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audio" Target="../media/audio1.wav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4.wav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3.png"/><Relationship Id="rId11" Type="http://schemas.openxmlformats.org/officeDocument/2006/relationships/image" Target="../media/image86.png"/><Relationship Id="rId5" Type="http://schemas.openxmlformats.org/officeDocument/2006/relationships/audio" Target="../media/audio1.wav"/><Relationship Id="rId10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1.png"/><Relationship Id="rId18" Type="http://schemas.openxmlformats.org/officeDocument/2006/relationships/image" Target="../media/image9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90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89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88.png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microsoft.com/office/2007/relationships/hdphoto" Target="../media/hdphoto1.wdp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16"/>
          <p:cNvSpPr/>
          <p:nvPr/>
        </p:nvSpPr>
        <p:spPr>
          <a:xfrm>
            <a:off x="6489700" y="284159"/>
            <a:ext cx="5486401" cy="1956830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chemeClr val="accent4">
              <a:lumMod val="9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	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trắng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xinh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Tiêm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mình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CC63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6F7FF">
                  <a:lumMod val="25000"/>
                </a:srgbClr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20" y="1624780"/>
            <a:ext cx="4772516" cy="4772516"/>
          </a:xfrm>
          <a:prstGeom prst="rect">
            <a:avLst/>
          </a:prstGeom>
        </p:spPr>
      </p:pic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649C26F0-0541-4F4A-B74C-18B15DDE7CE1}"/>
              </a:ext>
            </a:extLst>
          </p:cNvPr>
          <p:cNvSpPr/>
          <p:nvPr/>
        </p:nvSpPr>
        <p:spPr>
          <a:xfrm>
            <a:off x="1126493" y="3073499"/>
            <a:ext cx="1835763" cy="711001"/>
          </a:xfrm>
          <a:custGeom>
            <a:avLst/>
            <a:gdLst>
              <a:gd name="connsiteX0" fmla="*/ 0 w 1835763"/>
              <a:gd name="connsiteY0" fmla="*/ 118503 h 711001"/>
              <a:gd name="connsiteX1" fmla="*/ 118503 w 1835763"/>
              <a:gd name="connsiteY1" fmla="*/ 0 h 711001"/>
              <a:gd name="connsiteX2" fmla="*/ 603459 w 1835763"/>
              <a:gd name="connsiteY2" fmla="*/ 0 h 711001"/>
              <a:gd name="connsiteX3" fmla="*/ 1168353 w 1835763"/>
              <a:gd name="connsiteY3" fmla="*/ 0 h 711001"/>
              <a:gd name="connsiteX4" fmla="*/ 1717260 w 1835763"/>
              <a:gd name="connsiteY4" fmla="*/ 0 h 711001"/>
              <a:gd name="connsiteX5" fmla="*/ 1835763 w 1835763"/>
              <a:gd name="connsiteY5" fmla="*/ 118503 h 711001"/>
              <a:gd name="connsiteX6" fmla="*/ 1835763 w 1835763"/>
              <a:gd name="connsiteY6" fmla="*/ 592498 h 711001"/>
              <a:gd name="connsiteX7" fmla="*/ 1717260 w 1835763"/>
              <a:gd name="connsiteY7" fmla="*/ 711001 h 711001"/>
              <a:gd name="connsiteX8" fmla="*/ 1168353 w 1835763"/>
              <a:gd name="connsiteY8" fmla="*/ 711001 h 711001"/>
              <a:gd name="connsiteX9" fmla="*/ 683397 w 1835763"/>
              <a:gd name="connsiteY9" fmla="*/ 711001 h 711001"/>
              <a:gd name="connsiteX10" fmla="*/ 118503 w 1835763"/>
              <a:gd name="connsiteY10" fmla="*/ 711001 h 711001"/>
              <a:gd name="connsiteX11" fmla="*/ 0 w 1835763"/>
              <a:gd name="connsiteY11" fmla="*/ 592498 h 711001"/>
              <a:gd name="connsiteX12" fmla="*/ 0 w 1835763"/>
              <a:gd name="connsiteY12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35763" h="711001" fill="none" extrusionOk="0">
                <a:moveTo>
                  <a:pt x="0" y="118503"/>
                </a:moveTo>
                <a:cubicBezTo>
                  <a:pt x="2893" y="49915"/>
                  <a:pt x="51316" y="-18367"/>
                  <a:pt x="118503" y="0"/>
                </a:cubicBezTo>
                <a:cubicBezTo>
                  <a:pt x="354920" y="-57130"/>
                  <a:pt x="486236" y="36124"/>
                  <a:pt x="603459" y="0"/>
                </a:cubicBezTo>
                <a:cubicBezTo>
                  <a:pt x="720682" y="-36124"/>
                  <a:pt x="1052871" y="25913"/>
                  <a:pt x="1168353" y="0"/>
                </a:cubicBezTo>
                <a:cubicBezTo>
                  <a:pt x="1283835" y="-25913"/>
                  <a:pt x="1508348" y="25534"/>
                  <a:pt x="1717260" y="0"/>
                </a:cubicBezTo>
                <a:cubicBezTo>
                  <a:pt x="1773936" y="-12709"/>
                  <a:pt x="1819882" y="48523"/>
                  <a:pt x="1835763" y="118503"/>
                </a:cubicBezTo>
                <a:cubicBezTo>
                  <a:pt x="1848907" y="215310"/>
                  <a:pt x="1814136" y="371447"/>
                  <a:pt x="1835763" y="592498"/>
                </a:cubicBezTo>
                <a:cubicBezTo>
                  <a:pt x="1817583" y="660059"/>
                  <a:pt x="1767878" y="708201"/>
                  <a:pt x="1717260" y="711001"/>
                </a:cubicBezTo>
                <a:cubicBezTo>
                  <a:pt x="1552264" y="728053"/>
                  <a:pt x="1322708" y="710576"/>
                  <a:pt x="1168353" y="711001"/>
                </a:cubicBezTo>
                <a:cubicBezTo>
                  <a:pt x="1013998" y="711426"/>
                  <a:pt x="807135" y="681457"/>
                  <a:pt x="683397" y="711001"/>
                </a:cubicBezTo>
                <a:cubicBezTo>
                  <a:pt x="559659" y="740545"/>
                  <a:pt x="247877" y="646722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  <a:path w="1835763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272746" y="-8756"/>
                  <a:pt x="534528" y="26051"/>
                  <a:pt x="667410" y="0"/>
                </a:cubicBezTo>
                <a:cubicBezTo>
                  <a:pt x="800292" y="-26051"/>
                  <a:pt x="1063420" y="49342"/>
                  <a:pt x="1216316" y="0"/>
                </a:cubicBezTo>
                <a:cubicBezTo>
                  <a:pt x="1369212" y="-49342"/>
                  <a:pt x="1592265" y="42702"/>
                  <a:pt x="1717260" y="0"/>
                </a:cubicBezTo>
                <a:cubicBezTo>
                  <a:pt x="1788889" y="12085"/>
                  <a:pt x="1832215" y="55694"/>
                  <a:pt x="1835763" y="118503"/>
                </a:cubicBezTo>
                <a:cubicBezTo>
                  <a:pt x="1850456" y="252363"/>
                  <a:pt x="1808089" y="454063"/>
                  <a:pt x="1835763" y="592498"/>
                </a:cubicBezTo>
                <a:cubicBezTo>
                  <a:pt x="1836257" y="653615"/>
                  <a:pt x="1792682" y="714420"/>
                  <a:pt x="1717260" y="711001"/>
                </a:cubicBezTo>
                <a:cubicBezTo>
                  <a:pt x="1479648" y="755602"/>
                  <a:pt x="1424091" y="665124"/>
                  <a:pt x="1232304" y="711001"/>
                </a:cubicBezTo>
                <a:cubicBezTo>
                  <a:pt x="1040517" y="756878"/>
                  <a:pt x="834436" y="706578"/>
                  <a:pt x="715372" y="711001"/>
                </a:cubicBezTo>
                <a:cubicBezTo>
                  <a:pt x="596308" y="715424"/>
                  <a:pt x="398522" y="642555"/>
                  <a:pt x="118503" y="711001"/>
                </a:cubicBezTo>
                <a:cubicBezTo>
                  <a:pt x="48892" y="709254"/>
                  <a:pt x="11360" y="650156"/>
                  <a:pt x="0" y="592498"/>
                </a:cubicBezTo>
                <a:cubicBezTo>
                  <a:pt x="-42629" y="432673"/>
                  <a:pt x="50432" y="30108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7E7D6-84B7-40D3-95C6-FC8F43225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99" y="0"/>
            <a:ext cx="551126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7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B7579-5B4A-46A3-B5CE-555ED6410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31" y="675520"/>
            <a:ext cx="2047725" cy="576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B2B3F-E41E-4558-848B-42EF90318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174" y="3032603"/>
            <a:ext cx="2047725" cy="576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26167-11E9-42FA-B1DC-0F9FA12BF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23" y="1859495"/>
            <a:ext cx="1860438" cy="525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46FE98-59DA-41CE-8DBD-2895A1918F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39" y="4100091"/>
            <a:ext cx="2047725" cy="5761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899BC-F05C-4236-948D-7C3FB6CE5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81" y="1859495"/>
            <a:ext cx="1860437" cy="5234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EEED3-45B1-48E6-B396-19657FA6A5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19" y="3026780"/>
            <a:ext cx="2047725" cy="578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50BD67-8630-4810-B99B-6F5581766E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89" y="4100090"/>
            <a:ext cx="2047725" cy="576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44AAF-56C2-4312-8DA3-47D59BC149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64" y="3026780"/>
            <a:ext cx="2047725" cy="5761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E1EFA-4D1A-49FD-A964-977693E049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57" y="707281"/>
            <a:ext cx="2047725" cy="578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6E7A8D-1D88-49D3-BCB3-53C3B1CDC8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83" y="711017"/>
            <a:ext cx="2047725" cy="5761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90A6B2-DBF0-4E30-81F4-ED93F90C63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018" y="1865318"/>
            <a:ext cx="1860437" cy="5234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BEEC07-1E22-4C63-8FC4-335FD3A501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29" y="4070605"/>
            <a:ext cx="2047725" cy="578882"/>
          </a:xfrm>
          <a:prstGeom prst="rect">
            <a:avLst/>
          </a:prstGeom>
        </p:spPr>
      </p:pic>
      <p:sp>
        <p:nvSpPr>
          <p:cNvPr id="40" name="Rounded Rectangle 6">
            <a:extLst>
              <a:ext uri="{FF2B5EF4-FFF2-40B4-BE49-F238E27FC236}">
                <a16:creationId xmlns:a16="http://schemas.microsoft.com/office/drawing/2014/main" id="{F82CCD72-EC1F-4B47-9B2A-8E70D4BB63F3}"/>
              </a:ext>
            </a:extLst>
          </p:cNvPr>
          <p:cNvSpPr/>
          <p:nvPr/>
        </p:nvSpPr>
        <p:spPr>
          <a:xfrm>
            <a:off x="0" y="630801"/>
            <a:ext cx="4148853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a.	Chỉ người lao động</a:t>
            </a:r>
          </a:p>
        </p:txBody>
      </p:sp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C4AD8963-2C62-4B56-A327-6CAFFEB4FAA5}"/>
              </a:ext>
            </a:extLst>
          </p:cNvPr>
          <p:cNvSpPr/>
          <p:nvPr/>
        </p:nvSpPr>
        <p:spPr>
          <a:xfrm>
            <a:off x="0" y="1822869"/>
            <a:ext cx="6314503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b.	Chỉ hoạt động của người lao động</a:t>
            </a: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8EE2ED08-565A-4176-974D-8DFCFAEBD130}"/>
              </a:ext>
            </a:extLst>
          </p:cNvPr>
          <p:cNvSpPr/>
          <p:nvPr/>
        </p:nvSpPr>
        <p:spPr>
          <a:xfrm>
            <a:off x="0" y="2994313"/>
            <a:ext cx="5766638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c.	Chỉ vật dụng dùng khi lao động</a:t>
            </a:r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E980CEBB-8763-4F60-8C61-2CD0E3561B74}"/>
              </a:ext>
            </a:extLst>
          </p:cNvPr>
          <p:cNvSpPr/>
          <p:nvPr/>
        </p:nvSpPr>
        <p:spPr>
          <a:xfrm>
            <a:off x="0" y="4085128"/>
            <a:ext cx="3719098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Chỉ nơi lao động</a:t>
            </a:r>
          </a:p>
        </p:txBody>
      </p:sp>
    </p:spTree>
    <p:extLst>
      <p:ext uri="{BB962C8B-B14F-4D97-AF65-F5344CB8AC3E}">
        <p14:creationId xmlns:p14="http://schemas.microsoft.com/office/powerpoint/2010/main" val="3756161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6">
            <a:extLst>
              <a:ext uri="{FF2B5EF4-FFF2-40B4-BE49-F238E27FC236}">
                <a16:creationId xmlns:a16="http://schemas.microsoft.com/office/drawing/2014/main" id="{F82CCD72-EC1F-4B47-9B2A-8E70D4BB63F3}"/>
              </a:ext>
            </a:extLst>
          </p:cNvPr>
          <p:cNvSpPr/>
          <p:nvPr/>
        </p:nvSpPr>
        <p:spPr>
          <a:xfrm>
            <a:off x="0" y="948347"/>
            <a:ext cx="4148853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a.	Chỉ người lao động</a:t>
            </a:r>
          </a:p>
        </p:txBody>
      </p:sp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C4AD8963-2C62-4B56-A327-6CAFFEB4FAA5}"/>
              </a:ext>
            </a:extLst>
          </p:cNvPr>
          <p:cNvSpPr/>
          <p:nvPr/>
        </p:nvSpPr>
        <p:spPr>
          <a:xfrm>
            <a:off x="0" y="1922062"/>
            <a:ext cx="6314503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b.	Chỉ hoạt động của người lao động</a:t>
            </a: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8EE2ED08-565A-4176-974D-8DFCFAEBD130}"/>
              </a:ext>
            </a:extLst>
          </p:cNvPr>
          <p:cNvSpPr/>
          <p:nvPr/>
        </p:nvSpPr>
        <p:spPr>
          <a:xfrm>
            <a:off x="0" y="2994313"/>
            <a:ext cx="5766638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c.	Chỉ vật dụng dùng khi lao động</a:t>
            </a:r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E980CEBB-8763-4F60-8C61-2CD0E3561B74}"/>
              </a:ext>
            </a:extLst>
          </p:cNvPr>
          <p:cNvSpPr/>
          <p:nvPr/>
        </p:nvSpPr>
        <p:spPr>
          <a:xfrm>
            <a:off x="0" y="4085128"/>
            <a:ext cx="3719098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Chỉ nơi lao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B227D4-F986-40E5-B43E-EEEC925C4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52" y="-42483"/>
            <a:ext cx="6444031" cy="128027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109DD6-EBF4-4EAB-9CF2-E86A1EB447C3}"/>
              </a:ext>
            </a:extLst>
          </p:cNvPr>
          <p:cNvSpPr/>
          <p:nvPr/>
        </p:nvSpPr>
        <p:spPr>
          <a:xfrm>
            <a:off x="4559300" y="948347"/>
            <a:ext cx="1917700" cy="578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lao </a:t>
            </a:r>
            <a:r>
              <a:rPr lang="en-US" sz="3200" dirty="0" err="1">
                <a:solidFill>
                  <a:srgbClr val="FF0000"/>
                </a:solidFill>
              </a:rPr>
              <a:t>công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BC3382-765C-4946-BFF8-81770929E37F}"/>
              </a:ext>
            </a:extLst>
          </p:cNvPr>
          <p:cNvSpPr/>
          <p:nvPr/>
        </p:nvSpPr>
        <p:spPr>
          <a:xfrm>
            <a:off x="7112000" y="948347"/>
            <a:ext cx="1917700" cy="578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viên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E9C97B-BE2F-4EA9-85A8-98DA07E24FD7}"/>
              </a:ext>
            </a:extLst>
          </p:cNvPr>
          <p:cNvSpPr/>
          <p:nvPr/>
        </p:nvSpPr>
        <p:spPr>
          <a:xfrm>
            <a:off x="9639230" y="949215"/>
            <a:ext cx="1917700" cy="578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bảo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vệ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287681D-2ECA-4437-AD97-9F6837739EDC}"/>
              </a:ext>
            </a:extLst>
          </p:cNvPr>
          <p:cNvSpPr/>
          <p:nvPr/>
        </p:nvSpPr>
        <p:spPr>
          <a:xfrm>
            <a:off x="6769100" y="1922062"/>
            <a:ext cx="1917700" cy="578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quét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rác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5D3477-EB0A-41E2-81AC-3767BCEB55F3}"/>
              </a:ext>
            </a:extLst>
          </p:cNvPr>
          <p:cNvSpPr/>
          <p:nvPr/>
        </p:nvSpPr>
        <p:spPr>
          <a:xfrm>
            <a:off x="9228783" y="1922062"/>
            <a:ext cx="1917700" cy="578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giảng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6942965-FFC3-4A9F-A2CA-962136882BFA}"/>
              </a:ext>
            </a:extLst>
          </p:cNvPr>
          <p:cNvSpPr/>
          <p:nvPr/>
        </p:nvSpPr>
        <p:spPr>
          <a:xfrm>
            <a:off x="6229350" y="2994313"/>
            <a:ext cx="1917700" cy="578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chổi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CF0676A-A72B-400F-8790-866CE64AC70A}"/>
              </a:ext>
            </a:extLst>
          </p:cNvPr>
          <p:cNvSpPr/>
          <p:nvPr/>
        </p:nvSpPr>
        <p:spPr>
          <a:xfrm>
            <a:off x="8870950" y="2994313"/>
            <a:ext cx="1917700" cy="578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phấn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7034491-8024-4525-B8BA-2D850B9C60EB}"/>
              </a:ext>
            </a:extLst>
          </p:cNvPr>
          <p:cNvSpPr/>
          <p:nvPr/>
        </p:nvSpPr>
        <p:spPr>
          <a:xfrm>
            <a:off x="4089066" y="4108046"/>
            <a:ext cx="2489533" cy="578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32781AE-66D6-4FD7-97A3-41C728691CC9}"/>
              </a:ext>
            </a:extLst>
          </p:cNvPr>
          <p:cNvSpPr/>
          <p:nvPr/>
        </p:nvSpPr>
        <p:spPr>
          <a:xfrm>
            <a:off x="7112000" y="4108046"/>
            <a:ext cx="2489533" cy="578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trường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3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91" y="0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3A81DB3-93AD-4366-B9BF-417F2FF8AB85}"/>
              </a:ext>
            </a:extLst>
          </p:cNvPr>
          <p:cNvGrpSpPr/>
          <p:nvPr/>
        </p:nvGrpSpPr>
        <p:grpSpPr>
          <a:xfrm>
            <a:off x="1448427" y="735672"/>
            <a:ext cx="2988529" cy="2552202"/>
            <a:chOff x="1448427" y="735672"/>
            <a:chExt cx="2988529" cy="255220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60D3FF0-5B77-4D97-96AC-EDDDBBA4E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427" y="735672"/>
              <a:ext cx="2988529" cy="25522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CAF385-1D1A-40B5-BEF1-7B033CB6181A}"/>
                </a:ext>
              </a:extLst>
            </p:cNvPr>
            <p:cNvSpPr txBox="1"/>
            <p:nvPr/>
          </p:nvSpPr>
          <p:spPr>
            <a:xfrm>
              <a:off x="2664807" y="1241827"/>
              <a:ext cx="7569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769B7788-D8FE-406E-AD99-1A1553298F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05" y="1479160"/>
            <a:ext cx="5361150" cy="20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99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1">
            <a:extLst>
              <a:ext uri="{FF2B5EF4-FFF2-40B4-BE49-F238E27FC236}">
                <a16:creationId xmlns:a16="http://schemas.microsoft.com/office/drawing/2014/main" id="{AB947202-CEA5-43BE-98EC-ED45414EABC8}"/>
              </a:ext>
            </a:extLst>
          </p:cNvPr>
          <p:cNvSpPr/>
          <p:nvPr/>
        </p:nvSpPr>
        <p:spPr>
          <a:xfrm>
            <a:off x="2654431" y="200417"/>
            <a:ext cx="6664934" cy="473901"/>
          </a:xfrm>
          <a:custGeom>
            <a:avLst/>
            <a:gdLst>
              <a:gd name="connsiteX0" fmla="*/ 0 w 6664934"/>
              <a:gd name="connsiteY0" fmla="*/ 78985 h 473901"/>
              <a:gd name="connsiteX1" fmla="*/ 78985 w 6664934"/>
              <a:gd name="connsiteY1" fmla="*/ 0 h 473901"/>
              <a:gd name="connsiteX2" fmla="*/ 800666 w 6664934"/>
              <a:gd name="connsiteY2" fmla="*/ 0 h 473901"/>
              <a:gd name="connsiteX3" fmla="*/ 1392209 w 6664934"/>
              <a:gd name="connsiteY3" fmla="*/ 0 h 473901"/>
              <a:gd name="connsiteX4" fmla="*/ 1853612 w 6664934"/>
              <a:gd name="connsiteY4" fmla="*/ 0 h 473901"/>
              <a:gd name="connsiteX5" fmla="*/ 2575293 w 6664934"/>
              <a:gd name="connsiteY5" fmla="*/ 0 h 473901"/>
              <a:gd name="connsiteX6" fmla="*/ 2971626 w 6664934"/>
              <a:gd name="connsiteY6" fmla="*/ 0 h 473901"/>
              <a:gd name="connsiteX7" fmla="*/ 3498099 w 6664934"/>
              <a:gd name="connsiteY7" fmla="*/ 0 h 473901"/>
              <a:gd name="connsiteX8" fmla="*/ 4089641 w 6664934"/>
              <a:gd name="connsiteY8" fmla="*/ 0 h 473901"/>
              <a:gd name="connsiteX9" fmla="*/ 4746253 w 6664934"/>
              <a:gd name="connsiteY9" fmla="*/ 0 h 473901"/>
              <a:gd name="connsiteX10" fmla="*/ 5207656 w 6664934"/>
              <a:gd name="connsiteY10" fmla="*/ 0 h 473901"/>
              <a:gd name="connsiteX11" fmla="*/ 5603989 w 6664934"/>
              <a:gd name="connsiteY11" fmla="*/ 0 h 473901"/>
              <a:gd name="connsiteX12" fmla="*/ 6065392 w 6664934"/>
              <a:gd name="connsiteY12" fmla="*/ 0 h 473901"/>
              <a:gd name="connsiteX13" fmla="*/ 6585949 w 6664934"/>
              <a:gd name="connsiteY13" fmla="*/ 0 h 473901"/>
              <a:gd name="connsiteX14" fmla="*/ 6664934 w 6664934"/>
              <a:gd name="connsiteY14" fmla="*/ 78985 h 473901"/>
              <a:gd name="connsiteX15" fmla="*/ 6664934 w 6664934"/>
              <a:gd name="connsiteY15" fmla="*/ 394916 h 473901"/>
              <a:gd name="connsiteX16" fmla="*/ 6585949 w 6664934"/>
              <a:gd name="connsiteY16" fmla="*/ 473901 h 473901"/>
              <a:gd name="connsiteX17" fmla="*/ 6189616 w 6664934"/>
              <a:gd name="connsiteY17" fmla="*/ 473901 h 473901"/>
              <a:gd name="connsiteX18" fmla="*/ 5728213 w 6664934"/>
              <a:gd name="connsiteY18" fmla="*/ 473901 h 473901"/>
              <a:gd name="connsiteX19" fmla="*/ 5266810 w 6664934"/>
              <a:gd name="connsiteY19" fmla="*/ 473901 h 473901"/>
              <a:gd name="connsiteX20" fmla="*/ 4675268 w 6664934"/>
              <a:gd name="connsiteY20" fmla="*/ 473901 h 473901"/>
              <a:gd name="connsiteX21" fmla="*/ 4018656 w 6664934"/>
              <a:gd name="connsiteY21" fmla="*/ 473901 h 473901"/>
              <a:gd name="connsiteX22" fmla="*/ 3296974 w 6664934"/>
              <a:gd name="connsiteY22" fmla="*/ 473901 h 473901"/>
              <a:gd name="connsiteX23" fmla="*/ 2835572 w 6664934"/>
              <a:gd name="connsiteY23" fmla="*/ 473901 h 473901"/>
              <a:gd name="connsiteX24" fmla="*/ 2113890 w 6664934"/>
              <a:gd name="connsiteY24" fmla="*/ 473901 h 473901"/>
              <a:gd name="connsiteX25" fmla="*/ 1457278 w 6664934"/>
              <a:gd name="connsiteY25" fmla="*/ 473901 h 473901"/>
              <a:gd name="connsiteX26" fmla="*/ 995875 w 6664934"/>
              <a:gd name="connsiteY26" fmla="*/ 473901 h 473901"/>
              <a:gd name="connsiteX27" fmla="*/ 78985 w 6664934"/>
              <a:gd name="connsiteY27" fmla="*/ 473901 h 473901"/>
              <a:gd name="connsiteX28" fmla="*/ 0 w 6664934"/>
              <a:gd name="connsiteY28" fmla="*/ 394916 h 473901"/>
              <a:gd name="connsiteX29" fmla="*/ 0 w 6664934"/>
              <a:gd name="connsiteY29" fmla="*/ 78985 h 47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664934" h="473901" fill="none" extrusionOk="0">
                <a:moveTo>
                  <a:pt x="0" y="78985"/>
                </a:moveTo>
                <a:cubicBezTo>
                  <a:pt x="-12854" y="35630"/>
                  <a:pt x="32424" y="-489"/>
                  <a:pt x="78985" y="0"/>
                </a:cubicBezTo>
                <a:cubicBezTo>
                  <a:pt x="267463" y="-35122"/>
                  <a:pt x="475311" y="13220"/>
                  <a:pt x="800666" y="0"/>
                </a:cubicBezTo>
                <a:cubicBezTo>
                  <a:pt x="1126021" y="-13220"/>
                  <a:pt x="1272089" y="3428"/>
                  <a:pt x="1392209" y="0"/>
                </a:cubicBezTo>
                <a:cubicBezTo>
                  <a:pt x="1512329" y="-3428"/>
                  <a:pt x="1753631" y="29775"/>
                  <a:pt x="1853612" y="0"/>
                </a:cubicBezTo>
                <a:cubicBezTo>
                  <a:pt x="1953593" y="-29775"/>
                  <a:pt x="2258876" y="49866"/>
                  <a:pt x="2575293" y="0"/>
                </a:cubicBezTo>
                <a:cubicBezTo>
                  <a:pt x="2891710" y="-49866"/>
                  <a:pt x="2797385" y="6384"/>
                  <a:pt x="2971626" y="0"/>
                </a:cubicBezTo>
                <a:cubicBezTo>
                  <a:pt x="3145867" y="-6384"/>
                  <a:pt x="3262484" y="1598"/>
                  <a:pt x="3498099" y="0"/>
                </a:cubicBezTo>
                <a:cubicBezTo>
                  <a:pt x="3733714" y="-1598"/>
                  <a:pt x="3807069" y="12999"/>
                  <a:pt x="4089641" y="0"/>
                </a:cubicBezTo>
                <a:cubicBezTo>
                  <a:pt x="4372213" y="-12999"/>
                  <a:pt x="4590041" y="25447"/>
                  <a:pt x="4746253" y="0"/>
                </a:cubicBezTo>
                <a:cubicBezTo>
                  <a:pt x="4902465" y="-25447"/>
                  <a:pt x="5029505" y="43974"/>
                  <a:pt x="5207656" y="0"/>
                </a:cubicBezTo>
                <a:cubicBezTo>
                  <a:pt x="5385807" y="-43974"/>
                  <a:pt x="5448244" y="4970"/>
                  <a:pt x="5603989" y="0"/>
                </a:cubicBezTo>
                <a:cubicBezTo>
                  <a:pt x="5759734" y="-4970"/>
                  <a:pt x="5835449" y="53880"/>
                  <a:pt x="6065392" y="0"/>
                </a:cubicBezTo>
                <a:cubicBezTo>
                  <a:pt x="6295335" y="-53880"/>
                  <a:pt x="6330612" y="2044"/>
                  <a:pt x="6585949" y="0"/>
                </a:cubicBezTo>
                <a:cubicBezTo>
                  <a:pt x="6629825" y="-1263"/>
                  <a:pt x="6668658" y="39711"/>
                  <a:pt x="6664934" y="78985"/>
                </a:cubicBezTo>
                <a:cubicBezTo>
                  <a:pt x="6691185" y="216926"/>
                  <a:pt x="6655335" y="272663"/>
                  <a:pt x="6664934" y="394916"/>
                </a:cubicBezTo>
                <a:cubicBezTo>
                  <a:pt x="6668219" y="434686"/>
                  <a:pt x="6624228" y="477852"/>
                  <a:pt x="6585949" y="473901"/>
                </a:cubicBezTo>
                <a:cubicBezTo>
                  <a:pt x="6489144" y="492849"/>
                  <a:pt x="6335869" y="452884"/>
                  <a:pt x="6189616" y="473901"/>
                </a:cubicBezTo>
                <a:cubicBezTo>
                  <a:pt x="6043363" y="494918"/>
                  <a:pt x="5837664" y="432619"/>
                  <a:pt x="5728213" y="473901"/>
                </a:cubicBezTo>
                <a:cubicBezTo>
                  <a:pt x="5618762" y="515183"/>
                  <a:pt x="5391524" y="454530"/>
                  <a:pt x="5266810" y="473901"/>
                </a:cubicBezTo>
                <a:cubicBezTo>
                  <a:pt x="5142096" y="493272"/>
                  <a:pt x="4969117" y="442808"/>
                  <a:pt x="4675268" y="473901"/>
                </a:cubicBezTo>
                <a:cubicBezTo>
                  <a:pt x="4381419" y="504994"/>
                  <a:pt x="4161824" y="448531"/>
                  <a:pt x="4018656" y="473901"/>
                </a:cubicBezTo>
                <a:cubicBezTo>
                  <a:pt x="3875488" y="499271"/>
                  <a:pt x="3592207" y="397068"/>
                  <a:pt x="3296974" y="473901"/>
                </a:cubicBezTo>
                <a:cubicBezTo>
                  <a:pt x="3001741" y="550734"/>
                  <a:pt x="2975374" y="451204"/>
                  <a:pt x="2835572" y="473901"/>
                </a:cubicBezTo>
                <a:cubicBezTo>
                  <a:pt x="2695770" y="496598"/>
                  <a:pt x="2350719" y="426641"/>
                  <a:pt x="2113890" y="473901"/>
                </a:cubicBezTo>
                <a:cubicBezTo>
                  <a:pt x="1877061" y="521161"/>
                  <a:pt x="1755670" y="402206"/>
                  <a:pt x="1457278" y="473901"/>
                </a:cubicBezTo>
                <a:cubicBezTo>
                  <a:pt x="1158886" y="545596"/>
                  <a:pt x="1160388" y="446430"/>
                  <a:pt x="995875" y="473901"/>
                </a:cubicBezTo>
                <a:cubicBezTo>
                  <a:pt x="831362" y="501372"/>
                  <a:pt x="472128" y="446592"/>
                  <a:pt x="78985" y="473901"/>
                </a:cubicBezTo>
                <a:cubicBezTo>
                  <a:pt x="42953" y="474914"/>
                  <a:pt x="-4058" y="438611"/>
                  <a:pt x="0" y="394916"/>
                </a:cubicBezTo>
                <a:cubicBezTo>
                  <a:pt x="-2751" y="293031"/>
                  <a:pt x="3044" y="197337"/>
                  <a:pt x="0" y="78985"/>
                </a:cubicBezTo>
                <a:close/>
              </a:path>
              <a:path w="6664934" h="473901" stroke="0" extrusionOk="0">
                <a:moveTo>
                  <a:pt x="0" y="78985"/>
                </a:moveTo>
                <a:cubicBezTo>
                  <a:pt x="8827" y="41467"/>
                  <a:pt x="38613" y="-7470"/>
                  <a:pt x="78985" y="0"/>
                </a:cubicBezTo>
                <a:cubicBezTo>
                  <a:pt x="386022" y="-53641"/>
                  <a:pt x="416040" y="25374"/>
                  <a:pt x="735597" y="0"/>
                </a:cubicBezTo>
                <a:cubicBezTo>
                  <a:pt x="1055154" y="-25374"/>
                  <a:pt x="1206962" y="14878"/>
                  <a:pt x="1392209" y="0"/>
                </a:cubicBezTo>
                <a:cubicBezTo>
                  <a:pt x="1577456" y="-14878"/>
                  <a:pt x="1792909" y="8415"/>
                  <a:pt x="2113890" y="0"/>
                </a:cubicBezTo>
                <a:cubicBezTo>
                  <a:pt x="2434871" y="-8415"/>
                  <a:pt x="2582894" y="45058"/>
                  <a:pt x="2705432" y="0"/>
                </a:cubicBezTo>
                <a:cubicBezTo>
                  <a:pt x="2827970" y="-45058"/>
                  <a:pt x="3208815" y="33484"/>
                  <a:pt x="3362044" y="0"/>
                </a:cubicBezTo>
                <a:cubicBezTo>
                  <a:pt x="3515273" y="-33484"/>
                  <a:pt x="3606719" y="7310"/>
                  <a:pt x="3758377" y="0"/>
                </a:cubicBezTo>
                <a:cubicBezTo>
                  <a:pt x="3910035" y="-7310"/>
                  <a:pt x="4114601" y="39512"/>
                  <a:pt x="4219780" y="0"/>
                </a:cubicBezTo>
                <a:cubicBezTo>
                  <a:pt x="4324959" y="-39512"/>
                  <a:pt x="4497413" y="2021"/>
                  <a:pt x="4616114" y="0"/>
                </a:cubicBezTo>
                <a:cubicBezTo>
                  <a:pt x="4734815" y="-2021"/>
                  <a:pt x="4962479" y="42364"/>
                  <a:pt x="5142586" y="0"/>
                </a:cubicBezTo>
                <a:cubicBezTo>
                  <a:pt x="5322693" y="-42364"/>
                  <a:pt x="5492540" y="28434"/>
                  <a:pt x="5669059" y="0"/>
                </a:cubicBezTo>
                <a:cubicBezTo>
                  <a:pt x="5845578" y="-28434"/>
                  <a:pt x="6175771" y="40324"/>
                  <a:pt x="6585949" y="0"/>
                </a:cubicBezTo>
                <a:cubicBezTo>
                  <a:pt x="6625498" y="-1709"/>
                  <a:pt x="6667053" y="33910"/>
                  <a:pt x="6664934" y="78985"/>
                </a:cubicBezTo>
                <a:cubicBezTo>
                  <a:pt x="6701335" y="178767"/>
                  <a:pt x="6631856" y="312592"/>
                  <a:pt x="6664934" y="394916"/>
                </a:cubicBezTo>
                <a:cubicBezTo>
                  <a:pt x="6665989" y="437393"/>
                  <a:pt x="6629259" y="470607"/>
                  <a:pt x="6585949" y="473901"/>
                </a:cubicBezTo>
                <a:cubicBezTo>
                  <a:pt x="6431129" y="507887"/>
                  <a:pt x="6329478" y="453182"/>
                  <a:pt x="6189616" y="473901"/>
                </a:cubicBezTo>
                <a:cubicBezTo>
                  <a:pt x="6049754" y="494620"/>
                  <a:pt x="5774376" y="457701"/>
                  <a:pt x="5467934" y="473901"/>
                </a:cubicBezTo>
                <a:cubicBezTo>
                  <a:pt x="5161492" y="490101"/>
                  <a:pt x="5084440" y="411998"/>
                  <a:pt x="4941462" y="473901"/>
                </a:cubicBezTo>
                <a:cubicBezTo>
                  <a:pt x="4798484" y="535804"/>
                  <a:pt x="4524396" y="454188"/>
                  <a:pt x="4284850" y="473901"/>
                </a:cubicBezTo>
                <a:cubicBezTo>
                  <a:pt x="4045304" y="493614"/>
                  <a:pt x="3937699" y="460471"/>
                  <a:pt x="3693308" y="473901"/>
                </a:cubicBezTo>
                <a:cubicBezTo>
                  <a:pt x="3448917" y="487331"/>
                  <a:pt x="3349752" y="422082"/>
                  <a:pt x="3036696" y="473901"/>
                </a:cubicBezTo>
                <a:cubicBezTo>
                  <a:pt x="2723640" y="525720"/>
                  <a:pt x="2510483" y="465556"/>
                  <a:pt x="2315014" y="473901"/>
                </a:cubicBezTo>
                <a:cubicBezTo>
                  <a:pt x="2119545" y="482246"/>
                  <a:pt x="1991096" y="465092"/>
                  <a:pt x="1788542" y="473901"/>
                </a:cubicBezTo>
                <a:cubicBezTo>
                  <a:pt x="1585988" y="482710"/>
                  <a:pt x="1268418" y="421240"/>
                  <a:pt x="1131930" y="473901"/>
                </a:cubicBezTo>
                <a:cubicBezTo>
                  <a:pt x="995442" y="526562"/>
                  <a:pt x="870523" y="431345"/>
                  <a:pt x="735597" y="473901"/>
                </a:cubicBezTo>
                <a:cubicBezTo>
                  <a:pt x="600671" y="516457"/>
                  <a:pt x="290564" y="416410"/>
                  <a:pt x="78985" y="473901"/>
                </a:cubicBezTo>
                <a:cubicBezTo>
                  <a:pt x="41271" y="472277"/>
                  <a:pt x="11137" y="441097"/>
                  <a:pt x="0" y="394916"/>
                </a:cubicBezTo>
                <a:cubicBezTo>
                  <a:pt x="-2444" y="245411"/>
                  <a:pt x="23205" y="188449"/>
                  <a:pt x="0" y="789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ở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phù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hợp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mỗi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B7D60000-21CA-4796-9C1C-C15B3E106844}"/>
              </a:ext>
            </a:extLst>
          </p:cNvPr>
          <p:cNvSpPr/>
          <p:nvPr/>
        </p:nvSpPr>
        <p:spPr>
          <a:xfrm>
            <a:off x="498880" y="2820077"/>
            <a:ext cx="11194239" cy="1055608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	a. </a:t>
            </a:r>
            <a:r>
              <a:rPr lang="vi-VN" sz="2800" kern="0" dirty="0">
                <a:solidFill>
                  <a:prstClr val="black"/>
                </a:solidFill>
                <a:cs typeface="Arial"/>
                <a:sym typeface="Arial"/>
              </a:rPr>
              <a:t>Ngoài đồng, bác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             </a:t>
            </a:r>
            <a:r>
              <a:rPr lang="vi-VN" sz="28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2800" kern="0" dirty="0">
                <a:solidFill>
                  <a:prstClr val="black"/>
                </a:solidFill>
                <a:cs typeface="Arial"/>
                <a:sym typeface="Arial"/>
              </a:rPr>
              <a:t>   </a:t>
            </a:r>
            <a:r>
              <a:rPr lang="vi-VN" sz="2800" kern="0" dirty="0">
                <a:solidFill>
                  <a:prstClr val="black"/>
                </a:solidFill>
                <a:cs typeface="Arial"/>
                <a:sym typeface="Arial"/>
              </a:rPr>
              <a:t>đang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                </a:t>
            </a:r>
            <a:r>
              <a:rPr lang="vi-VN" sz="2800" kern="0" dirty="0">
                <a:solidFill>
                  <a:prstClr val="black"/>
                </a:solidFill>
                <a:cs typeface="Arial"/>
                <a:sym typeface="Arial"/>
              </a:rPr>
              <a:t>. Chiếc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             </a:t>
            </a:r>
            <a:r>
              <a:rPr lang="vi-VN" sz="2800" kern="0" dirty="0">
                <a:solidFill>
                  <a:prstClr val="black"/>
                </a:solidFill>
                <a:cs typeface="Arial"/>
                <a:sym typeface="Arial"/>
              </a:rPr>
              <a:t> như một con bọ ngựa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khổng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lồ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đang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chăm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.</a:t>
            </a:r>
            <a:endParaRPr lang="vi-VN" sz="2800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674160-19D0-458E-91ED-4630C536E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85" y="882544"/>
            <a:ext cx="8205927" cy="1761897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D6EF39A8-0865-4CC8-8BFD-F7AB383A85C1}"/>
              </a:ext>
            </a:extLst>
          </p:cNvPr>
          <p:cNvSpPr/>
          <p:nvPr/>
        </p:nvSpPr>
        <p:spPr>
          <a:xfrm>
            <a:off x="389778" y="4051321"/>
            <a:ext cx="11303341" cy="2485787"/>
          </a:xfrm>
          <a:prstGeom prst="roundRect">
            <a:avLst/>
          </a:prstGeom>
          <a:solidFill>
            <a:srgbClr val="FEEFD8"/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	</a:t>
            </a:r>
            <a:r>
              <a:rPr lang="vi-VN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b. Đêm ấy, bé Vân sốt cao, phải vào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                . </a:t>
            </a:r>
            <a:r>
              <a:rPr lang="vi-VN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Em lo lắng nhìn ông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           </a:t>
            </a:r>
            <a:r>
              <a:rPr lang="vi-VN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già đeo kính trắng, cổ đeo cái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                 </a:t>
            </a:r>
            <a:r>
              <a:rPr lang="vi-VN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như chiếc vòng bạc. Khi</a:t>
            </a:r>
            <a:r>
              <a:rPr lang="en-US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         		      </a:t>
            </a:r>
            <a:r>
              <a:rPr lang="vi-VN" sz="28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cho Vân, đôi mày ông cứ nhíu lại như nghĩ ngợi điều gì. Cuối cùng, đôi mắt ông sáng lên làm mẹ và Vân thấy nhẹ cả người: “Cháu bị cảm thôi! Chị cứ yên tâm!”.</a:t>
            </a:r>
            <a:endParaRPr lang="vi-VN" sz="2800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BE7F1-BA98-4AD1-A75D-C04108FF8BA4}"/>
              </a:ext>
            </a:extLst>
          </p:cNvPr>
          <p:cNvSpPr txBox="1"/>
          <p:nvPr/>
        </p:nvSpPr>
        <p:spPr>
          <a:xfrm>
            <a:off x="4114799" y="2865193"/>
            <a:ext cx="2392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A660E2-5A3F-40E1-B576-3A0817FB7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10" y="2833078"/>
            <a:ext cx="611925" cy="5874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AE447A-1497-43B9-82A3-743506960206}"/>
              </a:ext>
            </a:extLst>
          </p:cNvPr>
          <p:cNvSpPr txBox="1"/>
          <p:nvPr/>
        </p:nvSpPr>
        <p:spPr>
          <a:xfrm>
            <a:off x="6522019" y="2866503"/>
            <a:ext cx="2392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3AE2F7-A5C4-4776-A576-A4B443BAC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30" y="2832730"/>
            <a:ext cx="611925" cy="5874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ADD118-2153-4C52-B3F4-F75A5B216165}"/>
              </a:ext>
            </a:extLst>
          </p:cNvPr>
          <p:cNvSpPr txBox="1"/>
          <p:nvPr/>
        </p:nvSpPr>
        <p:spPr>
          <a:xfrm>
            <a:off x="9319365" y="2852667"/>
            <a:ext cx="2392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6E19F8-CF26-4D9E-9919-E22F622137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227" y="2865193"/>
            <a:ext cx="611925" cy="5874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CBC8AE-DA60-4800-ADF0-57F873B3A5A2}"/>
              </a:ext>
            </a:extLst>
          </p:cNvPr>
          <p:cNvSpPr txBox="1"/>
          <p:nvPr/>
        </p:nvSpPr>
        <p:spPr>
          <a:xfrm>
            <a:off x="6802759" y="4187627"/>
            <a:ext cx="2392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BA15020-9A78-4891-8CA7-6C1F2CE5E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669" y="4104163"/>
            <a:ext cx="611925" cy="5874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B4FCD2-CDEF-4B94-8AC7-D723B935F25F}"/>
              </a:ext>
            </a:extLst>
          </p:cNvPr>
          <p:cNvSpPr txBox="1"/>
          <p:nvPr/>
        </p:nvSpPr>
        <p:spPr>
          <a:xfrm>
            <a:off x="1233293" y="4595472"/>
            <a:ext cx="1229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FCA92C-B062-4266-9EE9-5EA968B89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74" y="4577637"/>
            <a:ext cx="611925" cy="5874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B4F199-2F7A-450C-BAFF-C3BB56975F15}"/>
              </a:ext>
            </a:extLst>
          </p:cNvPr>
          <p:cNvSpPr txBox="1"/>
          <p:nvPr/>
        </p:nvSpPr>
        <p:spPr>
          <a:xfrm>
            <a:off x="7064275" y="4624873"/>
            <a:ext cx="214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B3048A-D3DC-4818-99B2-FC7CB7242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32" y="4553428"/>
            <a:ext cx="611925" cy="587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54A7600-3EF4-4452-BC5A-87C3BA5970B6}"/>
              </a:ext>
            </a:extLst>
          </p:cNvPr>
          <p:cNvSpPr txBox="1"/>
          <p:nvPr/>
        </p:nvSpPr>
        <p:spPr>
          <a:xfrm>
            <a:off x="1909169" y="5011849"/>
            <a:ext cx="214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7F85844-5B78-435B-BFC5-4AC55D85D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62" y="5011849"/>
            <a:ext cx="611925" cy="5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16123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21" grpId="0"/>
      <p:bldP spid="23" grpId="0"/>
      <p:bldP spid="25" grpId="0"/>
      <p:bldP spid="27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2370" y="338589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1148" y="234405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6ACBE56E-E834-48DF-B1F4-D6C3BD61B1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0752" y="2545834"/>
            <a:ext cx="1800844" cy="2496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F0AF93-6A09-48E4-92E0-2E76A6F87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992" y="1839079"/>
            <a:ext cx="745605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9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32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35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39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DA3FCF-F64B-4190-8505-621D31CC68F0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764119" y="269465"/>
            <a:ext cx="6413548" cy="987638"/>
          </a:xfrm>
          <a:prstGeom prst="rect">
            <a:avLst/>
          </a:prstGeom>
        </p:spPr>
      </p:pic>
      <p:sp>
        <p:nvSpPr>
          <p:cNvPr id="3" name="Arrow: Right 2">
            <a:hlinkClick r:id="rId44" action="ppaction://hlinksldjump"/>
            <a:extLst>
              <a:ext uri="{FF2B5EF4-FFF2-40B4-BE49-F238E27FC236}">
                <a16:creationId xmlns:a16="http://schemas.microsoft.com/office/drawing/2014/main" id="{EAC8D43D-A6E8-4A6E-AC50-8BA0E07DAB11}"/>
              </a:ext>
            </a:extLst>
          </p:cNvPr>
          <p:cNvSpPr/>
          <p:nvPr/>
        </p:nvSpPr>
        <p:spPr>
          <a:xfrm>
            <a:off x="11105535" y="6211500"/>
            <a:ext cx="929149" cy="456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2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60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5" y="146174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hỉ người lao động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1875" y="41085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919" y="40751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3007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3536" y="413400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6181" y="410853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02" y="327609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84314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70" y="323032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63622" y="13878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</a:rPr>
              <a:t>Đâu là từ chỉ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người lao động?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5149" y="40570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578" y="40824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710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6810" y="40824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03840" y="416161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5" y="3202174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84017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trại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73" y="3156404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4310" y="137215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</a:rPr>
              <a:t>Đâu là từ chỉ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khi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vi-VN" sz="3200" dirty="0">
                <a:solidFill>
                  <a:prstClr val="black"/>
                </a:solidFill>
              </a:rPr>
              <a:t>lao động?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20495" y="30680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Chảo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4310" y="39855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0379" y="401546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bếp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42156" y="309351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36572" y="401894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874" y="4102488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54705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61" y="3140729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51430" y="133035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n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ơ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lao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89386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Bệnh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9386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thuốc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518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11047" y="3083146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1648" y="410413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3144697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2957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Bơm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4066268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C6DE7-4D4A-405C-858B-05F1ECD77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6C02FD-A2AB-4FB2-A4D4-3740197893B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4F45B31-76F3-49F0-9AB1-0830EA53AD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1E1D80-771B-469B-91B7-55119B51C24A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909D035-33D6-4E66-8A22-FADCA3344828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195CE0-53D9-4D94-BAF4-55490C8D0EE7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0EF1A7A-AC52-4F96-8B29-57EFB1E8F056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35857D7-0165-4FA8-94FE-931C64BAC81A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48926DA-D10D-48ED-BD44-3C5F09B954E9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BF27AC7-EFB1-4774-BDF1-1DDB58A2E699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072365A2-C12C-4441-88DE-A9DF5D7CF9B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A3B1E4-F2B1-43E2-94DD-657D1DDAE53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105A300-3B2B-45EB-8805-DAC0B1466EE6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Em Làm Bác Sỹ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92E1C330-C1DC-4642-A108-625E0E66B5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337" end="3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12" y="1267038"/>
            <a:ext cx="7246978" cy="26474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43" y="895428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909" y="2998841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2767145" y="1637282"/>
            <a:ext cx="660654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Tạm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biệt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</a:p>
          <a:p>
            <a:pPr algn="ctr">
              <a:buNone/>
            </a:pP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hẹn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gặp</a:t>
            </a:r>
            <a:r>
              <a:rPr lang="en-US" altLang="zh-CN" sz="4800" cap="all" dirty="0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schemeClr val="bg1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lại</a:t>
            </a:r>
            <a:endParaRPr lang="zh-CN" altLang="en-US" sz="4800" cap="all" dirty="0">
              <a:ln w="38100">
                <a:noFill/>
              </a:ln>
              <a:solidFill>
                <a:schemeClr val="bg1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Coiny" panose="02000903060500060000" pitchFamily="2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032442" y="2988045"/>
            <a:ext cx="744732" cy="71948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7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7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1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57" y="1272783"/>
            <a:ext cx="3564929" cy="7724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60" y="5217882"/>
            <a:ext cx="1821302" cy="8530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73" y="6130735"/>
            <a:ext cx="5901127" cy="7449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925" y="4918861"/>
            <a:ext cx="1077134" cy="119172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49" y="5066147"/>
            <a:ext cx="780895" cy="87222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61" y="5345198"/>
            <a:ext cx="1755083" cy="6840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090" y="5937159"/>
            <a:ext cx="662531" cy="3801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7" y="583715"/>
            <a:ext cx="1352715" cy="39447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pic>
        <p:nvPicPr>
          <p:cNvPr id="1026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7696731" y="4710397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2969"/>
            <a:ext cx="6304266" cy="795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t="36161" r="80770" b="31106"/>
          <a:stretch/>
        </p:blipFill>
        <p:spPr>
          <a:xfrm>
            <a:off x="4903257" y="4872354"/>
            <a:ext cx="1192743" cy="17481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2225082" y="4843126"/>
            <a:ext cx="1151861" cy="1688224"/>
          </a:xfrm>
          <a:prstGeom prst="rect">
            <a:avLst/>
          </a:prstGeom>
        </p:spPr>
      </p:pic>
      <p:pic>
        <p:nvPicPr>
          <p:cNvPr id="31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3671275" y="4710397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8802981" y="4730240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9841302" y="441920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remium Vector | Kids in different job set"/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6351057" y="4889580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301440" y="1281545"/>
            <a:ext cx="514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Việt</a:t>
            </a:r>
            <a:endParaRPr lang="en-US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trick Hand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819" y="2857272"/>
            <a:ext cx="8721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rộng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vốn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từ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</a:p>
          <a:p>
            <a:pPr algn="ctr"/>
            <a:r>
              <a:rPr lang="en-US" sz="4800" i="1" dirty="0" err="1">
                <a:solidFill>
                  <a:srgbClr val="FF0000"/>
                </a:solidFill>
                <a:latin typeface="Coiny" panose="02000903060500060000" pitchFamily="2" charset="0"/>
              </a:rPr>
              <a:t>Nghề</a:t>
            </a:r>
            <a:r>
              <a:rPr lang="en-US" sz="4800" i="1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oiny" panose="02000903060500060000" pitchFamily="2" charset="0"/>
              </a:rPr>
              <a:t>nghiệp</a:t>
            </a:r>
            <a:r>
              <a:rPr lang="en-US" sz="4800" i="1" dirty="0">
                <a:solidFill>
                  <a:srgbClr val="FF0000"/>
                </a:solidFill>
                <a:latin typeface="Coiny" panose="02000903060500060000" pitchFamily="2" charset="0"/>
              </a:rPr>
              <a:t>(</a:t>
            </a:r>
            <a:r>
              <a:rPr lang="en-US" sz="4800" i="1" dirty="0" err="1">
                <a:solidFill>
                  <a:srgbClr val="FF0000"/>
                </a:solidFill>
                <a:latin typeface="Coiny" panose="02000903060500060000" pitchFamily="2" charset="0"/>
              </a:rPr>
              <a:t>Tiếp</a:t>
            </a:r>
            <a:r>
              <a:rPr lang="en-US" sz="4800" i="1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oiny" panose="02000903060500060000" pitchFamily="2" charset="0"/>
              </a:rPr>
              <a:t>theo</a:t>
            </a:r>
            <a:r>
              <a:rPr lang="en-US" sz="4800" i="1" dirty="0">
                <a:solidFill>
                  <a:srgbClr val="FF0000"/>
                </a:solidFill>
                <a:latin typeface="Coiny" panose="02000903060500060000" pitchFamily="2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14673" y="2189228"/>
            <a:ext cx="872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4 –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4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5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91" y="0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F21E3D-0438-42EB-ABC4-3626DDC8C144}"/>
              </a:ext>
            </a:extLst>
          </p:cNvPr>
          <p:cNvGrpSpPr/>
          <p:nvPr/>
        </p:nvGrpSpPr>
        <p:grpSpPr>
          <a:xfrm>
            <a:off x="1319364" y="764846"/>
            <a:ext cx="2956947" cy="2602111"/>
            <a:chOff x="1319364" y="764846"/>
            <a:chExt cx="2956947" cy="260211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4" y="764846"/>
              <a:ext cx="2956947" cy="260211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AFB588A-772F-4F70-979A-9064B18A261B}"/>
                </a:ext>
              </a:extLst>
            </p:cNvPr>
            <p:cNvSpPr txBox="1"/>
            <p:nvPr/>
          </p:nvSpPr>
          <p:spPr>
            <a:xfrm>
              <a:off x="2528711" y="1567345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0503170-B2A6-4704-BA27-3DCBF38CCC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107" y="1444294"/>
            <a:ext cx="3330665" cy="14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9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53777" y="110171"/>
            <a:ext cx="8051060" cy="578882"/>
          </a:xfrm>
          <a:prstGeom prst="round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3. </a:t>
            </a: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Xếp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ngữ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trong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khung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vào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4 </a:t>
            </a: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D06C37-CDC3-40E6-9695-4C27C933CE9E}"/>
              </a:ext>
            </a:extLst>
          </p:cNvPr>
          <p:cNvGrpSpPr/>
          <p:nvPr/>
        </p:nvGrpSpPr>
        <p:grpSpPr>
          <a:xfrm>
            <a:off x="4414266" y="4880169"/>
            <a:ext cx="3363468" cy="1736531"/>
            <a:chOff x="5876916" y="975793"/>
            <a:chExt cx="4684259" cy="241844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E3A398E-E06B-4BFC-A084-90ED08051D4A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5" name="图片 2" descr="2">
                <a:extLst>
                  <a:ext uri="{FF2B5EF4-FFF2-40B4-BE49-F238E27FC236}">
                    <a16:creationId xmlns:a16="http://schemas.microsoft.com/office/drawing/2014/main" id="{55E2DA7D-0EBF-40FD-AB83-765C563FB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6" name="图片 1" descr="1">
                <a:extLst>
                  <a:ext uri="{FF2B5EF4-FFF2-40B4-BE49-F238E27FC236}">
                    <a16:creationId xmlns:a16="http://schemas.microsoft.com/office/drawing/2014/main" id="{1009B86D-FEBA-4FE6-9EB8-E1925F889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7" name="图片 2" descr="3">
                <a:extLst>
                  <a:ext uri="{FF2B5EF4-FFF2-40B4-BE49-F238E27FC236}">
                    <a16:creationId xmlns:a16="http://schemas.microsoft.com/office/drawing/2014/main" id="{2C9C4DFF-8910-4FE7-B033-0AF10237C3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4" name="Rounded Rectangle 21">
              <a:extLst>
                <a:ext uri="{FF2B5EF4-FFF2-40B4-BE49-F238E27FC236}">
                  <a16:creationId xmlns:a16="http://schemas.microsoft.com/office/drawing/2014/main" id="{F20D0B30-DD84-459E-A83B-568AC9CD27B6}"/>
                </a:ext>
              </a:extLst>
            </p:cNvPr>
            <p:cNvSpPr/>
            <p:nvPr/>
          </p:nvSpPr>
          <p:spPr>
            <a:xfrm>
              <a:off x="6494965" y="2510019"/>
              <a:ext cx="3671532" cy="884218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EB7579-5B4A-46A3-B5CE-555ED6410E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8" y="970426"/>
            <a:ext cx="2047725" cy="576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B2B3F-E41E-4558-848B-42EF903186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8" y="1866661"/>
            <a:ext cx="2047725" cy="576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26167-11E9-42FA-B1DC-0F9FA12BF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7" y="2688494"/>
            <a:ext cx="2047725" cy="578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46FE98-59DA-41CE-8DBD-2895A1918F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83" y="963278"/>
            <a:ext cx="2047725" cy="5761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899BC-F05C-4236-948D-7C3FB6CE5C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60" y="1906514"/>
            <a:ext cx="2047725" cy="576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EEED3-45B1-48E6-B396-19657FA6A5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59" y="2785812"/>
            <a:ext cx="2047725" cy="578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50BD67-8630-4810-B99B-6F558176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07" y="924204"/>
            <a:ext cx="2047725" cy="576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44AAF-56C2-4312-8DA3-47D59BC149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07" y="1866660"/>
            <a:ext cx="2047725" cy="5761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E1EFA-4D1A-49FD-A964-977693E049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506" y="2776436"/>
            <a:ext cx="2047725" cy="5788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6E7A8D-1D88-49D3-BCB3-53C3B1CDC8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19" y="873785"/>
            <a:ext cx="2047725" cy="5761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90A6B2-DBF0-4E30-81F4-ED93F90C63E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19" y="1854781"/>
            <a:ext cx="2047725" cy="5761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BEEC07-1E22-4C63-8FC4-335FD3A501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19" y="2718989"/>
            <a:ext cx="2047725" cy="578882"/>
          </a:xfrm>
          <a:prstGeom prst="rect">
            <a:avLst/>
          </a:prstGeom>
        </p:spPr>
      </p:pic>
      <p:sp>
        <p:nvSpPr>
          <p:cNvPr id="40" name="Rounded Rectangle 6">
            <a:extLst>
              <a:ext uri="{FF2B5EF4-FFF2-40B4-BE49-F238E27FC236}">
                <a16:creationId xmlns:a16="http://schemas.microsoft.com/office/drawing/2014/main" id="{F82CCD72-EC1F-4B47-9B2A-8E70D4BB63F3}"/>
              </a:ext>
            </a:extLst>
          </p:cNvPr>
          <p:cNvSpPr/>
          <p:nvPr/>
        </p:nvSpPr>
        <p:spPr>
          <a:xfrm>
            <a:off x="1044258" y="3692387"/>
            <a:ext cx="4148853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vi-VN" sz="2800" kern="0" dirty="0">
                <a:solidFill>
                  <a:prstClr val="black"/>
                </a:solidFill>
                <a:cs typeface="Arial"/>
                <a:sym typeface="Arial"/>
              </a:rPr>
              <a:t>a.	Chỉ người lao động</a:t>
            </a:r>
          </a:p>
        </p:txBody>
      </p:sp>
      <p:sp>
        <p:nvSpPr>
          <p:cNvPr id="41" name="Rounded Rectangle 6">
            <a:extLst>
              <a:ext uri="{FF2B5EF4-FFF2-40B4-BE49-F238E27FC236}">
                <a16:creationId xmlns:a16="http://schemas.microsoft.com/office/drawing/2014/main" id="{C4AD8963-2C62-4B56-A327-6CAFFEB4FAA5}"/>
              </a:ext>
            </a:extLst>
          </p:cNvPr>
          <p:cNvSpPr/>
          <p:nvPr/>
        </p:nvSpPr>
        <p:spPr>
          <a:xfrm>
            <a:off x="1013397" y="4525420"/>
            <a:ext cx="6314503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vi-VN" sz="2800" kern="0" dirty="0">
                <a:solidFill>
                  <a:prstClr val="black"/>
                </a:solidFill>
                <a:cs typeface="Arial"/>
                <a:sym typeface="Arial"/>
              </a:rPr>
              <a:t>b.	Chỉ hoạt động của người lao động</a:t>
            </a: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8EE2ED08-565A-4176-974D-8DFCFAEBD130}"/>
              </a:ext>
            </a:extLst>
          </p:cNvPr>
          <p:cNvSpPr/>
          <p:nvPr/>
        </p:nvSpPr>
        <p:spPr>
          <a:xfrm>
            <a:off x="5715607" y="3687154"/>
            <a:ext cx="5766638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vi-VN" sz="2800" kern="0" dirty="0">
                <a:solidFill>
                  <a:prstClr val="black"/>
                </a:solidFill>
                <a:cs typeface="Arial"/>
                <a:sym typeface="Arial"/>
              </a:rPr>
              <a:t>c.	Chỉ vật dụng dùng khi lao động</a:t>
            </a:r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E980CEBB-8763-4F60-8C61-2CD0E3561B74}"/>
              </a:ext>
            </a:extLst>
          </p:cNvPr>
          <p:cNvSpPr/>
          <p:nvPr/>
        </p:nvSpPr>
        <p:spPr>
          <a:xfrm>
            <a:off x="7763147" y="4542188"/>
            <a:ext cx="3719098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2800" kern="0" dirty="0">
                <a:solidFill>
                  <a:prstClr val="black"/>
                </a:solidFill>
                <a:cs typeface="Arial"/>
                <a:sym typeface="Arial"/>
              </a:rPr>
              <a:t>d. </a:t>
            </a:r>
            <a:r>
              <a:rPr lang="vi-VN" sz="2800" kern="0" dirty="0">
                <a:solidFill>
                  <a:prstClr val="black"/>
                </a:solidFill>
                <a:cs typeface="Arial"/>
                <a:sym typeface="Arial"/>
              </a:rPr>
              <a:t>Chỉ nơi lao động</a:t>
            </a:r>
          </a:p>
        </p:txBody>
      </p:sp>
    </p:spTree>
    <p:extLst>
      <p:ext uri="{BB962C8B-B14F-4D97-AF65-F5344CB8AC3E}">
        <p14:creationId xmlns:p14="http://schemas.microsoft.com/office/powerpoint/2010/main" val="29009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B7579-5B4A-46A3-B5CE-555ED6410E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" y="1262526"/>
            <a:ext cx="2574525" cy="724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B2B3F-E41E-4558-848B-42EF903186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9" y="2367190"/>
            <a:ext cx="2574525" cy="724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26167-11E9-42FA-B1DC-0F9FA12BFA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" y="3429000"/>
            <a:ext cx="2574526" cy="727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46FE98-59DA-41CE-8DBD-2895A1918F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3" y="1255378"/>
            <a:ext cx="2574525" cy="724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899BC-F05C-4236-948D-7C3FB6CE5C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2" y="2373528"/>
            <a:ext cx="2574525" cy="724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EEED3-45B1-48E6-B396-19657FA6A5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62" y="3429000"/>
            <a:ext cx="2574526" cy="727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50BD67-8630-4810-B99B-6F5581766E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7" y="1216304"/>
            <a:ext cx="2574525" cy="724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44AAF-56C2-4312-8DA3-47D59BC149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7" y="2367190"/>
            <a:ext cx="2574525" cy="724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E1EFA-4D1A-49FD-A964-977693E0499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6" y="3395043"/>
            <a:ext cx="2574526" cy="7278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6E7A8D-1D88-49D3-BCB3-53C3B1CDC8F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19" y="1216303"/>
            <a:ext cx="2574525" cy="7244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90A6B2-DBF0-4E30-81F4-ED93F90C63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201" y="2387020"/>
            <a:ext cx="2574525" cy="724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BEEC07-1E22-4C63-8FC4-335FD3A5015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19" y="3395043"/>
            <a:ext cx="2574526" cy="727806"/>
          </a:xfrm>
          <a:prstGeom prst="rect">
            <a:avLst/>
          </a:prstGeom>
        </p:spPr>
      </p:pic>
      <p:sp>
        <p:nvSpPr>
          <p:cNvPr id="40" name="Rounded Rectangle 6">
            <a:extLst>
              <a:ext uri="{FF2B5EF4-FFF2-40B4-BE49-F238E27FC236}">
                <a16:creationId xmlns:a16="http://schemas.microsoft.com/office/drawing/2014/main" id="{F82CCD72-EC1F-4B47-9B2A-8E70D4BB63F3}"/>
              </a:ext>
            </a:extLst>
          </p:cNvPr>
          <p:cNvSpPr/>
          <p:nvPr/>
        </p:nvSpPr>
        <p:spPr>
          <a:xfrm>
            <a:off x="3709128" y="4634728"/>
            <a:ext cx="4101941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a.	Chỉ người lao động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87394E-5163-4CEB-A8AA-AAC6A899834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10" y="0"/>
            <a:ext cx="6885292" cy="882267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2A85EEA-DFD4-4B7F-8119-059D12ADA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8952" y="7141752"/>
            <a:ext cx="609600" cy="609600"/>
          </a:xfrm>
          <a:prstGeom prst="rect">
            <a:avLst/>
          </a:prstGeom>
        </p:spPr>
      </p:pic>
      <p:pic>
        <p:nvPicPr>
          <p:cNvPr id="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C216A00-ED5C-45A9-97B5-8EFF7633F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89410" y="7279068"/>
            <a:ext cx="609600" cy="609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C17569-2E24-4006-80D6-9BDE8B758F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" y="1255847"/>
            <a:ext cx="2574525" cy="72440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FF7E926-3735-4497-B37F-92BD5C4CF8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49868" y="7298029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504748E-1AFC-4431-A3C2-36F9E70AE1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73718" y="7369955"/>
            <a:ext cx="609600" cy="609600"/>
          </a:xfrm>
          <a:prstGeom prst="rect">
            <a:avLst/>
          </a:prstGeom>
        </p:spPr>
      </p:pic>
      <p:pic>
        <p:nvPicPr>
          <p:cNvPr id="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911B0C9-60FD-454A-9F62-BD0E2A5B2F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710895" y="7452322"/>
            <a:ext cx="609600" cy="609600"/>
          </a:xfrm>
          <a:prstGeom prst="rect">
            <a:avLst/>
          </a:prstGeom>
        </p:spPr>
      </p:pic>
      <p:pic>
        <p:nvPicPr>
          <p:cNvPr id="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165C1B8-D6EB-4EE5-9AC7-AA107FE69C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763145" y="7141752"/>
            <a:ext cx="609600" cy="609600"/>
          </a:xfrm>
          <a:prstGeom prst="rect">
            <a:avLst/>
          </a:prstGeom>
        </p:spPr>
      </p:pic>
      <p:pic>
        <p:nvPicPr>
          <p:cNvPr id="4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D754F-A952-437E-B266-2CF75598B5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11734" y="7369955"/>
            <a:ext cx="609600" cy="609600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20A690-913E-4825-85AB-50FD43F89F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642653" y="7367894"/>
            <a:ext cx="609600" cy="609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5267734-5FB6-4C7A-BFF5-EE9D847212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6" y="3385862"/>
            <a:ext cx="2574526" cy="72780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4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42338F81-1178-479C-BF87-B581D7E40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64544" y="7169188"/>
            <a:ext cx="609600" cy="609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D27559A-1F32-461A-A191-F8E47040D9F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066" y="1195646"/>
            <a:ext cx="2574525" cy="72440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51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A3E869-4AB1-4F48-9592-8CA640C52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21663" y="7263449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F5246E-3095-41D8-8C15-61FBF071BE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88999" y="7263449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26380E-1788-452C-93A1-0F9E6E61C0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6769" y="7279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0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808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B7579-5B4A-46A3-B5CE-555ED6410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" y="1262526"/>
            <a:ext cx="2574525" cy="724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B2B3F-E41E-4558-848B-42EF903186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9" y="2367190"/>
            <a:ext cx="2574525" cy="724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26167-11E9-42FA-B1DC-0F9FA12BF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" y="3429000"/>
            <a:ext cx="2574526" cy="727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46FE98-59DA-41CE-8DBD-2895A1918F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3" y="1255378"/>
            <a:ext cx="2574525" cy="724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899BC-F05C-4236-948D-7C3FB6CE5C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2" y="2373528"/>
            <a:ext cx="2574525" cy="724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EEED3-45B1-48E6-B396-19657FA6A5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62" y="3429000"/>
            <a:ext cx="2574526" cy="727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50BD67-8630-4810-B99B-6F5581766E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7" y="1216304"/>
            <a:ext cx="2574525" cy="724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44AAF-56C2-4312-8DA3-47D59BC149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7" y="2367190"/>
            <a:ext cx="2574525" cy="724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E1EFA-4D1A-49FD-A964-977693E0499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6" y="3395043"/>
            <a:ext cx="2574526" cy="7278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6E7A8D-1D88-49D3-BCB3-53C3B1CDC8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19" y="1216303"/>
            <a:ext cx="2574525" cy="7244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90A6B2-DBF0-4E30-81F4-ED93F90C63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201" y="2387020"/>
            <a:ext cx="2574525" cy="724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BEEC07-1E22-4C63-8FC4-335FD3A501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19" y="3395043"/>
            <a:ext cx="2574526" cy="7278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87394E-5163-4CEB-A8AA-AAC6A899834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10" y="0"/>
            <a:ext cx="6885292" cy="882267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2A85EEA-DFD4-4B7F-8119-059D12ADA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8952" y="7141752"/>
            <a:ext cx="609600" cy="609600"/>
          </a:xfrm>
          <a:prstGeom prst="rect">
            <a:avLst/>
          </a:prstGeom>
        </p:spPr>
      </p:pic>
      <p:pic>
        <p:nvPicPr>
          <p:cNvPr id="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C216A00-ED5C-45A9-97B5-8EFF7633F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89410" y="7279068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504748E-1AFC-4431-A3C2-36F9E70AE1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73718" y="7369955"/>
            <a:ext cx="609600" cy="609600"/>
          </a:xfrm>
          <a:prstGeom prst="rect">
            <a:avLst/>
          </a:prstGeom>
        </p:spPr>
      </p:pic>
      <p:pic>
        <p:nvPicPr>
          <p:cNvPr id="4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D754F-A952-437E-B266-2CF75598B5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211734" y="7369955"/>
            <a:ext cx="609600" cy="609600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520A690-913E-4825-85AB-50FD43F89F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42653" y="7367894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26380E-1788-452C-93A1-0F9E6E61C0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16769" y="7279068"/>
            <a:ext cx="609600" cy="609600"/>
          </a:xfrm>
          <a:prstGeom prst="rect">
            <a:avLst/>
          </a:prstGeom>
        </p:spPr>
      </p:pic>
      <p:sp>
        <p:nvSpPr>
          <p:cNvPr id="32" name="Rounded Rectangle 6">
            <a:extLst>
              <a:ext uri="{FF2B5EF4-FFF2-40B4-BE49-F238E27FC236}">
                <a16:creationId xmlns:a16="http://schemas.microsoft.com/office/drawing/2014/main" id="{BA6FBE06-FEFC-4F12-BDE7-4EE1178FD048}"/>
              </a:ext>
            </a:extLst>
          </p:cNvPr>
          <p:cNvSpPr/>
          <p:nvPr/>
        </p:nvSpPr>
        <p:spPr>
          <a:xfrm>
            <a:off x="3202031" y="4648007"/>
            <a:ext cx="6314503" cy="578882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vi-VN" sz="2800" kern="0" dirty="0">
                <a:solidFill>
                  <a:prstClr val="black"/>
                </a:solidFill>
                <a:cs typeface="Arial"/>
                <a:sym typeface="Arial"/>
              </a:rPr>
              <a:t>b.	Chỉ hoạt động của người lao động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A74BCC5-9BFA-4DA4-A85A-0800A30225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5" y="3424953"/>
            <a:ext cx="2574526" cy="72780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563695-0273-4066-8113-1BBD9F24D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3" y="2352894"/>
            <a:ext cx="2574525" cy="72440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3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B1CC7A7-FCF8-4EA4-924C-8329416DB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8552" y="6076541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A73725-F820-4632-92A0-5DB09A4474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60583" y="7242401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280E81-1837-46F9-AB87-7472D85EA5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04126" y="6076541"/>
            <a:ext cx="609600" cy="6096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2FD2EF2-18A4-4E1A-84BD-6B36F0C80E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146" y="2367189"/>
            <a:ext cx="2574525" cy="72440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4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88841C0A-3046-4D61-B155-7EF65C891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43848" y="6632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4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B7579-5B4A-46A3-B5CE-555ED6410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" y="1262526"/>
            <a:ext cx="2574525" cy="724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B2B3F-E41E-4558-848B-42EF903186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9" y="2367190"/>
            <a:ext cx="2574525" cy="724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26167-11E9-42FA-B1DC-0F9FA12BF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" y="3429000"/>
            <a:ext cx="2574526" cy="727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46FE98-59DA-41CE-8DBD-2895A1918F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3" y="1255378"/>
            <a:ext cx="2574525" cy="724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899BC-F05C-4236-948D-7C3FB6CE5C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2" y="2373528"/>
            <a:ext cx="2574525" cy="724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EEED3-45B1-48E6-B396-19657FA6A5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62" y="3429000"/>
            <a:ext cx="2574526" cy="727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50BD67-8630-4810-B99B-6F5581766E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7" y="1216304"/>
            <a:ext cx="2574525" cy="724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44AAF-56C2-4312-8DA3-47D59BC149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7" y="2367190"/>
            <a:ext cx="2574525" cy="724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E1EFA-4D1A-49FD-A964-977693E0499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6" y="3395043"/>
            <a:ext cx="2574526" cy="7278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6E7A8D-1D88-49D3-BCB3-53C3B1CDC8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19" y="1216303"/>
            <a:ext cx="2574525" cy="7244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90A6B2-DBF0-4E30-81F4-ED93F90C63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201" y="2387020"/>
            <a:ext cx="2574525" cy="724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BEEC07-1E22-4C63-8FC4-335FD3A501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19" y="3395043"/>
            <a:ext cx="2574526" cy="7278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87394E-5163-4CEB-A8AA-AAC6A899834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10" y="0"/>
            <a:ext cx="6885292" cy="882267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2A85EEA-DFD4-4B7F-8119-059D12ADA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8952" y="7141752"/>
            <a:ext cx="609600" cy="609600"/>
          </a:xfrm>
          <a:prstGeom prst="rect">
            <a:avLst/>
          </a:prstGeom>
        </p:spPr>
      </p:pic>
      <p:pic>
        <p:nvPicPr>
          <p:cNvPr id="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C216A00-ED5C-45A9-97B5-8EFF7633F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89410" y="7279068"/>
            <a:ext cx="609600" cy="609600"/>
          </a:xfrm>
          <a:prstGeom prst="rect">
            <a:avLst/>
          </a:prstGeom>
        </p:spPr>
      </p:pic>
      <p:sp>
        <p:nvSpPr>
          <p:cNvPr id="32" name="Rounded Rectangle 6">
            <a:extLst>
              <a:ext uri="{FF2B5EF4-FFF2-40B4-BE49-F238E27FC236}">
                <a16:creationId xmlns:a16="http://schemas.microsoft.com/office/drawing/2014/main" id="{BA6FBE06-FEFC-4F12-BDE7-4EE1178FD048}"/>
              </a:ext>
            </a:extLst>
          </p:cNvPr>
          <p:cNvSpPr/>
          <p:nvPr/>
        </p:nvSpPr>
        <p:spPr>
          <a:xfrm>
            <a:off x="3202031" y="4648007"/>
            <a:ext cx="6314503" cy="646986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457189">
              <a:defRPr/>
            </a:pPr>
            <a:r>
              <a:rPr lang="vi-VN" sz="3200" kern="0" dirty="0">
                <a:solidFill>
                  <a:prstClr val="black"/>
                </a:solidFill>
                <a:cs typeface="Arial"/>
                <a:sym typeface="Arial"/>
              </a:rPr>
              <a:t>c.	Chỉ vật dụng dùng khi lao động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66C26EF-D18C-4C6D-B695-CD6105445B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" y="2360511"/>
            <a:ext cx="2574525" cy="72440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3942EEF-42F4-470A-AE36-3561FC10C1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29371" y="7141752"/>
            <a:ext cx="609600" cy="609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3915C7F-CD24-49F2-8D0A-BBAA0AAE00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7" y="2371158"/>
            <a:ext cx="2574525" cy="72440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4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51974DCC-6FF5-4398-8864-2835D84FE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17894" y="6977801"/>
            <a:ext cx="609600" cy="609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889FB71-2268-4EB0-8369-A48F0CB55F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93" y="3429000"/>
            <a:ext cx="2574526" cy="72780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4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A2EE14A-BCD9-4F1A-8C44-5B33FD6EF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485110" y="7410972"/>
            <a:ext cx="609600" cy="609600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4CD1572-5B53-4E0C-B506-4B339511B6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64452" y="7010830"/>
            <a:ext cx="609600" cy="609600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82766F-1DFF-49D2-A328-6DC43609F4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35015" y="7067273"/>
            <a:ext cx="609600" cy="609600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C1FC4F-EA62-451E-811B-B7D54A62FA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28527" y="7055320"/>
            <a:ext cx="609600" cy="609600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4A899D2-71FB-4749-B99D-7807253774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38971" y="7697491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EFD1309-CFA7-4E55-A339-8EFE791256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49208" y="7620430"/>
            <a:ext cx="609600" cy="609600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312F4E-E549-48E4-BC86-A8A860D1FA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58032" y="7888668"/>
            <a:ext cx="609600" cy="609600"/>
          </a:xfrm>
          <a:prstGeom prst="rect">
            <a:avLst/>
          </a:prstGeom>
        </p:spPr>
      </p:pic>
      <p:pic>
        <p:nvPicPr>
          <p:cNvPr id="5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84EE4-60DC-4AA6-8D1E-10C10E82C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29360" y="8498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B7579-5B4A-46A3-B5CE-555ED6410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" y="1262526"/>
            <a:ext cx="2574525" cy="724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BB2B3F-E41E-4558-848B-42EF903186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9" y="2367190"/>
            <a:ext cx="2574525" cy="724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26167-11E9-42FA-B1DC-0F9FA12BF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8" y="3429000"/>
            <a:ext cx="2574526" cy="727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46FE98-59DA-41CE-8DBD-2895A1918F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3" y="1255378"/>
            <a:ext cx="2574525" cy="724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899BC-F05C-4236-948D-7C3FB6CE5C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2" y="2373528"/>
            <a:ext cx="2574525" cy="724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EEED3-45B1-48E6-B396-19657FA6A5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62" y="3429000"/>
            <a:ext cx="2574526" cy="727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50BD67-8630-4810-B99B-6F5581766E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7" y="1216304"/>
            <a:ext cx="2574525" cy="724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44AAF-56C2-4312-8DA3-47D59BC149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7" y="2367190"/>
            <a:ext cx="2574525" cy="724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CE1EFA-4D1A-49FD-A964-977693E0499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6" y="3395043"/>
            <a:ext cx="2574526" cy="7278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6E7A8D-1D88-49D3-BCB3-53C3B1CDC8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19" y="1216303"/>
            <a:ext cx="2574525" cy="7244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90A6B2-DBF0-4E30-81F4-ED93F90C63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201" y="2387020"/>
            <a:ext cx="2574525" cy="724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FBEEC07-1E22-4C63-8FC4-335FD3A501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19" y="3395043"/>
            <a:ext cx="2574526" cy="7278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87394E-5163-4CEB-A8AA-AAC6A899834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10" y="0"/>
            <a:ext cx="6885292" cy="882267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2A85EEA-DFD4-4B7F-8119-059D12ADA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8952" y="7141752"/>
            <a:ext cx="609600" cy="609600"/>
          </a:xfrm>
          <a:prstGeom prst="rect">
            <a:avLst/>
          </a:prstGeom>
        </p:spPr>
      </p:pic>
      <p:sp>
        <p:nvSpPr>
          <p:cNvPr id="32" name="Rounded Rectangle 6">
            <a:extLst>
              <a:ext uri="{FF2B5EF4-FFF2-40B4-BE49-F238E27FC236}">
                <a16:creationId xmlns:a16="http://schemas.microsoft.com/office/drawing/2014/main" id="{BA6FBE06-FEFC-4F12-BDE7-4EE1178FD048}"/>
              </a:ext>
            </a:extLst>
          </p:cNvPr>
          <p:cNvSpPr/>
          <p:nvPr/>
        </p:nvSpPr>
        <p:spPr>
          <a:xfrm>
            <a:off x="3612218" y="4645044"/>
            <a:ext cx="5047177" cy="783193"/>
          </a:xfrm>
          <a:prstGeom prst="roundRect">
            <a:avLst/>
          </a:prstGeom>
          <a:solidFill>
            <a:srgbClr val="F14124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457189">
              <a:defRPr/>
            </a:pPr>
            <a:r>
              <a:rPr lang="vi-VN" sz="4000" kern="0" dirty="0">
                <a:solidFill>
                  <a:prstClr val="black"/>
                </a:solidFill>
                <a:cs typeface="Arial"/>
                <a:sym typeface="Arial"/>
              </a:rPr>
              <a:t>d. Chỉ nơi lao động</a:t>
            </a:r>
          </a:p>
        </p:txBody>
      </p:sp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312F4E-E549-48E4-BC86-A8A860D1FA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90019" y="7446552"/>
            <a:ext cx="609600" cy="609600"/>
          </a:xfrm>
          <a:prstGeom prst="rect">
            <a:avLst/>
          </a:prstGeom>
        </p:spPr>
      </p:pic>
      <p:pic>
        <p:nvPicPr>
          <p:cNvPr id="5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84EE4-60DC-4AA6-8D1E-10C10E82CA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29360" y="8498268"/>
            <a:ext cx="609600" cy="609600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C997498-420D-4616-9D91-523E54268E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24560" y="7176748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68A382-8DB2-4054-B6E9-9CA071AB35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38944" y="7305650"/>
            <a:ext cx="6096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91CE06E-618C-4F8D-8B5B-54E4266AD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07" y="1276012"/>
            <a:ext cx="2574525" cy="72440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3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9A60C0F8-DBC3-4F66-B98B-DCA4C29E2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211681" y="6836952"/>
            <a:ext cx="609600" cy="609600"/>
          </a:xfrm>
          <a:prstGeom prst="rect">
            <a:avLst/>
          </a:prstGeom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EEACFA-86BE-44D6-B161-7D4881E69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43458" y="7211443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7D33D6F-B248-436E-B14B-50A634EF72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77281" y="7211443"/>
            <a:ext cx="609600" cy="6096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A0D956A-AD39-49DA-98AF-18854F90E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31" y="1228263"/>
            <a:ext cx="2574525" cy="72440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4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1BB09BB-3872-468A-BD5F-682B0B530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869344" y="7004383"/>
            <a:ext cx="609600" cy="609600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F78FE55-CA3C-49B0-8B36-A08C32FAEC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93988" y="6951671"/>
            <a:ext cx="609600" cy="609600"/>
          </a:xfrm>
          <a:prstGeom prst="rect">
            <a:avLst/>
          </a:prstGeom>
        </p:spPr>
      </p:pic>
      <p:pic>
        <p:nvPicPr>
          <p:cNvPr id="5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3DBA69-CC2B-4AAA-BADC-C6709D7483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07105" y="7127268"/>
            <a:ext cx="609600" cy="6096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16F3C95-644D-4320-903D-E859867EBA7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19" y="3395043"/>
            <a:ext cx="2574526" cy="72780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5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8F08C2E1-87B1-497D-B012-FC8627B4E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97182" y="7919648"/>
            <a:ext cx="609600" cy="609600"/>
          </a:xfrm>
          <a:prstGeom prst="rect">
            <a:avLst/>
          </a:prstGeom>
        </p:spPr>
      </p:pic>
      <p:pic>
        <p:nvPicPr>
          <p:cNvPr id="5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540A02-E401-478A-AAE6-145F647E71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648258" y="8257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2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epw5oag">
      <a:majorFont>
        <a:latin typeface="汉仪跳跳体简" panose="020F0302020204030204"/>
        <a:ea typeface="汉仪跳跳体简"/>
        <a:cs typeface=""/>
      </a:majorFont>
      <a:minorFont>
        <a:latin typeface="汉仪跳跳体简" panose="020F0502020204030204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461</Words>
  <Application>Microsoft Office PowerPoint</Application>
  <PresentationFormat>Widescreen</PresentationFormat>
  <Paragraphs>81</Paragraphs>
  <Slides>20</Slides>
  <Notes>6</Notes>
  <HiddenSlides>0</HiddenSlides>
  <MMClips>50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微软雅黑</vt:lpstr>
      <vt:lpstr>Antic</vt:lpstr>
      <vt:lpstr>Arial</vt:lpstr>
      <vt:lpstr>Averta Std CY</vt:lpstr>
      <vt:lpstr>Calibri</vt:lpstr>
      <vt:lpstr>Calibri Light</vt:lpstr>
      <vt:lpstr>Coiny</vt:lpstr>
      <vt:lpstr>Neucha</vt:lpstr>
      <vt:lpstr>open sans</vt:lpstr>
      <vt:lpstr>Patrick Hand</vt:lpstr>
      <vt:lpstr>Roboto Condensed Light</vt:lpstr>
      <vt:lpstr>VNI-Avo</vt:lpstr>
      <vt:lpstr>汉仪跳跳体简</vt:lpstr>
      <vt:lpstr>Office 主题​​</vt:lpstr>
      <vt:lpstr>Lawn and Garden Month by Slidesgo</vt:lpstr>
      <vt:lpstr>Office 主题</vt:lpstr>
      <vt:lpstr>Office Theme</vt:lpstr>
      <vt:lpstr>1_Lawn and Garden Month by Slidesgo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thuytrang271193@gmail.com</cp:lastModifiedBy>
  <cp:revision>100</cp:revision>
  <dcterms:created xsi:type="dcterms:W3CDTF">2018-08-27T08:57:00Z</dcterms:created>
  <dcterms:modified xsi:type="dcterms:W3CDTF">2025-01-03T01:38:22Z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