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4" r:id="rId3"/>
    <p:sldMasterId id="2147483709" r:id="rId4"/>
    <p:sldMasterId id="2147483733" r:id="rId5"/>
  </p:sldMasterIdLst>
  <p:notesMasterIdLst>
    <p:notesMasterId r:id="rId25"/>
  </p:notesMasterIdLst>
  <p:sldIdLst>
    <p:sldId id="3393" r:id="rId6"/>
    <p:sldId id="291" r:id="rId7"/>
    <p:sldId id="334" r:id="rId8"/>
    <p:sldId id="3392" r:id="rId9"/>
    <p:sldId id="256" r:id="rId10"/>
    <p:sldId id="259" r:id="rId11"/>
    <p:sldId id="321" r:id="rId12"/>
    <p:sldId id="276" r:id="rId13"/>
    <p:sldId id="3386" r:id="rId14"/>
    <p:sldId id="3387" r:id="rId15"/>
    <p:sldId id="262" r:id="rId16"/>
    <p:sldId id="3396" r:id="rId17"/>
    <p:sldId id="333" r:id="rId18"/>
    <p:sldId id="2644" r:id="rId19"/>
    <p:sldId id="3390" r:id="rId20"/>
    <p:sldId id="326" r:id="rId21"/>
    <p:sldId id="264" r:id="rId22"/>
    <p:sldId id="3385" r:id="rId23"/>
    <p:sldId id="257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EF"/>
    <a:srgbClr val="FADAE9"/>
    <a:srgbClr val="E94B7C"/>
    <a:srgbClr val="FF0066"/>
    <a:srgbClr val="EB547B"/>
    <a:srgbClr val="B1275A"/>
    <a:srgbClr val="F9F8DC"/>
    <a:srgbClr val="F3F4CA"/>
    <a:srgbClr val="FEE984"/>
    <a:srgbClr val="F4F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48" autoAdjust="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33EA-B51F-482C-A736-344039EC123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A7471-DCE1-4676-834E-8F850D6803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7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33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240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22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8D389-97FE-411E-8883-EB9073DF472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71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4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11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61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A7471-DCE1-4676-834E-8F850D68034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780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7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9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6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3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0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08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4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3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8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402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92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92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3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38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949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93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7" y="6465811"/>
            <a:ext cx="100219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351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351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351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351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09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0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6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1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0326092"/>
      </p:ext>
    </p:extLst>
  </p:cSld>
  <p:clrMapOvr>
    <a:masterClrMapping/>
  </p:clrMapOvr>
  <p:transition spd="slow"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826847"/>
      </p:ext>
    </p:extLst>
  </p:cSld>
  <p:clrMapOvr>
    <a:masterClrMapping/>
  </p:clrMapOvr>
  <p:transition spd="slow"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6687"/>
      </p:ext>
    </p:extLst>
  </p:cSld>
  <p:clrMapOvr>
    <a:masterClrMapping/>
  </p:clrMapOvr>
  <p:transition spd="slow"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858252"/>
      </p:ext>
    </p:extLst>
  </p:cSld>
  <p:clrMapOvr>
    <a:masterClrMapping/>
  </p:clrMapOvr>
  <p:transition spd="slow"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9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2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9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2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7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8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6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2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309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1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5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7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4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1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7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3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4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1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96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0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3" y="231698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8" y="-10487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545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5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5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5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49.emf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8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0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6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4"/>
            <a:ext cx="1377939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24" y="286722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1" y="2094985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9" y="3435449"/>
            <a:ext cx="2310155" cy="29568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921" y="584999"/>
            <a:ext cx="11257280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BFE8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CÁC CON </a:t>
            </a: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BFE8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VỚI TIẾT HỌC </a:t>
            </a: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TIẾNG VIỆT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091 0.0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1A540B-035F-4617-823A-1E77F84C75B3}"/>
              </a:ext>
            </a:extLst>
          </p:cNvPr>
          <p:cNvSpPr txBox="1"/>
          <p:nvPr/>
        </p:nvSpPr>
        <p:spPr>
          <a:xfrm>
            <a:off x="484952" y="5388981"/>
            <a:ext cx="4958257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FF9E7-3CA7-4511-8E72-63503F800CF1}"/>
              </a:ext>
            </a:extLst>
          </p:cNvPr>
          <p:cNvSpPr txBox="1"/>
          <p:nvPr/>
        </p:nvSpPr>
        <p:spPr>
          <a:xfrm>
            <a:off x="6177006" y="5343702"/>
            <a:ext cx="4958257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696E7-7D2B-4779-A31B-4B860E156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2" y="1021633"/>
            <a:ext cx="4902975" cy="40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894175-A858-452B-97AF-5D9F1D010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8" y="1066912"/>
            <a:ext cx="5615050" cy="39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55DEAC6-0545-4213-9265-68044A9A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6963825" y="867826"/>
            <a:ext cx="4228159" cy="4228156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F68B63-A03C-4739-9DF5-31DEE36F02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8" y="350876"/>
            <a:ext cx="6389042" cy="75869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2615774"/>
            <a:ext cx="6096000" cy="12336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6 L 1.11022E-16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937523" y="48483"/>
            <a:ext cx="10273945" cy="21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yêu cầu dưới đây:</a:t>
            </a:r>
          </a:p>
          <a:p>
            <a:pPr>
              <a:lnSpc>
                <a:spcPct val="150000"/>
              </a:lnSpc>
            </a:pPr>
            <a:r>
              <a:rPr lang="vi-VN" sz="32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chỉ hoạt động của 1</a:t>
            </a:r>
            <a:r>
              <a:rPr lang="en-US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 </a:t>
            </a: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ở bài tập 3.</a:t>
            </a:r>
          </a:p>
          <a:p>
            <a:pPr marL="514350" indent="-514350" algn="l">
              <a:lnSpc>
                <a:spcPct val="150000"/>
              </a:lnSpc>
              <a:buAutoNum type="alphaLcPeriod"/>
            </a:pPr>
            <a:endParaRPr lang="vi-VN" sz="3200" b="1" i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5BF3DE-838D-4890-9635-8573184266F1}"/>
              </a:ext>
            </a:extLst>
          </p:cNvPr>
          <p:cNvSpPr txBox="1"/>
          <p:nvPr/>
        </p:nvSpPr>
        <p:spPr>
          <a:xfrm>
            <a:off x="949911" y="4662027"/>
            <a:ext cx="10503236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đào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xúc 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7A6A7-2E70-400A-9584-4BE1F6A37863}"/>
              </a:ext>
            </a:extLst>
          </p:cNvPr>
          <p:cNvSpPr txBox="1"/>
          <p:nvPr/>
        </p:nvSpPr>
        <p:spPr>
          <a:xfrm>
            <a:off x="949909" y="5327432"/>
            <a:ext cx="10503235" cy="4924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xây nhà cao tầng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8B00E-D2BB-4B87-9647-B9E4627CFA41}"/>
              </a:ext>
            </a:extLst>
          </p:cNvPr>
          <p:cNvSpPr txBox="1"/>
          <p:nvPr/>
        </p:nvSpPr>
        <p:spPr>
          <a:xfrm>
            <a:off x="1231143" y="1379332"/>
            <a:ext cx="2976057" cy="523220"/>
          </a:xfrm>
          <a:prstGeom prst="rect">
            <a:avLst/>
          </a:prstGeom>
          <a:solidFill>
            <a:srgbClr val="FADAE9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2930C1-D515-4233-9876-657526897AB1}"/>
              </a:ext>
            </a:extLst>
          </p:cNvPr>
          <p:cNvSpPr txBox="1"/>
          <p:nvPr/>
        </p:nvSpPr>
        <p:spPr>
          <a:xfrm>
            <a:off x="7114859" y="1393852"/>
            <a:ext cx="3610707" cy="523220"/>
          </a:xfrm>
          <a:prstGeom prst="rect">
            <a:avLst/>
          </a:prstGeom>
          <a:solidFill>
            <a:srgbClr val="FBE5EF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E40A4-3A61-428C-ABAE-113248B9F142}"/>
              </a:ext>
            </a:extLst>
          </p:cNvPr>
          <p:cNvSpPr txBox="1"/>
          <p:nvPr/>
        </p:nvSpPr>
        <p:spPr>
          <a:xfrm>
            <a:off x="1861041" y="2013005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A7DB8-CB3E-4491-99EB-3B3BD1403D03}"/>
              </a:ext>
            </a:extLst>
          </p:cNvPr>
          <p:cNvSpPr txBox="1"/>
          <p:nvPr/>
        </p:nvSpPr>
        <p:spPr>
          <a:xfrm>
            <a:off x="8152407" y="2028018"/>
            <a:ext cx="187309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1869C8-35FF-44E5-B292-D5CB66E56935}"/>
              </a:ext>
            </a:extLst>
          </p:cNvPr>
          <p:cNvSpPr txBox="1"/>
          <p:nvPr/>
        </p:nvSpPr>
        <p:spPr>
          <a:xfrm>
            <a:off x="1861040" y="262450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369D8A-9CFE-4133-8D36-9C357BDFFF31}"/>
              </a:ext>
            </a:extLst>
          </p:cNvPr>
          <p:cNvSpPr txBox="1"/>
          <p:nvPr/>
        </p:nvSpPr>
        <p:spPr>
          <a:xfrm>
            <a:off x="8152407" y="2667300"/>
            <a:ext cx="187309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5F547F-FF58-41E3-B3E2-B3F55B150F39}"/>
              </a:ext>
            </a:extLst>
          </p:cNvPr>
          <p:cNvSpPr txBox="1"/>
          <p:nvPr/>
        </p:nvSpPr>
        <p:spPr>
          <a:xfrm>
            <a:off x="1861040" y="3258181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3D572-6256-40D8-B280-56FE04D7FFBD}"/>
              </a:ext>
            </a:extLst>
          </p:cNvPr>
          <p:cNvSpPr txBox="1"/>
          <p:nvPr/>
        </p:nvSpPr>
        <p:spPr>
          <a:xfrm>
            <a:off x="8152407" y="3290517"/>
            <a:ext cx="187309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51E52D-53D0-4280-B463-CC3069EBE08B}"/>
              </a:ext>
            </a:extLst>
          </p:cNvPr>
          <p:cNvSpPr txBox="1"/>
          <p:nvPr/>
        </p:nvSpPr>
        <p:spPr>
          <a:xfrm>
            <a:off x="1877202" y="3909711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229D6F-7F3C-447D-9D65-3D3E562C6EA0}"/>
              </a:ext>
            </a:extLst>
          </p:cNvPr>
          <p:cNvSpPr txBox="1"/>
          <p:nvPr/>
        </p:nvSpPr>
        <p:spPr>
          <a:xfrm>
            <a:off x="8152407" y="3909711"/>
            <a:ext cx="187309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886F4E-C536-4747-A351-7C483F7077EC}"/>
              </a:ext>
            </a:extLst>
          </p:cNvPr>
          <p:cNvSpPr txBox="1"/>
          <p:nvPr/>
        </p:nvSpPr>
        <p:spPr>
          <a:xfrm>
            <a:off x="949909" y="6014087"/>
            <a:ext cx="1050323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2212F5-2CA3-4616-B6E4-F26161BC4EEA}"/>
              </a:ext>
            </a:extLst>
          </p:cNvPr>
          <p:cNvSpPr/>
          <p:nvPr/>
        </p:nvSpPr>
        <p:spPr>
          <a:xfrm>
            <a:off x="994218" y="6080543"/>
            <a:ext cx="102478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thuốc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18BF1-9A4A-4F4C-BD8D-F69CA97E0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1149700" y="1689465"/>
            <a:ext cx="10273945" cy="40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yêu cầu dưới đây:</a:t>
            </a:r>
          </a:p>
          <a:p>
            <a:pPr algn="l">
              <a:lnSpc>
                <a:spcPct val="150000"/>
              </a:lnSpc>
            </a:pPr>
            <a:r>
              <a:rPr lang="en-US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1" i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các từ ngữ in đậm:</a:t>
            </a:r>
            <a:endParaRPr lang="en-US" sz="3200" b="1" i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vi-VN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công trường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các chú thợ nề đang xây những ngôi nhà cao tầng.</a:t>
            </a:r>
            <a:endParaRPr lang="en-US" sz="32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sĩ đang khám bệnh cho bệnh nhân </a:t>
            </a:r>
            <a:r>
              <a:rPr lang="vi-VN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phòng khám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vi-VN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sân bóng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huấn luyện viên đang hướng dẫn cho các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4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等腰三角形 2">
            <a:extLst>
              <a:ext uri="{FF2B5EF4-FFF2-40B4-BE49-F238E27FC236}">
                <a16:creationId xmlns:a16="http://schemas.microsoft.com/office/drawing/2014/main" id="{6F470426-3EF0-4357-8587-826777256B09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03093" y="2110521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486737C2-A6F5-4A15-B02B-3CF3BC576D2F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914377"/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CCCBE03E-7256-4F57-ABC7-C94EDDE24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842346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36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36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8F21CDD-6405-48D9-A29D-7FA3D037B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36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914377" eaLnBrk="1" hangingPunct="1"/>
            <a:r>
              <a:rPr lang="en-US" altLang="zh-CN" sz="36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36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B4E00-0281-4104-86E3-E03834E0F64F}"/>
              </a:ext>
            </a:extLst>
          </p:cNvPr>
          <p:cNvSpPr/>
          <p:nvPr/>
        </p:nvSpPr>
        <p:spPr>
          <a:xfrm>
            <a:off x="2990851" y="231099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/>
            <a:r>
              <a:rPr lang="en-US" altLang="zh-CN" sz="6600" dirty="0">
                <a:ln>
                  <a:solidFill>
                    <a:srgbClr val="0070C0"/>
                  </a:solidFill>
                </a:ln>
                <a:solidFill>
                  <a:srgbClr val="EC008C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6600" dirty="0">
                <a:ln>
                  <a:solidFill>
                    <a:prstClr val="white"/>
                  </a:solidFill>
                </a:ln>
                <a:solidFill>
                  <a:srgbClr val="EC008C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6600" dirty="0" err="1">
                <a:ln>
                  <a:solidFill>
                    <a:srgbClr val="0070C0"/>
                  </a:solidFill>
                </a:ln>
                <a:solidFill>
                  <a:srgbClr val="EC008C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6600" dirty="0">
              <a:ln>
                <a:solidFill>
                  <a:srgbClr val="0070C0"/>
                </a:solidFill>
              </a:ln>
              <a:solidFill>
                <a:srgbClr val="EC008C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pic>
        <p:nvPicPr>
          <p:cNvPr id="20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D4E7FE4C-8F85-451D-98E1-C1956F3CF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04D74D-7947-45C4-BF84-19D713D75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076630" y="4090028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65261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autoUpdateAnimBg="0"/>
      <p:bldP spid="1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FE6EF1-FAFA-4780-AD39-66DF2F122DEE}"/>
              </a:ext>
            </a:extLst>
          </p:cNvPr>
          <p:cNvSpPr txBox="1"/>
          <p:nvPr/>
        </p:nvSpPr>
        <p:spPr>
          <a:xfrm>
            <a:off x="1086446" y="567126"/>
            <a:ext cx="9926352" cy="92333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Google Shape;304;p20">
            <a:extLst>
              <a:ext uri="{FF2B5EF4-FFF2-40B4-BE49-F238E27FC236}">
                <a16:creationId xmlns:a16="http://schemas.microsoft.com/office/drawing/2014/main" id="{72F22891-A90A-45B0-A16D-104F515A39E0}"/>
              </a:ext>
            </a:extLst>
          </p:cNvPr>
          <p:cNvSpPr txBox="1">
            <a:spLocks/>
          </p:cNvSpPr>
          <p:nvPr/>
        </p:nvSpPr>
        <p:spPr>
          <a:xfrm>
            <a:off x="1263243" y="827673"/>
            <a:ext cx="10273945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Ở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 chú thợ nề đang xây những ngôi nhà cao tầng</a:t>
            </a:r>
            <a:r>
              <a:rPr lang="en-US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3D6CA0-06F8-4A53-BED2-680BCB797C45}"/>
              </a:ext>
            </a:extLst>
          </p:cNvPr>
          <p:cNvSpPr txBox="1"/>
          <p:nvPr/>
        </p:nvSpPr>
        <p:spPr>
          <a:xfrm>
            <a:off x="1179202" y="2410938"/>
            <a:ext cx="9926352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3EEACD-EAC2-44C1-92A2-2E0BAC76290A}"/>
              </a:ext>
            </a:extLst>
          </p:cNvPr>
          <p:cNvSpPr txBox="1"/>
          <p:nvPr/>
        </p:nvSpPr>
        <p:spPr>
          <a:xfrm>
            <a:off x="1189316" y="3969564"/>
            <a:ext cx="9926352" cy="92333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3D225071-B78F-450A-B55C-49180545B73B}"/>
              </a:ext>
            </a:extLst>
          </p:cNvPr>
          <p:cNvSpPr txBox="1">
            <a:spLocks/>
          </p:cNvSpPr>
          <p:nvPr/>
        </p:nvSpPr>
        <p:spPr>
          <a:xfrm>
            <a:off x="1179202" y="110696"/>
            <a:ext cx="10273945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Trên công trường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, các chú thợ nề đang xây những ngôi nhà cao tầng.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618BF1-9A4A-4F4C-BD8D-F69CA97E07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0C4B91-4C69-47F3-813C-1057843FF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832592" y="5713731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8F8AB0-9D6C-45B7-ADCB-5A7D6F621AAB}"/>
              </a:ext>
            </a:extLst>
          </p:cNvPr>
          <p:cNvSpPr/>
          <p:nvPr/>
        </p:nvSpPr>
        <p:spPr>
          <a:xfrm>
            <a:off x="246632" y="1763291"/>
            <a:ext cx="819160" cy="3383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304;p20">
            <a:extLst>
              <a:ext uri="{FF2B5EF4-FFF2-40B4-BE49-F238E27FC236}">
                <a16:creationId xmlns:a16="http://schemas.microsoft.com/office/drawing/2014/main" id="{D1B8E51D-6958-45CF-9A7B-2E7E95DF4D77}"/>
              </a:ext>
            </a:extLst>
          </p:cNvPr>
          <p:cNvSpPr txBox="1">
            <a:spLocks/>
          </p:cNvSpPr>
          <p:nvPr/>
        </p:nvSpPr>
        <p:spPr>
          <a:xfrm>
            <a:off x="1271958" y="2055829"/>
            <a:ext cx="10273945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sĩ đang khám bệnh cho bệnh nhân 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phòng khám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EDAC5DF-359A-4223-80F4-8B35E78C021F}"/>
              </a:ext>
            </a:extLst>
          </p:cNvPr>
          <p:cNvSpPr/>
          <p:nvPr/>
        </p:nvSpPr>
        <p:spPr>
          <a:xfrm>
            <a:off x="246632" y="3273572"/>
            <a:ext cx="819160" cy="3383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04;p20">
            <a:extLst>
              <a:ext uri="{FF2B5EF4-FFF2-40B4-BE49-F238E27FC236}">
                <a16:creationId xmlns:a16="http://schemas.microsoft.com/office/drawing/2014/main" id="{EB4B37A2-EFF5-4BD8-8CD3-3BCEA166A23C}"/>
              </a:ext>
            </a:extLst>
          </p:cNvPr>
          <p:cNvSpPr txBox="1">
            <a:spLocks/>
          </p:cNvSpPr>
          <p:nvPr/>
        </p:nvSpPr>
        <p:spPr>
          <a:xfrm>
            <a:off x="1189316" y="2959897"/>
            <a:ext cx="10273945" cy="85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6AB0EC76-E189-4638-911E-2285959F9735}"/>
              </a:ext>
            </a:extLst>
          </p:cNvPr>
          <p:cNvSpPr txBox="1">
            <a:spLocks/>
          </p:cNvSpPr>
          <p:nvPr/>
        </p:nvSpPr>
        <p:spPr>
          <a:xfrm>
            <a:off x="1251083" y="3499254"/>
            <a:ext cx="10130182" cy="155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* 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sân bóng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huấn luyện viên đang hướng dẫn cho các cầu thủ tập luyện.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CD4A0F9-8317-4C3C-B417-52D55D5EC2BA}"/>
              </a:ext>
            </a:extLst>
          </p:cNvPr>
          <p:cNvSpPr/>
          <p:nvPr/>
        </p:nvSpPr>
        <p:spPr>
          <a:xfrm>
            <a:off x="409580" y="5092840"/>
            <a:ext cx="819160" cy="3383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04;p20">
            <a:extLst>
              <a:ext uri="{FF2B5EF4-FFF2-40B4-BE49-F238E27FC236}">
                <a16:creationId xmlns:a16="http://schemas.microsoft.com/office/drawing/2014/main" id="{1C25A737-2682-4A67-8058-74C8294C4368}"/>
              </a:ext>
            </a:extLst>
          </p:cNvPr>
          <p:cNvSpPr txBox="1">
            <a:spLocks/>
          </p:cNvSpPr>
          <p:nvPr/>
        </p:nvSpPr>
        <p:spPr>
          <a:xfrm>
            <a:off x="1179202" y="4470688"/>
            <a:ext cx="10273945" cy="160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l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huấn luyện viên đang hướng dẫn cho các cầu thủ tập luyện</a:t>
            </a:r>
            <a:r>
              <a:rPr lang="en-US" sz="32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35743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39964" y="1353495"/>
            <a:ext cx="5007840" cy="3176371"/>
            <a:chOff x="3767767" y="2802467"/>
            <a:chExt cx="5007840" cy="3176371"/>
          </a:xfrm>
        </p:grpSpPr>
        <p:grpSp>
          <p:nvGrpSpPr>
            <p:cNvPr id="27" name="组合 13"/>
            <p:cNvGrpSpPr/>
            <p:nvPr/>
          </p:nvGrpSpPr>
          <p:grpSpPr>
            <a:xfrm>
              <a:off x="3767767" y="2802467"/>
              <a:ext cx="5007840" cy="3176371"/>
              <a:chOff x="2431076" y="1669107"/>
              <a:chExt cx="4527549" cy="4183534"/>
            </a:xfrm>
          </p:grpSpPr>
          <p:pic>
            <p:nvPicPr>
              <p:cNvPr id="28" name="图片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2810" y="1669107"/>
                <a:ext cx="4484083" cy="4103110"/>
              </a:xfrm>
              <a:prstGeom prst="rect">
                <a:avLst/>
              </a:prstGeom>
            </p:spPr>
          </p:pic>
          <p:sp>
            <p:nvSpPr>
              <p:cNvPr id="29" name="Freeform 5"/>
              <p:cNvSpPr/>
              <p:nvPr/>
            </p:nvSpPr>
            <p:spPr bwMode="auto">
              <a:xfrm>
                <a:off x="2431076" y="1701328"/>
                <a:ext cx="4527549" cy="4151313"/>
              </a:xfrm>
              <a:custGeom>
                <a:avLst/>
                <a:gdLst>
                  <a:gd name="T0" fmla="*/ 50 w 1066"/>
                  <a:gd name="T1" fmla="*/ 479 h 977"/>
                  <a:gd name="T2" fmla="*/ 512 w 1066"/>
                  <a:gd name="T3" fmla="*/ 12 h 977"/>
                  <a:gd name="T4" fmla="*/ 1043 w 1066"/>
                  <a:gd name="T5" fmla="*/ 408 h 977"/>
                  <a:gd name="T6" fmla="*/ 625 w 1066"/>
                  <a:gd name="T7" fmla="*/ 907 h 977"/>
                  <a:gd name="T8" fmla="*/ 50 w 1066"/>
                  <a:gd name="T9" fmla="*/ 479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6" h="977">
                    <a:moveTo>
                      <a:pt x="50" y="479"/>
                    </a:moveTo>
                    <a:cubicBezTo>
                      <a:pt x="92" y="156"/>
                      <a:pt x="235" y="23"/>
                      <a:pt x="512" y="12"/>
                    </a:cubicBezTo>
                    <a:cubicBezTo>
                      <a:pt x="787" y="0"/>
                      <a:pt x="1021" y="156"/>
                      <a:pt x="1043" y="408"/>
                    </a:cubicBezTo>
                    <a:cubicBezTo>
                      <a:pt x="1066" y="676"/>
                      <a:pt x="922" y="860"/>
                      <a:pt x="625" y="907"/>
                    </a:cubicBezTo>
                    <a:cubicBezTo>
                      <a:pt x="175" y="977"/>
                      <a:pt x="0" y="861"/>
                      <a:pt x="50" y="47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070603" y="3533354"/>
              <a:ext cx="440216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4400" b="1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4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4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11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44C373B-E35C-44D6-919B-F8A7414E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0264" y="2433294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2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A85A8A1-F709-466D-9E4B-BDA25D6B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59081" y="647046"/>
            <a:ext cx="6029565" cy="1281101"/>
          </a:xfrm>
          <a:prstGeom prst="roundRect">
            <a:avLst>
              <a:gd name="adj" fmla="val 1261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41" y="4825452"/>
            <a:ext cx="915680" cy="13460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EB4CC10-8F89-459C-8F77-67B83483B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277722" y="899180"/>
            <a:ext cx="4817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nhí</a:t>
            </a:r>
            <a:endParaRPr lang="en-US" sz="4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组合 23"/>
          <p:cNvGrpSpPr/>
          <p:nvPr/>
        </p:nvGrpSpPr>
        <p:grpSpPr>
          <a:xfrm>
            <a:off x="9034894" y="5194822"/>
            <a:ext cx="2958986" cy="1499997"/>
            <a:chOff x="7361868" y="4839252"/>
            <a:chExt cx="4426359" cy="2160737"/>
          </a:xfrm>
        </p:grpSpPr>
        <p:pic>
          <p:nvPicPr>
            <p:cNvPr id="40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41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42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43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23EEA07-9207-45F0-BBD5-CC1E73BAC178}"/>
              </a:ext>
            </a:extLst>
          </p:cNvPr>
          <p:cNvSpPr/>
          <p:nvPr/>
        </p:nvSpPr>
        <p:spPr>
          <a:xfrm>
            <a:off x="1253946" y="2145185"/>
            <a:ext cx="4820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endParaRPr lang="en-US" sz="4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D748A-7E1C-41F7-B4AD-70978C7F3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54" y="2821419"/>
            <a:ext cx="3838914" cy="328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2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31437706">
            <a:hlinkClick r:id="" action="ppaction://media"/>
            <a:extLst>
              <a:ext uri="{FF2B5EF4-FFF2-40B4-BE49-F238E27FC236}">
                <a16:creationId xmlns:a16="http://schemas.microsoft.com/office/drawing/2014/main" id="{6E18BBB0-424C-4B69-BD10-280BE2C34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77109" y="199069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rgbClr val="FFFFFF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98012" y="2015800"/>
            <a:ext cx="9993598" cy="1239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7200" b="1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  <a:endParaRPr lang="en-US" sz="720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5108-F00B-43C6-A140-1571CC33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a em là công nhân lái xe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A01190E7-9272-4277-B150-5FE7E317C2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2266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9866BEA-76CF-47D6-996C-93A37832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467" y="2843253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D47DE9-B69E-4479-964A-52FCE50AA4B2}"/>
              </a:ext>
            </a:extLst>
          </p:cNvPr>
          <p:cNvGrpSpPr/>
          <p:nvPr/>
        </p:nvGrpSpPr>
        <p:grpSpPr>
          <a:xfrm>
            <a:off x="3742380" y="1018240"/>
            <a:ext cx="7733928" cy="3650026"/>
            <a:chOff x="2537927" y="20446"/>
            <a:chExt cx="1107330" cy="1052870"/>
          </a:xfrm>
        </p:grpSpPr>
        <p:sp>
          <p:nvSpPr>
            <p:cNvPr id="9" name="Google Shape;1159;p27">
              <a:extLst>
                <a:ext uri="{FF2B5EF4-FFF2-40B4-BE49-F238E27FC236}">
                  <a16:creationId xmlns:a16="http://schemas.microsoft.com/office/drawing/2014/main" id="{359D3093-9DFB-403A-9264-9432E36E2B95}"/>
                </a:ext>
              </a:extLst>
            </p:cNvPr>
            <p:cNvSpPr/>
            <p:nvPr/>
          </p:nvSpPr>
          <p:spPr>
            <a:xfrm>
              <a:off x="2537927" y="20446"/>
              <a:ext cx="1107330" cy="1052870"/>
            </a:xfrm>
            <a:prstGeom prst="wedgeRoundRectCallout">
              <a:avLst>
                <a:gd name="adj1" fmla="val -65885"/>
                <a:gd name="adj2" fmla="val 41864"/>
                <a:gd name="adj3" fmla="val 16667"/>
              </a:avLst>
            </a:prstGeom>
            <a:solidFill>
              <a:srgbClr val="9CE8D9">
                <a:lumMod val="60000"/>
                <a:lumOff val="40000"/>
              </a:srgbClr>
            </a:solidFill>
            <a:ln w="38100">
              <a:solidFill>
                <a:srgbClr val="FFFFFF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AD3A19-0C5D-4C0C-A9C4-5C29FA0DA7D3}"/>
                </a:ext>
              </a:extLst>
            </p:cNvPr>
            <p:cNvSpPr/>
            <p:nvPr/>
          </p:nvSpPr>
          <p:spPr>
            <a:xfrm>
              <a:off x="2558839" y="73468"/>
              <a:ext cx="994185" cy="878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nghề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7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F9BA51F9-05D3-416C-8C35-4F9575AAA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9284" y="-1949852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6057F4-B27E-4767-ADCF-A5AD9D093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5599522"/>
            <a:ext cx="12190132" cy="12569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33103B-D85B-44FD-9ECD-603B113CD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416"/>
            <a:ext cx="2059479" cy="2783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600" y="1931702"/>
            <a:ext cx="10466363" cy="195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solidFill>
                  <a:srgbClr val="F95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23"/>
          <p:cNvGrpSpPr/>
          <p:nvPr/>
        </p:nvGrpSpPr>
        <p:grpSpPr>
          <a:xfrm>
            <a:off x="8440572" y="5186555"/>
            <a:ext cx="3555810" cy="1636216"/>
            <a:chOff x="7361868" y="4839252"/>
            <a:chExt cx="4426359" cy="2160737"/>
          </a:xfrm>
        </p:grpSpPr>
        <p:pic>
          <p:nvPicPr>
            <p:cNvPr id="18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19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20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21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459962" y="1036545"/>
            <a:ext cx="4228159" cy="4228156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 dirty="0">
              <a:solidFill>
                <a:srgbClr val="FFFFFF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2137" y="2162419"/>
            <a:ext cx="6096000" cy="12336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Luyện</a:t>
            </a:r>
            <a:r>
              <a:rPr lang="en-US" sz="72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từ</a:t>
            </a:r>
            <a:endParaRPr lang="en-US" sz="72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69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5" name="Google Shape;304;p20"/>
          <p:cNvSpPr txBox="1">
            <a:spLocks/>
          </p:cNvSpPr>
          <p:nvPr/>
        </p:nvSpPr>
        <p:spPr>
          <a:xfrm>
            <a:off x="1332895" y="490190"/>
            <a:ext cx="7093654" cy="152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2 khổ thơ dưới đây:</a:t>
            </a:r>
          </a:p>
          <a:p>
            <a:pPr algn="l"/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người.</a:t>
            </a:r>
          </a:p>
          <a:p>
            <a:pPr algn="l"/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hoạt động của người đó.</a:t>
            </a:r>
            <a:endParaRPr lang="en-US" sz="2800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304;p20">
            <a:extLst>
              <a:ext uri="{FF2B5EF4-FFF2-40B4-BE49-F238E27FC236}">
                <a16:creationId xmlns:a16="http://schemas.microsoft.com/office/drawing/2014/main" id="{5E4E9293-7029-4629-A125-0BAFD3DC2B34}"/>
              </a:ext>
            </a:extLst>
          </p:cNvPr>
          <p:cNvSpPr txBox="1">
            <a:spLocks/>
          </p:cNvSpPr>
          <p:nvPr/>
        </p:nvSpPr>
        <p:spPr>
          <a:xfrm>
            <a:off x="3824305" y="2050716"/>
            <a:ext cx="709365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nề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nên bao nhà cửa.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mỏ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 lên thật nhiều than.</a:t>
            </a: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hàn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 nhịp cầu đất nước.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thầy thuốc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 bệnh cho mọi người.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304;p20">
            <a:extLst>
              <a:ext uri="{FF2B5EF4-FFF2-40B4-BE49-F238E27FC236}">
                <a16:creationId xmlns:a16="http://schemas.microsoft.com/office/drawing/2014/main" id="{7F621C1C-588A-4497-B236-3A1EE79CB9FA}"/>
              </a:ext>
            </a:extLst>
          </p:cNvPr>
          <p:cNvSpPr txBox="1">
            <a:spLocks/>
          </p:cNvSpPr>
          <p:nvPr/>
        </p:nvSpPr>
        <p:spPr>
          <a:xfrm>
            <a:off x="6778520" y="5525436"/>
            <a:ext cx="1648029" cy="58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/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Yến Thảo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57FD2-A23B-46F8-99CD-80E904E4B1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33" y="2194805"/>
            <a:ext cx="4398899" cy="341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6F81D-0A87-40A5-AC87-33FDCD7A0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99"/>
          <a:stretch/>
        </p:blipFill>
        <p:spPr>
          <a:xfrm>
            <a:off x="7602534" y="714477"/>
            <a:ext cx="2510468" cy="618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F6E6A-310B-44D3-AB33-622DB30CAA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" y="2385378"/>
            <a:ext cx="3744640" cy="3452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235C13-5655-4574-9959-3C36C7952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5" t="44975" r="-4029" b="-8246"/>
          <a:stretch/>
        </p:blipFill>
        <p:spPr>
          <a:xfrm>
            <a:off x="7391633" y="1473883"/>
            <a:ext cx="2793491" cy="8130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63F34E-2BC2-4DE5-AE4D-6C85B6BB8865}"/>
              </a:ext>
            </a:extLst>
          </p:cNvPr>
          <p:cNvCxnSpPr>
            <a:cxnSpLocks/>
          </p:cNvCxnSpPr>
          <p:nvPr/>
        </p:nvCxnSpPr>
        <p:spPr>
          <a:xfrm>
            <a:off x="5697415" y="2385378"/>
            <a:ext cx="1081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F76CE8-4CFA-48CC-98D2-4F3E6E0396B1}"/>
              </a:ext>
            </a:extLst>
          </p:cNvPr>
          <p:cNvCxnSpPr>
            <a:cxnSpLocks/>
          </p:cNvCxnSpPr>
          <p:nvPr/>
        </p:nvCxnSpPr>
        <p:spPr>
          <a:xfrm>
            <a:off x="3824305" y="2835544"/>
            <a:ext cx="743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0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7799" y="177799"/>
            <a:ext cx="11836400" cy="5702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51B3CDC-8953-4068-B9A3-7AFBF99A5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357082"/>
            <a:ext cx="12190132" cy="226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2567BA2-6EC6-4953-BE2E-C10D44A33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11" name="Google Shape;304;p20">
            <a:extLst>
              <a:ext uri="{FF2B5EF4-FFF2-40B4-BE49-F238E27FC236}">
                <a16:creationId xmlns:a16="http://schemas.microsoft.com/office/drawing/2014/main" id="{09C6E495-8E11-4A1E-8F1F-AC196CC1E153}"/>
              </a:ext>
            </a:extLst>
          </p:cNvPr>
          <p:cNvSpPr txBox="1">
            <a:spLocks/>
          </p:cNvSpPr>
          <p:nvPr/>
        </p:nvSpPr>
        <p:spPr>
          <a:xfrm>
            <a:off x="4086540" y="2538263"/>
            <a:ext cx="709365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nề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nên bao nhà cửa.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mỏ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 lên thật nhiều than.</a:t>
            </a: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thợ hàn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 nhịp cầu đất nước.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chơi làm thầy thuốc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 bệnh cho mọi người. </a:t>
            </a:r>
            <a:endParaRPr lang="en-US" sz="28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08B1B-8DFD-4197-8A1C-04A14714599E}"/>
              </a:ext>
            </a:extLst>
          </p:cNvPr>
          <p:cNvSpPr txBox="1"/>
          <p:nvPr/>
        </p:nvSpPr>
        <p:spPr>
          <a:xfrm>
            <a:off x="309489" y="1247902"/>
            <a:ext cx="2976057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9B49E-45C6-4521-AA84-690ABF4672AA}"/>
              </a:ext>
            </a:extLst>
          </p:cNvPr>
          <p:cNvSpPr txBox="1"/>
          <p:nvPr/>
        </p:nvSpPr>
        <p:spPr>
          <a:xfrm>
            <a:off x="8271804" y="1247902"/>
            <a:ext cx="361070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23FA-AE93-4A56-9DD6-9EFCC4B1F66A}"/>
              </a:ext>
            </a:extLst>
          </p:cNvPr>
          <p:cNvSpPr txBox="1"/>
          <p:nvPr/>
        </p:nvSpPr>
        <p:spPr>
          <a:xfrm>
            <a:off x="1011806" y="211120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C84A5-9F86-4EC8-BD79-BD6300C6A7A9}"/>
              </a:ext>
            </a:extLst>
          </p:cNvPr>
          <p:cNvSpPr txBox="1"/>
          <p:nvPr/>
        </p:nvSpPr>
        <p:spPr>
          <a:xfrm>
            <a:off x="9314242" y="2036500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6D6D5-49E7-4B89-A589-DB3FF9841438}"/>
              </a:ext>
            </a:extLst>
          </p:cNvPr>
          <p:cNvSpPr txBox="1"/>
          <p:nvPr/>
        </p:nvSpPr>
        <p:spPr>
          <a:xfrm>
            <a:off x="1011806" y="291316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11C19-1BBD-43B7-AA4D-557F6CAFF6FE}"/>
              </a:ext>
            </a:extLst>
          </p:cNvPr>
          <p:cNvSpPr txBox="1"/>
          <p:nvPr/>
        </p:nvSpPr>
        <p:spPr>
          <a:xfrm>
            <a:off x="9314242" y="2838460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301B59-E1D0-4EF4-9DA5-F6806CE78743}"/>
              </a:ext>
            </a:extLst>
          </p:cNvPr>
          <p:cNvSpPr txBox="1"/>
          <p:nvPr/>
        </p:nvSpPr>
        <p:spPr>
          <a:xfrm>
            <a:off x="1011806" y="380510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963031-9AC7-4BC0-9CF1-493CF665C17F}"/>
              </a:ext>
            </a:extLst>
          </p:cNvPr>
          <p:cNvSpPr txBox="1"/>
          <p:nvPr/>
        </p:nvSpPr>
        <p:spPr>
          <a:xfrm>
            <a:off x="9314242" y="3730400"/>
            <a:ext cx="160371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39C827-B093-41ED-A992-86F32DC2A078}"/>
              </a:ext>
            </a:extLst>
          </p:cNvPr>
          <p:cNvSpPr txBox="1"/>
          <p:nvPr/>
        </p:nvSpPr>
        <p:spPr>
          <a:xfrm>
            <a:off x="1011806" y="4772588"/>
            <a:ext cx="1716259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B30C76-441E-414C-B12B-74E41A68C677}"/>
              </a:ext>
            </a:extLst>
          </p:cNvPr>
          <p:cNvSpPr txBox="1"/>
          <p:nvPr/>
        </p:nvSpPr>
        <p:spPr>
          <a:xfrm>
            <a:off x="9044862" y="4723822"/>
            <a:ext cx="2142476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9277E-1776-45EE-814E-E169BDA54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404738"/>
            <a:ext cx="5319932" cy="4515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1A540B-035F-4617-823A-1E77F84C75B3}"/>
              </a:ext>
            </a:extLst>
          </p:cNvPr>
          <p:cNvSpPr txBox="1"/>
          <p:nvPr/>
        </p:nvSpPr>
        <p:spPr>
          <a:xfrm>
            <a:off x="969602" y="5262371"/>
            <a:ext cx="4741881" cy="76944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DB714-16D7-4AD7-8BE7-DFA1345A6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4" y="1038371"/>
            <a:ext cx="5474603" cy="3881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FF9E7-3CA7-4511-8E72-63503F800CF1}"/>
              </a:ext>
            </a:extLst>
          </p:cNvPr>
          <p:cNvSpPr txBox="1"/>
          <p:nvPr/>
        </p:nvSpPr>
        <p:spPr>
          <a:xfrm>
            <a:off x="6661656" y="5217092"/>
            <a:ext cx="4741881" cy="76944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5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504</Words>
  <Application>Microsoft Office PowerPoint</Application>
  <PresentationFormat>Widescreen</PresentationFormat>
  <Paragraphs>93</Paragraphs>
  <Slides>19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Arial-Rounded</vt:lpstr>
      <vt:lpstr>Bodoni MT</vt:lpstr>
      <vt:lpstr>Calibri</vt:lpstr>
      <vt:lpstr>Coiny</vt:lpstr>
      <vt:lpstr>Odibee Sans</vt:lpstr>
      <vt:lpstr>Times New Roman</vt:lpstr>
      <vt:lpstr>UVN Banh Mi</vt:lpstr>
      <vt:lpstr>字魂52号-阿开漫画体</vt:lpstr>
      <vt:lpstr>方正卡通简体</vt:lpstr>
      <vt:lpstr>方正清刻本悦宋简体</vt:lpstr>
      <vt:lpstr>方正行楷简体</vt:lpstr>
      <vt:lpstr>汉真广标</vt:lpstr>
      <vt:lpstr>Office 主题​​</vt:lpstr>
      <vt:lpstr>1_Office 主题​​</vt:lpstr>
      <vt:lpstr>Office 主题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thuytrang271193@gmail.com</cp:lastModifiedBy>
  <cp:revision>111</cp:revision>
  <dcterms:created xsi:type="dcterms:W3CDTF">2017-07-27T09:27:08Z</dcterms:created>
  <dcterms:modified xsi:type="dcterms:W3CDTF">2025-01-03T00:48:46Z</dcterms:modified>
</cp:coreProperties>
</file>