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  <p:sldMasterId id="2147483686" r:id="rId4"/>
  </p:sldMasterIdLst>
  <p:notesMasterIdLst>
    <p:notesMasterId r:id="rId23"/>
  </p:notesMasterIdLst>
  <p:sldIdLst>
    <p:sldId id="2007577162" r:id="rId5"/>
    <p:sldId id="3394" r:id="rId6"/>
    <p:sldId id="259" r:id="rId7"/>
    <p:sldId id="258" r:id="rId8"/>
    <p:sldId id="257" r:id="rId9"/>
    <p:sldId id="260" r:id="rId10"/>
    <p:sldId id="278" r:id="rId11"/>
    <p:sldId id="279" r:id="rId12"/>
    <p:sldId id="261" r:id="rId13"/>
    <p:sldId id="262" r:id="rId14"/>
    <p:sldId id="263" r:id="rId15"/>
    <p:sldId id="2007577159" r:id="rId16"/>
    <p:sldId id="2007577160" r:id="rId17"/>
    <p:sldId id="275" r:id="rId18"/>
    <p:sldId id="276" r:id="rId19"/>
    <p:sldId id="2007577163" r:id="rId20"/>
    <p:sldId id="20075771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  <a:srgbClr val="E9F8E0"/>
    <a:srgbClr val="D8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42ACD-6625-43EE-994F-87280663EB4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2B530-01AC-4AE8-9BB0-3405CBC82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648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928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2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45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01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111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259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313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96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6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1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307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0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94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06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28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86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54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3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22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3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97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9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5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2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6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3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7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33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25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46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34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8A2C5F-F7A4-4FFB-ADEF-BFFFD25E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32055-C49F-492B-93DC-C7736C87E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53738B-85C7-47CB-8085-D8D4EDEC8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BBA39D-804F-46DA-8A32-AEA16D967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E51214-5701-42B5-91B3-2070B4A6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4E1D75-3578-4F90-A26A-0E85671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9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6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4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38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9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51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6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E060670-4D26-48ED-9635-2C1F39A6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3775CD-3B67-46D3-B2A2-63098E80E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489BB3-2455-41C7-AC8A-304689557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7D76-960B-46FE-A880-7E807A291F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789089-EC4B-49E7-BB95-074FD5FD2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0331C-5BA4-4482-94B3-C523C76E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7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46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gif"/><Relationship Id="rId14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emf"/><Relationship Id="rId3" Type="http://schemas.openxmlformats.org/officeDocument/2006/relationships/image" Target="../media/image51.emf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F46E9B7-16A5-4AE7-92BA-287BC75B9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D4A67A-FF59-4105-B468-C3B4C1831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27E655-B325-42AD-82B9-A85796D3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844" y="4568058"/>
            <a:ext cx="2185920" cy="18901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2185730-5AFE-4724-A59F-AA7BC0019D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0" y="6272170"/>
            <a:ext cx="12192000" cy="5858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350D85-3830-491E-A0F9-A2C3526A2C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/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E10F698-A635-4763-8440-7F27D65A5E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/>
        </p:blipFill>
        <p:spPr>
          <a:xfrm>
            <a:off x="0" y="6512426"/>
            <a:ext cx="12192000" cy="345575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15C619C1-02B1-49B1-B7A5-32BF9A3E369B}"/>
              </a:ext>
            </a:extLst>
          </p:cNvPr>
          <p:cNvGrpSpPr/>
          <p:nvPr/>
        </p:nvGrpSpPr>
        <p:grpSpPr>
          <a:xfrm>
            <a:off x="10147313" y="371534"/>
            <a:ext cx="1377939" cy="1015337"/>
            <a:chOff x="5253037" y="2590800"/>
            <a:chExt cx="2322286" cy="171118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3E2D120-3468-4D4B-B4B9-C1444429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A4EF704-B512-4B36-A236-7907CFE37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8F5319F2-4D02-40B1-8520-15B11B51A8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24" y="286722"/>
            <a:ext cx="1158195" cy="16305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002813B-2DDD-4B2C-BEF1-F3ED21D7B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379201" y="2094985"/>
            <a:ext cx="1158195" cy="16305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6A8BC6F-B181-4054-AA8B-81B23D186E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9" y="3435449"/>
            <a:ext cx="2310155" cy="29568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921" y="584999"/>
            <a:ext cx="11257280" cy="405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BFE8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 MỪNG CÁC CON </a:t>
            </a:r>
          </a:p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BFE8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 VỚI TIẾT HỌC </a:t>
            </a:r>
          </a:p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TIẾNG VIỆT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1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00091 0.084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" name="Google Shape;315;p20"/>
          <p:cNvGrpSpPr/>
          <p:nvPr/>
        </p:nvGrpSpPr>
        <p:grpSpPr>
          <a:xfrm>
            <a:off x="1623834" y="1395641"/>
            <a:ext cx="1320841" cy="1229757"/>
            <a:chOff x="1376172" y="452280"/>
            <a:chExt cx="1320841" cy="1229757"/>
          </a:xfrm>
        </p:grpSpPr>
        <p:sp>
          <p:nvSpPr>
            <p:cNvPr id="37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1449;p30"/>
          <p:cNvGrpSpPr/>
          <p:nvPr/>
        </p:nvGrpSpPr>
        <p:grpSpPr>
          <a:xfrm rot="-616622">
            <a:off x="4703348" y="995886"/>
            <a:ext cx="1080711" cy="1299803"/>
            <a:chOff x="3368409" y="1154615"/>
            <a:chExt cx="994364" cy="1195950"/>
          </a:xfrm>
        </p:grpSpPr>
        <p:sp>
          <p:nvSpPr>
            <p:cNvPr id="54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rgbClr val="FFE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35" y="2245417"/>
            <a:ext cx="6719413" cy="26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6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lang="en-US" sz="4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855558" y="4116604"/>
            <a:ext cx="69634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vi-VN" sz="36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ông vui, tấp nập do nhiều người qua lại hay hoạt động</a:t>
            </a:r>
            <a:endParaRPr lang="en-US" sz="3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906815-C65C-4591-B5E0-AFE78FC91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8" y="2096959"/>
            <a:ext cx="3668055" cy="3668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FEDFA9-605B-45F9-8FAE-F65E19661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20" y="1427882"/>
            <a:ext cx="5935135" cy="262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057" y="5575373"/>
            <a:ext cx="884976" cy="88497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59845" y="733837"/>
            <a:ext cx="419858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defTabSz="914377">
              <a:defRPr/>
            </a:pPr>
            <a:r>
              <a:rPr lang="en-US" sz="8000" b="1" dirty="0">
                <a:solidFill>
                  <a:srgbClr val="DA00DA"/>
                </a:solidFill>
                <a:latin typeface="Calibri" panose="020F0502020204030204"/>
              </a:rPr>
              <a:t>HÁI HOA</a:t>
            </a:r>
          </a:p>
          <a:p>
            <a:pPr defTabSz="914377">
              <a:defRPr/>
            </a:pPr>
            <a:r>
              <a:rPr lang="en-US" sz="8000" b="1" dirty="0">
                <a:solidFill>
                  <a:srgbClr val="DA00DA"/>
                </a:solidFill>
                <a:latin typeface="Calibri" panose="020F0502020204030204"/>
              </a:rPr>
              <a:t>DÂN CHỦ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1"/>
            <a:ext cx="495300" cy="43815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8"/>
            <a:ext cx="495300" cy="43815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9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59845" y="4685602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7331" y="4653349"/>
            <a:ext cx="5786423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02" y="1014033"/>
            <a:ext cx="1445332" cy="14453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699" y="3688630"/>
            <a:ext cx="1319821" cy="1319821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9651" y="983175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80" y="879278"/>
            <a:ext cx="682399" cy="6387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082B0C8-9718-4E55-BF91-7D40DB979A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699" y="5575373"/>
            <a:ext cx="884976" cy="88497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36D79AA-9D78-4096-8BD3-F015672171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24" y="5575373"/>
            <a:ext cx="884976" cy="8849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BACDE0D-CB02-4CF7-9B07-B67E52604B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656" y="5602829"/>
            <a:ext cx="884976" cy="8849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EF5142B-C529-46EB-ABB1-A9F70A5FD2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279" y="5602829"/>
            <a:ext cx="884976" cy="8849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C433EB3-5011-4D3A-B0CE-D2D6FBF0E9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27" y="5575373"/>
            <a:ext cx="884976" cy="88497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3BB2B6B-FDCD-4904-8E40-7FF256A62C8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91" y="5575373"/>
            <a:ext cx="884976" cy="8849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6FA5458-E5D3-41FF-A18B-15863EAD2A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69" y="5575373"/>
            <a:ext cx="884976" cy="88497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6AD4781-C953-4ECD-863E-5102E4D8CF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465" y="5575373"/>
            <a:ext cx="884976" cy="88497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4B5F9CD-D8CE-4B49-AA5A-E0128EE408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28" y="5602829"/>
            <a:ext cx="884976" cy="884976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0195FE8-159B-40B6-AAAD-E0AECE335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19" y="5602829"/>
            <a:ext cx="884976" cy="8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5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7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17284E-7 L -0.66736 -0.06728 " pathEditMode="relative" rAng="0" ptsTypes="AA">
                                      <p:cBhvr>
                                        <p:cTn id="3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68" y="-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2 L -0.1882 -0.85926 " pathEditMode="relative" rAng="0" ptsTypes="AA">
                                      <p:cBhvr>
                                        <p:cTn id="4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7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58025E-6 L -0.5066 0.30926 " pathEditMode="relative" rAng="0" ptsTypes="AA">
                                      <p:cBhvr>
                                        <p:cTn id="5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30" y="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3 0.11512 L -0.09097 -0.77284 " pathEditMode="relative" rAng="0" ptsTypes="AA">
                                      <p:cBhvr>
                                        <p:cTn id="73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323E06D-0A40-4C04-80CD-9D414FA6F7BE}"/>
              </a:ext>
            </a:extLst>
          </p:cNvPr>
          <p:cNvGrpSpPr/>
          <p:nvPr/>
        </p:nvGrpSpPr>
        <p:grpSpPr>
          <a:xfrm>
            <a:off x="-14513" y="-36198"/>
            <a:ext cx="12249265" cy="6981372"/>
            <a:chOff x="-14514" y="-36198"/>
            <a:chExt cx="12249265" cy="6981372"/>
          </a:xfrm>
        </p:grpSpPr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68308513-C96F-4006-986E-B90BCF65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72E35EA5-6955-413D-842B-86221010E3C6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dirty="0">
                <a:solidFill>
                  <a:prstClr val="white"/>
                </a:solidFill>
                <a:latin typeface="Helvetica" panose="020F0502020204030204"/>
                <a:cs typeface="Helvetica"/>
                <a:sym typeface="+mn-lt"/>
              </a:endParaRPr>
            </a:p>
          </p:txBody>
        </p:sp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2476ABB5-5DE1-4277-84A7-5066B8E60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DD670E77-7CEF-4909-9222-D8042D04E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86" name="图片 85">
              <a:extLst>
                <a:ext uri="{FF2B5EF4-FFF2-40B4-BE49-F238E27FC236}">
                  <a16:creationId xmlns:a16="http://schemas.microsoft.com/office/drawing/2014/main" id="{6308C0FA-48E9-4238-9B02-95A7A5568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D7665200-9BD6-4806-8387-A1392A6ABD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769FB595-70CD-471E-AC93-DB23F023E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81965B8B-E312-45D3-8C59-21B733ADB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id="{5FD878B7-4F9B-42E7-BEAB-1A0907192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32AC3292-B039-4A09-AFD1-1113D111C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79D8AE25-ADE4-47AC-9D57-CA0E6E852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05F138AD-A2A0-4EDD-A8A7-BB8A04CA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2188D873-B637-4BA3-9712-AF3B7FED4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9C23A438-704B-4A8D-9F7C-3695B8717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FEAE726F-E11C-4691-BB71-C7AEA18D1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3196E729-FA05-4EA9-A5DB-2A229004D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98" name="图片 97">
              <a:extLst>
                <a:ext uri="{FF2B5EF4-FFF2-40B4-BE49-F238E27FC236}">
                  <a16:creationId xmlns:a16="http://schemas.microsoft.com/office/drawing/2014/main" id="{24D9ACC3-6A87-45A9-A62C-F520C15DD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ACE21F58-6834-4A33-BD3C-493EB1DF0B14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100" name="任意多边形 38">
                <a:extLst>
                  <a:ext uri="{FF2B5EF4-FFF2-40B4-BE49-F238E27FC236}">
                    <a16:creationId xmlns:a16="http://schemas.microsoft.com/office/drawing/2014/main" id="{B1B364ED-A409-4D9C-8FCD-BD4D77EC4765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Helvetica" panose="020F0502020204030204"/>
                  <a:cs typeface="Helvetica"/>
                  <a:sym typeface="+mn-lt"/>
                </a:endParaRPr>
              </a:p>
            </p:txBody>
          </p:sp>
          <p:sp>
            <p:nvSpPr>
              <p:cNvPr id="101" name="任意多边形 80">
                <a:extLst>
                  <a:ext uri="{FF2B5EF4-FFF2-40B4-BE49-F238E27FC236}">
                    <a16:creationId xmlns:a16="http://schemas.microsoft.com/office/drawing/2014/main" id="{0FFF5698-CF7D-43C5-A107-84DD3C100B73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 dirty="0">
                  <a:solidFill>
                    <a:prstClr val="white"/>
                  </a:solidFill>
                  <a:latin typeface="Helvetica" panose="020F0502020204030204"/>
                  <a:cs typeface="Helvetica"/>
                  <a:sym typeface="+mn-lt"/>
                </a:endParaRPr>
              </a:p>
            </p:txBody>
          </p:sp>
        </p:grp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8297E9A5-FD55-4189-8769-07B4F9A1C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917A04CB-2B15-4925-9E40-A6895278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EFE1D24B-5FBC-4B5E-9587-1835FE455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105" name="图片 104">
              <a:extLst>
                <a:ext uri="{FF2B5EF4-FFF2-40B4-BE49-F238E27FC236}">
                  <a16:creationId xmlns:a16="http://schemas.microsoft.com/office/drawing/2014/main" id="{60F0B598-DF9E-4005-B737-4D3F45044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1A3E0F3F-A0A0-4C0E-8F46-52A1A360D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107" name="图片 106">
              <a:extLst>
                <a:ext uri="{FF2B5EF4-FFF2-40B4-BE49-F238E27FC236}">
                  <a16:creationId xmlns:a16="http://schemas.microsoft.com/office/drawing/2014/main" id="{9FFED55D-4A6E-45FD-BF6D-0446B8E9B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4F122A35-1B1D-43D6-B2CD-22E0784C7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109" name="图片 108">
              <a:extLst>
                <a:ext uri="{FF2B5EF4-FFF2-40B4-BE49-F238E27FC236}">
                  <a16:creationId xmlns:a16="http://schemas.microsoft.com/office/drawing/2014/main" id="{F0D5BC2F-D805-4FFE-BAF7-FB68E7689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sp>
        <p:nvSpPr>
          <p:cNvPr id="67" name="任意多边形 133">
            <a:extLst>
              <a:ext uri="{FF2B5EF4-FFF2-40B4-BE49-F238E27FC236}">
                <a16:creationId xmlns:a16="http://schemas.microsoft.com/office/drawing/2014/main" id="{AF5BFA20-1B4F-4AE5-BE80-C3F499B741D3}"/>
              </a:ext>
            </a:extLst>
          </p:cNvPr>
          <p:cNvSpPr/>
          <p:nvPr/>
        </p:nvSpPr>
        <p:spPr>
          <a:xfrm flipH="1">
            <a:off x="1860865" y="1806331"/>
            <a:ext cx="7228743" cy="4460288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Helvetica" panose="020F0502020204030204"/>
              <a:cs typeface="Helvetica"/>
              <a:sym typeface="+mn-lt"/>
            </a:endParaRPr>
          </a:p>
        </p:txBody>
      </p:sp>
      <p:pic>
        <p:nvPicPr>
          <p:cNvPr id="284" name="图片 283">
            <a:extLst>
              <a:ext uri="{FF2B5EF4-FFF2-40B4-BE49-F238E27FC236}">
                <a16:creationId xmlns:a16="http://schemas.microsoft.com/office/drawing/2014/main" id="{23447623-6F44-40F0-811B-0B22C50B01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44535">
            <a:off x="526734" y="574073"/>
            <a:ext cx="991973" cy="1459792"/>
          </a:xfrm>
          <a:prstGeom prst="rect">
            <a:avLst/>
          </a:prstGeom>
        </p:spPr>
      </p:pic>
      <p:pic>
        <p:nvPicPr>
          <p:cNvPr id="305" name="Picture 14" descr="icons.png">
            <a:extLst>
              <a:ext uri="{FF2B5EF4-FFF2-40B4-BE49-F238E27FC236}">
                <a16:creationId xmlns:a16="http://schemas.microsoft.com/office/drawing/2014/main" id="{780E0269-FD05-4400-9116-8AF7889BD46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/>
          <a:srcRect l="63380" r="-1" b="32035"/>
          <a:stretch/>
        </p:blipFill>
        <p:spPr>
          <a:xfrm>
            <a:off x="8480468" y="173346"/>
            <a:ext cx="2667459" cy="2333135"/>
          </a:xfrm>
          <a:prstGeom prst="rect">
            <a:avLst/>
          </a:prstGeom>
        </p:spPr>
      </p:pic>
      <p:sp>
        <p:nvSpPr>
          <p:cNvPr id="63" name="Viết câu">
            <a:extLst>
              <a:ext uri="{FF2B5EF4-FFF2-40B4-BE49-F238E27FC236}">
                <a16:creationId xmlns:a16="http://schemas.microsoft.com/office/drawing/2014/main" id="{76C8F068-35E5-4903-B934-C1DC147316F1}"/>
              </a:ext>
            </a:extLst>
          </p:cNvPr>
          <p:cNvSpPr txBox="1"/>
          <p:nvPr/>
        </p:nvSpPr>
        <p:spPr>
          <a:xfrm>
            <a:off x="3321366" y="3713530"/>
            <a:ext cx="6981871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Phố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xá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nhộn</a:t>
            </a:r>
            <a:r>
              <a:rPr lang="en-US" sz="5867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nhịp</a:t>
            </a:r>
            <a:endParaRPr lang="en-US" sz="5867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10C442-32DA-425B-BD6B-2855560B0E93}"/>
              </a:ext>
            </a:extLst>
          </p:cNvPr>
          <p:cNvGrpSpPr/>
          <p:nvPr/>
        </p:nvGrpSpPr>
        <p:grpSpPr>
          <a:xfrm>
            <a:off x="3632037" y="4490098"/>
            <a:ext cx="4023631" cy="2035949"/>
            <a:chOff x="2724027" y="3367573"/>
            <a:chExt cx="3017723" cy="152696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F0D4024-D2D9-4449-95AA-43AA4BBBA790}"/>
                </a:ext>
              </a:extLst>
            </p:cNvPr>
            <p:cNvSpPr/>
            <p:nvPr/>
          </p:nvSpPr>
          <p:spPr>
            <a:xfrm>
              <a:off x="3347859" y="4308881"/>
              <a:ext cx="2393891" cy="585654"/>
            </a:xfrm>
            <a:prstGeom prst="roundRect">
              <a:avLst/>
            </a:prstGeom>
            <a:solidFill>
              <a:srgbClr val="FFEFCF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267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endPara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30455ED-4194-4384-9D75-DF5507D3D3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24027" y="3425751"/>
              <a:ext cx="916900" cy="8920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47526EE-EF5B-48B7-AA52-98328CCE3B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61604" y="3367573"/>
              <a:ext cx="293474" cy="9556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91619A8-8459-4533-9FF0-0F4585080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0297" y="3465762"/>
              <a:ext cx="0" cy="8223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8F3BAAB-EC63-4673-A5B5-2877E2316A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5150" y="3474178"/>
              <a:ext cx="510093" cy="8394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470DEE2-D18F-4F7B-BAD3-168AEC378AA0}"/>
              </a:ext>
            </a:extLst>
          </p:cNvPr>
          <p:cNvGrpSpPr/>
          <p:nvPr/>
        </p:nvGrpSpPr>
        <p:grpSpPr>
          <a:xfrm>
            <a:off x="3044436" y="1312870"/>
            <a:ext cx="5378101" cy="2631997"/>
            <a:chOff x="2918915" y="4311006"/>
            <a:chExt cx="4033576" cy="1973998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457A287-A44F-4F0F-B66C-05AC1D6F7949}"/>
                </a:ext>
              </a:extLst>
            </p:cNvPr>
            <p:cNvSpPr/>
            <p:nvPr/>
          </p:nvSpPr>
          <p:spPr>
            <a:xfrm>
              <a:off x="2918915" y="4311006"/>
              <a:ext cx="4033576" cy="585654"/>
            </a:xfrm>
            <a:prstGeom prst="roundRect">
              <a:avLst/>
            </a:prstGeom>
            <a:solidFill>
              <a:srgbClr val="FFEFCF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267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7FDFFF8-5809-4CB9-892A-3C4D06264C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0007" y="4892577"/>
              <a:ext cx="1660266" cy="139242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13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lang="en-US" sz="4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22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5238815" y="1578164"/>
            <a:ext cx="6753208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ập viết 3">
            <a:extLst>
              <a:ext uri="{FF2B5EF4-FFF2-40B4-BE49-F238E27FC236}">
                <a16:creationId xmlns:a16="http://schemas.microsoft.com/office/drawing/2014/main" id="{F5E213A9-56A8-4216-AF4C-BB6E2A4102A8}"/>
              </a:ext>
            </a:extLst>
          </p:cNvPr>
          <p:cNvSpPr txBox="1"/>
          <p:nvPr/>
        </p:nvSpPr>
        <p:spPr>
          <a:xfrm>
            <a:off x="5343139" y="3908935"/>
            <a:ext cx="3712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72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l-GR" sz="72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7200" b="1" dirty="0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</a:t>
            </a:r>
            <a:r>
              <a:rPr lang="en-US" sz="72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Phố</a:t>
            </a:r>
            <a:endParaRPr lang="en-US" sz="7200" b="1" dirty="0"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4AA5D0-84B0-4A7F-8E99-BE6C22A55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0" y="1804672"/>
            <a:ext cx="4682636" cy="20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841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B2B8EA04-E65F-4DF3-9AED-00890FE1B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95" y="1822119"/>
            <a:ext cx="8838466" cy="391210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lang="en-US" sz="4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823447" y="3959697"/>
            <a:ext cx="2309859" cy="2476088"/>
            <a:chOff x="286641" y="2630278"/>
            <a:chExt cx="2309859" cy="2476088"/>
          </a:xfrm>
        </p:grpSpPr>
        <p:pic>
          <p:nvPicPr>
            <p:cNvPr id="15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Callout 22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b="1" kern="0" baseline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124116" y="5622065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5" name="Oval 24"/>
          <p:cNvSpPr/>
          <p:nvPr/>
        </p:nvSpPr>
        <p:spPr>
          <a:xfrm>
            <a:off x="4048740" y="3062278"/>
            <a:ext cx="325843" cy="4160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cxnSpLocks/>
            <a:endCxn id="25" idx="0"/>
          </p:cNvCxnSpPr>
          <p:nvPr/>
        </p:nvCxnSpPr>
        <p:spPr>
          <a:xfrm>
            <a:off x="2507948" y="1604035"/>
            <a:ext cx="1703714" cy="14582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899" y="822148"/>
            <a:ext cx="287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ô,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</a:p>
        </p:txBody>
      </p:sp>
      <p:sp>
        <p:nvSpPr>
          <p:cNvPr id="28" name="Oval 27"/>
          <p:cNvSpPr/>
          <p:nvPr/>
        </p:nvSpPr>
        <p:spPr>
          <a:xfrm>
            <a:off x="4648510" y="3062278"/>
            <a:ext cx="331375" cy="423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cxnSpLocks/>
            <a:endCxn id="28" idx="1"/>
          </p:cNvCxnSpPr>
          <p:nvPr/>
        </p:nvCxnSpPr>
        <p:spPr>
          <a:xfrm>
            <a:off x="2156485" y="1771424"/>
            <a:ext cx="2540554" cy="13528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238664" y="3663721"/>
            <a:ext cx="307355" cy="3924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cxnSpLocks/>
            <a:stCxn id="33" idx="2"/>
            <a:endCxn id="31" idx="6"/>
          </p:cNvCxnSpPr>
          <p:nvPr/>
        </p:nvCxnSpPr>
        <p:spPr>
          <a:xfrm flipH="1">
            <a:off x="7546019" y="1477382"/>
            <a:ext cx="1822895" cy="23825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931811" y="646385"/>
            <a:ext cx="287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ô,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0BBD6A-4E59-49BD-9651-DBC5F833C8D4}"/>
              </a:ext>
            </a:extLst>
          </p:cNvPr>
          <p:cNvCxnSpPr>
            <a:cxnSpLocks/>
            <a:endCxn id="35" idx="1"/>
          </p:cNvCxnSpPr>
          <p:nvPr/>
        </p:nvCxnSpPr>
        <p:spPr>
          <a:xfrm flipH="1">
            <a:off x="5933192" y="1477382"/>
            <a:ext cx="2483997" cy="23318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010F84B-1AAF-41A8-9523-B33FCB3C0B85}"/>
              </a:ext>
            </a:extLst>
          </p:cNvPr>
          <p:cNvSpPr/>
          <p:nvPr/>
        </p:nvSpPr>
        <p:spPr>
          <a:xfrm>
            <a:off x="5894932" y="3760409"/>
            <a:ext cx="261257" cy="3336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9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7" grpId="0"/>
      <p:bldP spid="28" grpId="0" animBg="1"/>
      <p:bldP spid="31" grpId="0" animBg="1"/>
      <p:bldP spid="33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182"/>
            <a:ext cx="12323927" cy="730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92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0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561;p23"/>
          <p:cNvSpPr/>
          <p:nvPr/>
        </p:nvSpPr>
        <p:spPr>
          <a:xfrm>
            <a:off x="1773623" y="2245417"/>
            <a:ext cx="7536499" cy="244499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83" y="2453474"/>
            <a:ext cx="6143414" cy="26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8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55FEC9-BC2F-491C-AEB0-5A31E842ACC8}"/>
              </a:ext>
            </a:extLst>
          </p:cNvPr>
          <p:cNvSpPr/>
          <p:nvPr/>
        </p:nvSpPr>
        <p:spPr>
          <a:xfrm>
            <a:off x="454276" y="2549826"/>
            <a:ext cx="7443909" cy="1427081"/>
          </a:xfrm>
          <a:prstGeom prst="rect">
            <a:avLst/>
          </a:prstGeom>
          <a:noFill/>
        </p:spPr>
        <p:txBody>
          <a:bodyPr wrap="square" lIns="112676" tIns="56336" rIns="112676" bIns="56336">
            <a:spAutoFit/>
          </a:bodyPr>
          <a:lstStyle/>
          <a:p>
            <a:pPr algn="ctr" defTabSz="881315">
              <a:defRPr/>
            </a:pPr>
            <a:r>
              <a:rPr lang="en-US" sz="4267" b="1" u="sng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Bài:</a:t>
            </a:r>
            <a:r>
              <a:rPr lang="en-US" sz="4267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V</a:t>
            </a:r>
            <a:r>
              <a:rPr lang="el-GR" sz="4267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4267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4267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chữ hoa B</a:t>
            </a:r>
          </a:p>
          <a:p>
            <a:pPr algn="ctr" defTabSz="881315">
              <a:defRPr/>
            </a:pPr>
            <a:r>
              <a:rPr lang="en-US" sz="4267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Bạn bè sum họp</a:t>
            </a:r>
          </a:p>
        </p:txBody>
      </p:sp>
      <p:pic>
        <p:nvPicPr>
          <p:cNvPr id="3" name="Picture 2" descr="Không có mô tả ảnh.">
            <a:extLst>
              <a:ext uri="{FF2B5EF4-FFF2-40B4-BE49-F238E27FC236}">
                <a16:creationId xmlns:a16="http://schemas.microsoft.com/office/drawing/2014/main" id="{2B300478-4B7A-4B74-9070-C0D4A3E2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8" y="-380709"/>
            <a:ext cx="14020800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CF203-16C4-4A5E-86F5-2F546E28CED0}"/>
              </a:ext>
            </a:extLst>
          </p:cNvPr>
          <p:cNvSpPr txBox="1"/>
          <p:nvPr/>
        </p:nvSpPr>
        <p:spPr>
          <a:xfrm>
            <a:off x="592310" y="109581"/>
            <a:ext cx="1112200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733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733" b="1" smtClean="0">
                <a:solidFill>
                  <a:schemeClr val="bg1"/>
                </a:solidFill>
                <a:latin typeface="HP001 5 hàng" panose="020B0603050302020204" pitchFamily="34" charset="0"/>
              </a:rPr>
              <a:t>….</a:t>
            </a:r>
            <a:r>
              <a:rPr lang="en-US" sz="3733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733" b="1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733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733" b="1" smtClean="0">
                <a:solidFill>
                  <a:schemeClr val="bg1"/>
                </a:solidFill>
                <a:latin typeface="HP001 5 hàng" panose="020B0603050302020204" pitchFamily="34" charset="0"/>
              </a:rPr>
              <a:t>….</a:t>
            </a:r>
            <a:r>
              <a:rPr lang="en-US" sz="3733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733" b="1" err="1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733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733" b="1" smtClean="0">
                <a:solidFill>
                  <a:schemeClr val="bg1"/>
                </a:solidFill>
                <a:latin typeface="HP001 5 hàng" panose="020B0603050302020204" pitchFamily="34" charset="0"/>
              </a:rPr>
              <a:t>…</a:t>
            </a:r>
            <a:r>
              <a:rPr lang="en-US" sz="3733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733" b="1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733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733" b="1" smtClean="0">
                <a:solidFill>
                  <a:schemeClr val="bg1"/>
                </a:solidFill>
                <a:latin typeface="HP001 5 hàng" panose="020B0603050302020204" pitchFamily="34" charset="0"/>
              </a:rPr>
              <a:t>….</a:t>
            </a:r>
            <a:endParaRPr lang="en-US" sz="3733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1BD9B90-522B-4404-BC48-A86FAA93F110}"/>
              </a:ext>
            </a:extLst>
          </p:cNvPr>
          <p:cNvCxnSpPr>
            <a:cxnSpLocks/>
          </p:cNvCxnSpPr>
          <p:nvPr/>
        </p:nvCxnSpPr>
        <p:spPr>
          <a:xfrm>
            <a:off x="2778829" y="1413178"/>
            <a:ext cx="1911179" cy="79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5A68F0F-B0CD-4B8D-A5ED-BC7E2B5858CA}"/>
              </a:ext>
            </a:extLst>
          </p:cNvPr>
          <p:cNvSpPr txBox="1"/>
          <p:nvPr/>
        </p:nvSpPr>
        <p:spPr>
          <a:xfrm>
            <a:off x="1366027" y="1583017"/>
            <a:ext cx="1385572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Bài</a:t>
            </a:r>
            <a:r>
              <a:rPr lang="en-US" sz="4267" b="1" dirty="0">
                <a:solidFill>
                  <a:srgbClr val="FFFFFF"/>
                </a:solidFill>
                <a:latin typeface="HP001 5 hàng" panose="020B0603050302020204" pitchFamily="34" charset="0"/>
              </a:rPr>
              <a:t>: </a:t>
            </a:r>
            <a:r>
              <a:rPr lang="vi-VN" sz="4267" b="1" dirty="0">
                <a:solidFill>
                  <a:srgbClr val="FFFFFF"/>
                </a:solidFill>
                <a:latin typeface="HP001 5 hàng" panose="020B0603050302020204" pitchFamily="34" charset="0"/>
              </a:rPr>
              <a:t>Cô giáo lớp em (Tiết 3,4)</a:t>
            </a:r>
          </a:p>
          <a:p>
            <a:r>
              <a:rPr lang="vi-VN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        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Viết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chữ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hoa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 P.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A33C25-B84C-44E4-8184-644D9B5D0623}"/>
              </a:ext>
            </a:extLst>
          </p:cNvPr>
          <p:cNvCxnSpPr>
            <a:cxnSpLocks/>
          </p:cNvCxnSpPr>
          <p:nvPr/>
        </p:nvCxnSpPr>
        <p:spPr>
          <a:xfrm>
            <a:off x="1366027" y="2190225"/>
            <a:ext cx="977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3CDC876-3EF5-4B2F-9E17-C17421D2B812}"/>
              </a:ext>
            </a:extLst>
          </p:cNvPr>
          <p:cNvSpPr txBox="1"/>
          <p:nvPr/>
        </p:nvSpPr>
        <p:spPr>
          <a:xfrm>
            <a:off x="2680339" y="804455"/>
            <a:ext cx="364299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Tiếng</a:t>
            </a:r>
            <a:r>
              <a:rPr lang="en-US" sz="4267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Việt</a:t>
            </a:r>
            <a:r>
              <a:rPr lang="en-US" sz="4267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-213957" y="3595866"/>
            <a:ext cx="980792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/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?</a:t>
            </a:r>
            <a:endParaRPr lang="vi-VN" sz="4267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68F0F-B0CD-4B8D-A5ED-BC7E2B5858CA}"/>
              </a:ext>
            </a:extLst>
          </p:cNvPr>
          <p:cNvSpPr txBox="1"/>
          <p:nvPr/>
        </p:nvSpPr>
        <p:spPr>
          <a:xfrm>
            <a:off x="2477936" y="2870206"/>
            <a:ext cx="1385572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Từ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chỉ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người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,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chỉ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hoạt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 </a:t>
            </a:r>
            <a:r>
              <a:rPr lang="en-US" sz="4267" b="1" dirty="0" err="1">
                <a:solidFill>
                  <a:srgbClr val="FFFF00"/>
                </a:solidFill>
                <a:latin typeface="HP001 5 hàng" panose="020B0603050302020204" pitchFamily="34" charset="0"/>
              </a:rPr>
              <a:t>động</a:t>
            </a:r>
            <a:r>
              <a:rPr lang="en-US" sz="4267" b="1" dirty="0">
                <a:solidFill>
                  <a:srgbClr val="FFFF00"/>
                </a:solidFill>
                <a:latin typeface="HP001 5 hàng" panose="020B0603050302020204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771891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87;p33">
            <a:extLst>
              <a:ext uri="{FF2B5EF4-FFF2-40B4-BE49-F238E27FC236}">
                <a16:creationId xmlns:a16="http://schemas.microsoft.com/office/drawing/2014/main" id="{8AA32A2D-7A2F-4E65-84AE-392ECBB2BC97}"/>
              </a:ext>
            </a:extLst>
          </p:cNvPr>
          <p:cNvSpPr txBox="1">
            <a:spLocks/>
          </p:cNvSpPr>
          <p:nvPr/>
        </p:nvSpPr>
        <p:spPr>
          <a:xfrm>
            <a:off x="427737" y="65917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274C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274C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274C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chữ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274C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274C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hoa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274C5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sym typeface="Bubblegum San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6667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61;p23"/>
          <p:cNvSpPr/>
          <p:nvPr/>
        </p:nvSpPr>
        <p:spPr>
          <a:xfrm>
            <a:off x="2056791" y="2643827"/>
            <a:ext cx="7480270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315;p20"/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104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155" y="3018399"/>
            <a:ext cx="7788372" cy="1848533"/>
          </a:xfrm>
          <a:prstGeom prst="rect">
            <a:avLst/>
          </a:prstGeom>
        </p:spPr>
      </p:pic>
      <p:grpSp>
        <p:nvGrpSpPr>
          <p:cNvPr id="19" name="Google Shape;564;p23"/>
          <p:cNvGrpSpPr/>
          <p:nvPr/>
        </p:nvGrpSpPr>
        <p:grpSpPr>
          <a:xfrm>
            <a:off x="5553167" y="1072808"/>
            <a:ext cx="799122" cy="1382853"/>
            <a:chOff x="1689271" y="684050"/>
            <a:chExt cx="959791" cy="1660885"/>
          </a:xfrm>
        </p:grpSpPr>
        <p:sp>
          <p:nvSpPr>
            <p:cNvPr id="20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063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0ECA38-D2D3-470C-AE58-C1CC5C590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46" y="1960672"/>
            <a:ext cx="3668055" cy="36680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94430" y="0"/>
            <a:ext cx="5135171" cy="1371600"/>
            <a:chOff x="1933286" y="192870"/>
            <a:chExt cx="5135171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endParaRPr lang="en-US" sz="4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5995663" y="3429000"/>
            <a:ext cx="0" cy="219801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53518" y="3770430"/>
            <a:ext cx="1153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ô </a:t>
            </a:r>
            <a:r>
              <a:rPr lang="en-US" sz="2400" b="1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400" b="1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rưỡi</a:t>
            </a:r>
            <a:endParaRPr lang="vi-VN" sz="2400" b="1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44082" y="5705197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ô </a:t>
            </a:r>
            <a:r>
              <a:rPr lang="en-US" sz="2400" b="1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endParaRPr lang="en-US" sz="2400" b="1" dirty="0">
              <a:solidFill>
                <a:srgbClr val="F4090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3853669" y="5705197"/>
            <a:ext cx="2081053" cy="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22679" y="2576072"/>
            <a:ext cx="304532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3474995" y="2872939"/>
            <a:ext cx="1702088" cy="803057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>
            <a:off x="4030052" y="2563704"/>
            <a:ext cx="4786403" cy="1774145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027585" y="2040484"/>
            <a:ext cx="20593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3290" y="1299907"/>
            <a:ext cx="3184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</a:t>
            </a:r>
            <a:r>
              <a:rPr lang="en-US" sz="2800" b="1" kern="0" dirty="0" err="1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A4AAF2E-5823-48D1-A2DA-1F55A52B3FD3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5527343" y="4498477"/>
            <a:ext cx="2402905" cy="564614"/>
          </a:xfrm>
          <a:prstGeom prst="straightConnector1">
            <a:avLst/>
          </a:prstGeom>
          <a:ln w="127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CF3E667-0441-4661-A5DD-71A6FA6F1D95}"/>
              </a:ext>
            </a:extLst>
          </p:cNvPr>
          <p:cNvSpPr/>
          <p:nvPr/>
        </p:nvSpPr>
        <p:spPr>
          <a:xfrm>
            <a:off x="7930248" y="4801481"/>
            <a:ext cx="21986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10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7" grpId="0"/>
      <p:bldP spid="34" grpId="0"/>
      <p:bldP spid="21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211439" y="139700"/>
            <a:ext cx="5135171" cy="1371600"/>
            <a:chOff x="1933286" y="192870"/>
            <a:chExt cx="5135171" cy="1371600"/>
          </a:xfrm>
        </p:grpSpPr>
        <p:sp>
          <p:nvSpPr>
            <p:cNvPr id="9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endParaRPr lang="en-US" sz="4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CBDD48-1D88-4428-86D8-D67506A64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57" y="2155232"/>
            <a:ext cx="5764451" cy="39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211439" y="139700"/>
            <a:ext cx="5135171" cy="1371600"/>
            <a:chOff x="1933286" y="192870"/>
            <a:chExt cx="5135171" cy="1371600"/>
          </a:xfrm>
        </p:grpSpPr>
        <p:sp>
          <p:nvSpPr>
            <p:cNvPr id="9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Cùng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HƯỚNG DẪN VIẾT CHỮ HOA P 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FD9B7461-666E-4966-83FD-D5FD14A3D3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8442" y="181003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93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211439" y="139700"/>
            <a:ext cx="5135171" cy="1371600"/>
            <a:chOff x="1933286" y="192870"/>
            <a:chExt cx="5135171" cy="1371600"/>
          </a:xfrm>
        </p:grpSpPr>
        <p:sp>
          <p:nvSpPr>
            <p:cNvPr id="9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697;p24"/>
            <p:cNvSpPr txBox="1">
              <a:spLocks/>
            </p:cNvSpPr>
            <p:nvPr/>
          </p:nvSpPr>
          <p:spPr>
            <a:xfrm>
              <a:off x="3213439" y="512482"/>
              <a:ext cx="3120279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Cùng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2" name="chu P">
            <a:hlinkClick r:id="" action="ppaction://media"/>
            <a:extLst>
              <a:ext uri="{FF2B5EF4-FFF2-40B4-BE49-F238E27FC236}">
                <a16:creationId xmlns:a16="http://schemas.microsoft.com/office/drawing/2014/main" id="{C70D38B9-E951-4F7A-8053-2F60B72FC4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1439" y="1624760"/>
            <a:ext cx="4936274" cy="50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789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012"/>
          <a:stretch/>
        </p:blipFill>
        <p:spPr bwMode="auto">
          <a:xfrm>
            <a:off x="228443" y="5279727"/>
            <a:ext cx="1571692" cy="150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3211439" y="139700"/>
            <a:ext cx="5135171" cy="1371600"/>
            <a:chOff x="1933286" y="192870"/>
            <a:chExt cx="5135171" cy="1371600"/>
          </a:xfrm>
        </p:grpSpPr>
        <p:sp>
          <p:nvSpPr>
            <p:cNvPr id="41" name="Google Shape;1352;p29"/>
            <p:cNvSpPr/>
            <p:nvPr/>
          </p:nvSpPr>
          <p:spPr>
            <a:xfrm>
              <a:off x="2600581" y="625942"/>
              <a:ext cx="44678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697;p24"/>
            <p:cNvSpPr txBox="1">
              <a:spLocks/>
            </p:cNvSpPr>
            <p:nvPr/>
          </p:nvSpPr>
          <p:spPr>
            <a:xfrm>
              <a:off x="3213439" y="512482"/>
              <a:ext cx="3618738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40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4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C65DBEB-3790-4911-9BD6-E4BE4D576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885" y="1625956"/>
            <a:ext cx="5092344" cy="509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4789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237</Words>
  <Application>Microsoft Office PowerPoint</Application>
  <PresentationFormat>Widescreen</PresentationFormat>
  <Paragraphs>57</Paragraphs>
  <Slides>18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Arial</vt:lpstr>
      <vt:lpstr>Bubblegum Sans</vt:lpstr>
      <vt:lpstr>Calibri</vt:lpstr>
      <vt:lpstr>Calibri Light</vt:lpstr>
      <vt:lpstr>Coiny</vt:lpstr>
      <vt:lpstr>等线</vt:lpstr>
      <vt:lpstr>Helvetica</vt:lpstr>
      <vt:lpstr>HP001</vt:lpstr>
      <vt:lpstr>HP001 5 hàng</vt:lpstr>
      <vt:lpstr>Odibee Sans</vt:lpstr>
      <vt:lpstr>Times New Roman</vt:lpstr>
      <vt:lpstr>字魂27号-布丁体</vt:lpstr>
      <vt:lpstr>思源黑体 Medium</vt:lpstr>
      <vt:lpstr>Office 主题​​</vt:lpstr>
      <vt:lpstr>1_Office 主题​​</vt:lpstr>
      <vt:lpstr>1_Office Theme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</cp:lastModifiedBy>
  <cp:revision>46</cp:revision>
  <dcterms:created xsi:type="dcterms:W3CDTF">2021-08-13T09:02:41Z</dcterms:created>
  <dcterms:modified xsi:type="dcterms:W3CDTF">2025-12-30T13:50:37Z</dcterms:modified>
</cp:coreProperties>
</file>