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6" r:id="rId3"/>
    <p:sldId id="257" r:id="rId4"/>
    <p:sldId id="2595" r:id="rId5"/>
    <p:sldId id="2596" r:id="rId6"/>
    <p:sldId id="2593" r:id="rId7"/>
    <p:sldId id="2594" r:id="rId8"/>
    <p:sldId id="261" r:id="rId9"/>
    <p:sldId id="450" r:id="rId10"/>
    <p:sldId id="364" r:id="rId11"/>
    <p:sldId id="431" r:id="rId12"/>
    <p:sldId id="2567" r:id="rId13"/>
    <p:sldId id="2564" r:id="rId14"/>
    <p:sldId id="2565" r:id="rId15"/>
    <p:sldId id="2566" r:id="rId16"/>
    <p:sldId id="2568" r:id="rId17"/>
    <p:sldId id="274" r:id="rId18"/>
    <p:sldId id="2552" r:id="rId19"/>
    <p:sldId id="2574" r:id="rId20"/>
    <p:sldId id="2579" r:id="rId21"/>
    <p:sldId id="2530" r:id="rId22"/>
    <p:sldId id="2531" r:id="rId23"/>
    <p:sldId id="279" r:id="rId24"/>
    <p:sldId id="2569" r:id="rId25"/>
    <p:sldId id="376" r:id="rId26"/>
    <p:sldId id="2599" r:id="rId27"/>
    <p:sldId id="2598" r:id="rId28"/>
    <p:sldId id="2532" r:id="rId29"/>
    <p:sldId id="2583" r:id="rId30"/>
    <p:sldId id="2590" r:id="rId31"/>
    <p:sldId id="2570" r:id="rId32"/>
    <p:sldId id="303" r:id="rId33"/>
    <p:sldId id="439" r:id="rId34"/>
    <p:sldId id="259" r:id="rId35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80"/>
    <a:srgbClr val="FFF6FF"/>
    <a:srgbClr val="FAC1D4"/>
    <a:srgbClr val="F2C5D4"/>
    <a:srgbClr val="FFFBFF"/>
    <a:srgbClr val="FFBED4"/>
    <a:srgbClr val="D90578"/>
    <a:srgbClr val="FFF2FB"/>
    <a:srgbClr val="FBD5E2"/>
    <a:srgbClr val="FDC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33" autoAdjust="0"/>
    <p:restoredTop sz="92096" autoAdjust="0"/>
  </p:normalViewPr>
  <p:slideViewPr>
    <p:cSldViewPr snapToGrid="0">
      <p:cViewPr varScale="1">
        <p:scale>
          <a:sx n="90" d="100"/>
          <a:sy n="90" d="100"/>
        </p:scale>
        <p:origin x="906" y="78"/>
      </p:cViewPr>
      <p:guideLst>
        <p:guide orient="horz" pos="1596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/>
              <a:t>* Vì số l</a:t>
            </a:r>
            <a:r>
              <a:rPr lang="vi-VN" b="0" i="1"/>
              <a:t>ượng từ rất hiếm của vần ưi, GV không nên làm khó học sinh tìm.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* n</a:t>
            </a:r>
            <a:r>
              <a:rPr lang="vi-VN" b="1"/>
              <a:t>ơ</a:t>
            </a:r>
            <a:r>
              <a:rPr lang="en-US" b="1"/>
              <a:t>i gửi đồ trong tr</a:t>
            </a:r>
            <a:r>
              <a:rPr lang="vi-VN" b="1"/>
              <a:t>ường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70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88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258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3635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/>
              <a:t>* Vì số l</a:t>
            </a:r>
            <a:r>
              <a:rPr lang="vi-VN" b="0" i="1"/>
              <a:t>ượng từ rất hiếm của vần ưi, GV không nên làm khó học sinh tìm.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9370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1"/>
              <a:t>Leo núi nhân tạo</a:t>
            </a:r>
            <a:r>
              <a:rPr lang="vi-VN" b="1"/>
              <a:t> </a:t>
            </a:r>
            <a:r>
              <a:rPr lang="vi-VN"/>
              <a:t>là một bộ môn thể thao không chỉ giúp rèn luyện sự dẻo dai của cơ thể mà còn mang lại nhiều lợi ích </a:t>
            </a:r>
            <a:r>
              <a:rPr lang="vi-VN" i="1"/>
              <a:t>cho</a:t>
            </a:r>
            <a:r>
              <a:rPr lang="vi-VN"/>
              <a:t> sức khỏe.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976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09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15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26/10/2020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5" Type="http://schemas.openxmlformats.org/officeDocument/2006/relationships/image" Target="../media/image41.jp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3288915" y="657579"/>
            <a:ext cx="414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8: ĐỒ CHƠI – TRÒ CHƠI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3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ui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öi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r="21088"/>
          <a:stretch/>
        </p:blipFill>
        <p:spPr>
          <a:xfrm>
            <a:off x="5354878" y="75628"/>
            <a:ext cx="2613487" cy="3774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D2C0D3-BA25-4805-879C-66E35196BCF8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3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3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ui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20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id="{035FD2A3-7B0B-468E-9B3A-211E7A70CED3}"/>
              </a:ext>
            </a:extLst>
          </p:cNvPr>
          <p:cNvSpPr/>
          <p:nvPr/>
        </p:nvSpPr>
        <p:spPr>
          <a:xfrm>
            <a:off x="5514513" y="3682656"/>
            <a:ext cx="22942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t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 vaûi</a:t>
            </a: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809494" y="544849"/>
            <a:ext cx="787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4EE7E-088F-4C7D-8EA9-594EB34582B0}"/>
              </a:ext>
            </a:extLst>
          </p:cNvPr>
          <p:cNvGrpSpPr/>
          <p:nvPr/>
        </p:nvGrpSpPr>
        <p:grpSpPr>
          <a:xfrm>
            <a:off x="256915" y="1809055"/>
            <a:ext cx="3892554" cy="2088097"/>
            <a:chOff x="256915" y="1809055"/>
            <a:chExt cx="3892554" cy="208809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0E2C717D-1C4D-477E-BE4D-78123D1A9DC2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AAF2F6F-DE37-4183-9C67-55E706B2B42E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ui</a:t>
              </a: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D6E43EA5-FA70-4B99-8630-54DFA4F84274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u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pic>
        <p:nvPicPr>
          <p:cNvPr id="17" name="Picture 1">
            <a:extLst>
              <a:ext uri="{FF2B5EF4-FFF2-40B4-BE49-F238E27FC236}">
                <a16:creationId xmlns:a16="http://schemas.microsoft.com/office/drawing/2014/main" id="{76623F4B-6944-4695-AB02-BADC094657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r="21088"/>
          <a:stretch/>
        </p:blipFill>
        <p:spPr>
          <a:xfrm>
            <a:off x="5354878" y="380428"/>
            <a:ext cx="2613487" cy="3774610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2E43BC6C-A753-4170-81F4-DDABDF94694C}"/>
              </a:ext>
            </a:extLst>
          </p:cNvPr>
          <p:cNvSpPr/>
          <p:nvPr/>
        </p:nvSpPr>
        <p:spPr>
          <a:xfrm>
            <a:off x="5514511" y="3897152"/>
            <a:ext cx="22942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t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 vaûi</a:t>
            </a: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4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</a:t>
            </a: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-i-</a:t>
            </a:r>
            <a:r>
              <a:rPr lang="vi-VN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</a:t>
            </a: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387894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öi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94024" y="2623877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Ŕi</a:t>
            </a:r>
            <a:endParaRPr lang="en-GB" sz="11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Tập đọc - ưi">
            <a:hlinkClick r:id="" action="ppaction://media"/>
            <a:extLst>
              <a:ext uri="{FF2B5EF4-FFF2-40B4-BE49-F238E27FC236}">
                <a16:creationId xmlns:a16="http://schemas.microsoft.com/office/drawing/2014/main" id="{BB672B83-406B-4123-8207-BDF94A52D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3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öi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ưi">
            <a:hlinkClick r:id="" action="ppaction://media"/>
            <a:extLst>
              <a:ext uri="{FF2B5EF4-FFF2-40B4-BE49-F238E27FC236}">
                <a16:creationId xmlns:a16="http://schemas.microsoft.com/office/drawing/2014/main" id="{9CBD132B-E08E-41C3-94C1-0A8F207B2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6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2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öi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306727A7-B9FD-4816-A10E-14661122A4DC}"/>
              </a:ext>
            </a:extLst>
          </p:cNvPr>
          <p:cNvSpPr/>
          <p:nvPr/>
        </p:nvSpPr>
        <p:spPr>
          <a:xfrm>
            <a:off x="5177210" y="3682003"/>
            <a:ext cx="2898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quaø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D080D06-BC98-4442-BDB8-061B18C0A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885" y="601667"/>
            <a:ext cx="4521200" cy="301413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1809494" y="544849"/>
            <a:ext cx="787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810230"/>
            <a:ext cx="3892554" cy="2088097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öi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ö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û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FB9F6077-35D7-481F-A6AA-98FB8E52AB82}"/>
              </a:ext>
            </a:extLst>
          </p:cNvPr>
          <p:cNvSpPr/>
          <p:nvPr/>
        </p:nvSpPr>
        <p:spPr>
          <a:xfrm>
            <a:off x="5350172" y="3898327"/>
            <a:ext cx="29258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quaø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53E04E98-170E-4DAC-9A03-99329160F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885" y="884194"/>
            <a:ext cx="4521200" cy="301413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ui">
            <a:hlinkClick r:id="" action="ppaction://media"/>
            <a:extLst>
              <a:ext uri="{FF2B5EF4-FFF2-40B4-BE49-F238E27FC236}">
                <a16:creationId xmlns:a16="http://schemas.microsoft.com/office/drawing/2014/main" id="{356B423C-85F3-42C9-8781-C15891796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2294418" y="791264"/>
            <a:ext cx="41605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06923C0-6C3B-478C-8D93-EE81BFA26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35" y="1257807"/>
            <a:ext cx="817233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ưi">
            <a:hlinkClick r:id="" action="ppaction://media"/>
            <a:extLst>
              <a:ext uri="{FF2B5EF4-FFF2-40B4-BE49-F238E27FC236}">
                <a16:creationId xmlns:a16="http://schemas.microsoft.com/office/drawing/2014/main" id="{7AE7F569-2E12-4687-B565-942C10D75B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2661" y="790416"/>
            <a:ext cx="4422738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DBF4F-3237-4537-BF2A-4AFD5040E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43" y="1260416"/>
            <a:ext cx="78287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65E04BB-7C9B-4567-A00E-899E61C4F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" t="638" r="116" b="1590"/>
          <a:stretch/>
        </p:blipFill>
        <p:spPr>
          <a:xfrm>
            <a:off x="0" y="1800065"/>
            <a:ext cx="9144000" cy="13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329444FB-8E4C-4760-BC9C-56EC5E7B2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4"/>
          <a:stretch/>
        </p:blipFill>
        <p:spPr>
          <a:xfrm>
            <a:off x="350461" y="668928"/>
            <a:ext cx="3893054" cy="357704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999" y="607227"/>
            <a:ext cx="2789833" cy="3637332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1379041" y="4221918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ng</a:t>
            </a:r>
            <a:r>
              <a:rPr lang="en-US" sz="3000">
                <a:latin typeface="VNI-Avo" pitchFamily="2" charset="0"/>
              </a:rPr>
              <a:t>ö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i</a:t>
            </a:r>
            <a:endParaRPr lang="vi-VN" sz="300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217" y="976514"/>
            <a:ext cx="4157322" cy="289875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5796931" y="4221918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lau ch</a:t>
            </a:r>
            <a:r>
              <a:rPr lang="en-US" sz="3000">
                <a:latin typeface="VNI-Avo" pitchFamily="2" charset="0"/>
              </a:rPr>
              <a:t>u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ø</a:t>
            </a:r>
            <a:r>
              <a:rPr lang="en-US" sz="3000">
                <a:latin typeface="VNI-Avo" pitchFamily="2" charset="0"/>
              </a:rPr>
              <a:t>i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F34CDA3-FB60-4087-B93A-BEAE213C20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5191" r="6263" b="2484"/>
          <a:stretch/>
        </p:blipFill>
        <p:spPr>
          <a:xfrm>
            <a:off x="108705" y="1451265"/>
            <a:ext cx="4332513" cy="2405094"/>
          </a:xfrm>
          <a:prstGeom prst="roundRect">
            <a:avLst>
              <a:gd name="adj" fmla="val 7799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A8B791C-FFDB-4E8E-878C-0C7A4C863907}"/>
              </a:ext>
            </a:extLst>
          </p:cNvPr>
          <p:cNvSpPr txBox="1"/>
          <p:nvPr/>
        </p:nvSpPr>
        <p:spPr>
          <a:xfrm>
            <a:off x="1001575" y="4084068"/>
            <a:ext cx="25467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khu v</a:t>
            </a:r>
            <a:r>
              <a:rPr lang="en-US" sz="3000">
                <a:latin typeface="VNI-Avo" pitchFamily="2" charset="0"/>
              </a:rPr>
              <a:t>ui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 chôi</a:t>
            </a:r>
            <a:endParaRPr lang="vi-VN" sz="300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44AC684-4E25-4878-8052-C156AA126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569" y="1451264"/>
            <a:ext cx="4275726" cy="2405095"/>
          </a:xfrm>
          <a:prstGeom prst="roundRect">
            <a:avLst>
              <a:gd name="adj" fmla="val 7799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CB735ACB-3AAA-444F-8D27-57FB79838311}"/>
              </a:ext>
            </a:extLst>
          </p:cNvPr>
          <p:cNvSpPr txBox="1"/>
          <p:nvPr/>
        </p:nvSpPr>
        <p:spPr>
          <a:xfrm>
            <a:off x="5760651" y="4084068"/>
            <a:ext cx="2273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nôi g</a:t>
            </a:r>
            <a:r>
              <a:rPr lang="en-US" sz="3000">
                <a:latin typeface="VNI-Avo" pitchFamily="2" charset="0"/>
              </a:rPr>
              <a:t>ö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i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ñoà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3336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F34CDA3-FB60-4087-B93A-BEAE213C20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"/>
          <a:stretch/>
        </p:blipFill>
        <p:spPr>
          <a:xfrm>
            <a:off x="2061309" y="290307"/>
            <a:ext cx="5021383" cy="4656832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6A42ECB-4BC9-4B3B-AEF0-F85E7A52C187}"/>
              </a:ext>
            </a:extLst>
          </p:cNvPr>
          <p:cNvSpPr txBox="1"/>
          <p:nvPr/>
        </p:nvSpPr>
        <p:spPr>
          <a:xfrm>
            <a:off x="3645743" y="158991"/>
            <a:ext cx="1852514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khu vui ch</a:t>
            </a:r>
            <a:r>
              <a:rPr lang="vi-VN" sz="2400">
                <a:solidFill>
                  <a:schemeClr val="tx1"/>
                </a:solidFill>
              </a:rPr>
              <a:t>ơ</a:t>
            </a:r>
            <a:r>
              <a:rPr lang="en-US" sz="2400">
                <a:solidFill>
                  <a:schemeClr val="tx1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2223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9F34CDA3-FB60-4087-B93A-BEAE213C2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729" y="734647"/>
            <a:ext cx="5472425" cy="410431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6838A06-8BCC-4557-BC54-465F8D5BD51F}"/>
              </a:ext>
            </a:extLst>
          </p:cNvPr>
          <p:cNvSpPr txBox="1"/>
          <p:nvPr/>
        </p:nvSpPr>
        <p:spPr>
          <a:xfrm>
            <a:off x="3645743" y="158991"/>
            <a:ext cx="1852514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nơi gửi đồ</a:t>
            </a:r>
          </a:p>
        </p:txBody>
      </p:sp>
    </p:spTree>
    <p:extLst>
      <p:ext uri="{BB962C8B-B14F-4D97-AF65-F5344CB8AC3E}">
        <p14:creationId xmlns:p14="http://schemas.microsoft.com/office/powerpoint/2010/main" val="31809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6566" y="2105510"/>
            <a:ext cx="2183418" cy="195779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ui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12047" r="23875" b="8392"/>
          <a:stretch/>
        </p:blipFill>
        <p:spPr>
          <a:xfrm>
            <a:off x="6960582" y="688938"/>
            <a:ext cx="2183418" cy="3374370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61BEA964-3F07-4BA7-95D7-C377A3DA5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5" y="1080209"/>
            <a:ext cx="3867917" cy="2983099"/>
          </a:xfrm>
          <a:prstGeom prst="rect">
            <a:avLst/>
          </a:prstGeom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4264010" y="4223898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cam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1057106" y="423795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ñoài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6960582" y="423795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v</a:t>
            </a:r>
            <a:r>
              <a:rPr lang="en-US" sz="2800">
                <a:latin typeface="VNI-Avo" pitchFamily="2" charset="0"/>
              </a:rPr>
              <a:t>ui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 veû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6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0" y="962149"/>
            <a:ext cx="3613714" cy="316950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4"/>
          <a:stretch/>
        </p:blipFill>
        <p:spPr>
          <a:xfrm>
            <a:off x="6716622" y="1583633"/>
            <a:ext cx="2378733" cy="2548020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8122" r="3411" b="4798"/>
          <a:stretch/>
        </p:blipFill>
        <p:spPr>
          <a:xfrm>
            <a:off x="3844921" y="2317397"/>
            <a:ext cx="2719573" cy="201496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ui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7018121" y="4242675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t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u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i </a:t>
            </a:r>
            <a:r>
              <a:rPr lang="en-US" sz="2800">
                <a:latin typeface="VNI-Avo" pitchFamily="2" charset="0"/>
              </a:rPr>
              <a:t>xaùch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4133358" y="424296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52770" y="424267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b</a:t>
            </a:r>
            <a:r>
              <a:rPr lang="en-US" sz="2800">
                <a:latin typeface="VNI-Avo" pitchFamily="2" charset="0"/>
              </a:rPr>
              <a:t>u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ï</a:t>
            </a:r>
            <a:r>
              <a:rPr lang="en-US" sz="2800">
                <a:latin typeface="VNI-Avo" pitchFamily="2" charset="0"/>
              </a:rPr>
              <a:t>i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 tre</a:t>
            </a:r>
            <a:endParaRPr lang="vi-V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öi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0A39A59A-B4CA-4DE7-AD29-97A803BA4D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2404" b="6907"/>
          <a:stretch/>
        </p:blipFill>
        <p:spPr>
          <a:xfrm>
            <a:off x="502803" y="1492077"/>
            <a:ext cx="3242170" cy="261059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4FC47286-D8FF-49CA-A8B1-B6EB50628E83}"/>
              </a:ext>
            </a:extLst>
          </p:cNvPr>
          <p:cNvSpPr txBox="1"/>
          <p:nvPr/>
        </p:nvSpPr>
        <p:spPr>
          <a:xfrm>
            <a:off x="1236021" y="4213249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thö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0528902-3DDD-4487-A16B-8A8FD4F33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690" y="1168846"/>
            <a:ext cx="4307507" cy="304440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80F31FBA-6D98-4EB0-B281-479BF3B9E286}"/>
              </a:ext>
            </a:extLst>
          </p:cNvPr>
          <p:cNvSpPr txBox="1"/>
          <p:nvPr/>
        </p:nvSpPr>
        <p:spPr>
          <a:xfrm>
            <a:off x="5638604" y="4213249"/>
            <a:ext cx="1957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khung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6F22DEE-5D77-4CB1-A5FC-F0920BEC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82419" y="1034176"/>
            <a:ext cx="3115732" cy="252374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2D589AD-81C9-480C-BEC1-5D302219F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335" y="1481336"/>
            <a:ext cx="3113621" cy="207658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870" y="1914957"/>
            <a:ext cx="2378261" cy="320844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80544"/>
          <a:stretch/>
        </p:blipFill>
        <p:spPr>
          <a:xfrm>
            <a:off x="-18697" y="0"/>
            <a:ext cx="9181394" cy="1454227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423807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ui		öi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33F4851-8444-4328-992B-B42156705FDC}"/>
              </a:ext>
            </a:extLst>
          </p:cNvPr>
          <p:cNvSpPr/>
          <p:nvPr/>
        </p:nvSpPr>
        <p:spPr>
          <a:xfrm>
            <a:off x="3211042" y="2113168"/>
            <a:ext cx="182880" cy="1828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Oval 2">
            <a:extLst>
              <a:ext uri="{FF2B5EF4-FFF2-40B4-BE49-F238E27FC236}">
                <a16:creationId xmlns:a16="http://schemas.microsoft.com/office/drawing/2014/main" id="{1050DF5F-806F-4F11-9A7D-C952A3DF3CA1}"/>
              </a:ext>
            </a:extLst>
          </p:cNvPr>
          <p:cNvSpPr/>
          <p:nvPr/>
        </p:nvSpPr>
        <p:spPr>
          <a:xfrm>
            <a:off x="3444056" y="2296048"/>
            <a:ext cx="91440" cy="914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id="{9BE431FB-AC15-433B-BF5D-DEBA204DA90D}"/>
              </a:ext>
            </a:extLst>
          </p:cNvPr>
          <p:cNvSpPr/>
          <p:nvPr/>
        </p:nvSpPr>
        <p:spPr>
          <a:xfrm>
            <a:off x="3624836" y="2387488"/>
            <a:ext cx="45719" cy="457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8A05CC57-B939-4CE5-844F-06B722D0A54B}"/>
              </a:ext>
            </a:extLst>
          </p:cNvPr>
          <p:cNvSpPr/>
          <p:nvPr/>
        </p:nvSpPr>
        <p:spPr>
          <a:xfrm flipH="1">
            <a:off x="6087898" y="2113168"/>
            <a:ext cx="182880" cy="1828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B823A1EA-7B8C-4091-A856-262D4CA04AEC}"/>
              </a:ext>
            </a:extLst>
          </p:cNvPr>
          <p:cNvSpPr/>
          <p:nvPr/>
        </p:nvSpPr>
        <p:spPr>
          <a:xfrm flipH="1">
            <a:off x="5946324" y="2296048"/>
            <a:ext cx="91440" cy="914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4">
            <a:extLst>
              <a:ext uri="{FF2B5EF4-FFF2-40B4-BE49-F238E27FC236}">
                <a16:creationId xmlns:a16="http://schemas.microsoft.com/office/drawing/2014/main" id="{2E924438-1CA0-4A24-AB1D-638FE89E2C77}"/>
              </a:ext>
            </a:extLst>
          </p:cNvPr>
          <p:cNvSpPr/>
          <p:nvPr/>
        </p:nvSpPr>
        <p:spPr>
          <a:xfrm flipH="1">
            <a:off x="5811265" y="2387488"/>
            <a:ext cx="45719" cy="457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4F931415-B837-41DE-8A27-976A9B9C726E}"/>
              </a:ext>
            </a:extLst>
          </p:cNvPr>
          <p:cNvSpPr/>
          <p:nvPr/>
        </p:nvSpPr>
        <p:spPr>
          <a:xfrm>
            <a:off x="1233762" y="3979440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chui ống khói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3A65FF19-0322-4184-9C19-8BE12AC4AB7C}"/>
              </a:ext>
            </a:extLst>
          </p:cNvPr>
          <p:cNvSpPr/>
          <p:nvPr/>
        </p:nvSpPr>
        <p:spPr>
          <a:xfrm>
            <a:off x="5529488" y="3367661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túi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1E05447-39AC-4C12-9B76-1315A0F446B8}"/>
              </a:ext>
            </a:extLst>
          </p:cNvPr>
          <p:cNvSpPr/>
          <p:nvPr/>
        </p:nvSpPr>
        <p:spPr>
          <a:xfrm>
            <a:off x="3830710" y="1343788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gửi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236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15" grpId="0" animBg="1"/>
      <p:bldP spid="16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10696-9525-4FAC-BDC2-48D5FCD59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006" y="1214402"/>
            <a:ext cx="6129988" cy="212146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652529" y="1369500"/>
            <a:ext cx="6129988" cy="163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 nhaø beù ra khu vui chôi. ÔÛ ñoù 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 nuùi, coù hoà bôi. Beù vaø chò göûi ñoà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roài thi leo nuùi vaø ñi bôi vôùi ba meï.</a:t>
            </a:r>
          </a:p>
        </p:txBody>
      </p:sp>
      <p:pic>
        <p:nvPicPr>
          <p:cNvPr id="7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F370B2C5-94B8-42B4-BFAA-3797B7AB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3163" y="2055680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55532" y="1109905"/>
            <a:ext cx="5832937" cy="388363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621774" y="586603"/>
            <a:ext cx="194131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Troø chôi gì?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A3A337B-B302-4043-ABCA-497FE88941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2" r="20526"/>
          <a:stretch/>
        </p:blipFill>
        <p:spPr>
          <a:xfrm flipH="1">
            <a:off x="4820886" y="1109905"/>
            <a:ext cx="2667582" cy="388363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D4564C-FF4A-415A-96D6-7B7C69483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531" y="1109905"/>
            <a:ext cx="2589092" cy="388363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3533D159-BC82-423A-B2BF-2ED60C7652C3}"/>
              </a:ext>
            </a:extLst>
          </p:cNvPr>
          <p:cNvSpPr txBox="1"/>
          <p:nvPr/>
        </p:nvSpPr>
        <p:spPr>
          <a:xfrm>
            <a:off x="3299132" y="158991"/>
            <a:ext cx="2545737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leo núi nhân tạo</a:t>
            </a: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6F22DEE-5D77-4CB1-A5FC-F0920BEC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82419" y="1034176"/>
            <a:ext cx="3115732" cy="252374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2D589AD-81C9-480C-BEC1-5D302219F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335" y="1481336"/>
            <a:ext cx="3113621" cy="207658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870" y="1914957"/>
            <a:ext cx="2378261" cy="320844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80544"/>
          <a:stretch/>
        </p:blipFill>
        <p:spPr>
          <a:xfrm>
            <a:off x="-18697" y="0"/>
            <a:ext cx="9181394" cy="1454227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423807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ui		öi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33F4851-8444-4328-992B-B42156705FDC}"/>
              </a:ext>
            </a:extLst>
          </p:cNvPr>
          <p:cNvSpPr/>
          <p:nvPr/>
        </p:nvSpPr>
        <p:spPr>
          <a:xfrm>
            <a:off x="3211042" y="2113168"/>
            <a:ext cx="182880" cy="1828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Oval 2">
            <a:extLst>
              <a:ext uri="{FF2B5EF4-FFF2-40B4-BE49-F238E27FC236}">
                <a16:creationId xmlns:a16="http://schemas.microsoft.com/office/drawing/2014/main" id="{1050DF5F-806F-4F11-9A7D-C952A3DF3CA1}"/>
              </a:ext>
            </a:extLst>
          </p:cNvPr>
          <p:cNvSpPr/>
          <p:nvPr/>
        </p:nvSpPr>
        <p:spPr>
          <a:xfrm>
            <a:off x="3444056" y="2296048"/>
            <a:ext cx="91440" cy="914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id="{9BE431FB-AC15-433B-BF5D-DEBA204DA90D}"/>
              </a:ext>
            </a:extLst>
          </p:cNvPr>
          <p:cNvSpPr/>
          <p:nvPr/>
        </p:nvSpPr>
        <p:spPr>
          <a:xfrm>
            <a:off x="3624836" y="2387488"/>
            <a:ext cx="45719" cy="457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8A05CC57-B939-4CE5-844F-06B722D0A54B}"/>
              </a:ext>
            </a:extLst>
          </p:cNvPr>
          <p:cNvSpPr/>
          <p:nvPr/>
        </p:nvSpPr>
        <p:spPr>
          <a:xfrm flipH="1">
            <a:off x="6087898" y="2113168"/>
            <a:ext cx="182880" cy="1828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B823A1EA-7B8C-4091-A856-262D4CA04AEC}"/>
              </a:ext>
            </a:extLst>
          </p:cNvPr>
          <p:cNvSpPr/>
          <p:nvPr/>
        </p:nvSpPr>
        <p:spPr>
          <a:xfrm flipH="1">
            <a:off x="5946324" y="2296048"/>
            <a:ext cx="91440" cy="914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4">
            <a:extLst>
              <a:ext uri="{FF2B5EF4-FFF2-40B4-BE49-F238E27FC236}">
                <a16:creationId xmlns:a16="http://schemas.microsoft.com/office/drawing/2014/main" id="{2E924438-1CA0-4A24-AB1D-638FE89E2C77}"/>
              </a:ext>
            </a:extLst>
          </p:cNvPr>
          <p:cNvSpPr/>
          <p:nvPr/>
        </p:nvSpPr>
        <p:spPr>
          <a:xfrm flipH="1">
            <a:off x="5811265" y="2387488"/>
            <a:ext cx="45719" cy="457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4F931415-B837-41DE-8A27-976A9B9C726E}"/>
              </a:ext>
            </a:extLst>
          </p:cNvPr>
          <p:cNvSpPr/>
          <p:nvPr/>
        </p:nvSpPr>
        <p:spPr>
          <a:xfrm>
            <a:off x="1233762" y="3979440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chui ống khói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3A65FF19-0322-4184-9C19-8BE12AC4AB7C}"/>
              </a:ext>
            </a:extLst>
          </p:cNvPr>
          <p:cNvSpPr/>
          <p:nvPr/>
        </p:nvSpPr>
        <p:spPr>
          <a:xfrm>
            <a:off x="5529488" y="3367661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túi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1E05447-39AC-4C12-9B76-1315A0F446B8}"/>
              </a:ext>
            </a:extLst>
          </p:cNvPr>
          <p:cNvSpPr/>
          <p:nvPr/>
        </p:nvSpPr>
        <p:spPr>
          <a:xfrm>
            <a:off x="3830710" y="1343788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gửi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93067CD4-3040-4755-95C2-629FF3F3FAD9}"/>
              </a:ext>
            </a:extLst>
          </p:cNvPr>
          <p:cNvSpPr/>
          <p:nvPr/>
        </p:nvSpPr>
        <p:spPr>
          <a:xfrm>
            <a:off x="1597954" y="3961758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ui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36AFBA83-9D7B-4B8F-83A7-A800D8DB4169}"/>
              </a:ext>
            </a:extLst>
          </p:cNvPr>
          <p:cNvSpPr/>
          <p:nvPr/>
        </p:nvSpPr>
        <p:spPr>
          <a:xfrm>
            <a:off x="5806795" y="3344307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ui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4F4C5ECC-D095-4E80-A95B-5FFDD196FEEE}"/>
              </a:ext>
            </a:extLst>
          </p:cNvPr>
          <p:cNvSpPr/>
          <p:nvPr/>
        </p:nvSpPr>
        <p:spPr>
          <a:xfrm>
            <a:off x="4153296" y="1325662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ưi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3.45679E-6 L 3.33333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1.7284E-6 L -3.33333E-6 -0.07222 " pathEditMode="relative" rAng="0" ptsTypes="AA">
                                      <p:cBhvr>
                                        <p:cTn id="13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8.64198E-7 L -3.33333E-6 -0.07222 " pathEditMode="relative" rAng="0" ptsTypes="AA">
                                      <p:cBhvr>
                                        <p:cTn id="21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0274BC-DB22-4858-BF87-40D647093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342" r="4839" b="4084"/>
          <a:stretch/>
        </p:blipFill>
        <p:spPr>
          <a:xfrm>
            <a:off x="1777652" y="1134055"/>
            <a:ext cx="6045901" cy="3976525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80544"/>
          <a:stretch/>
        </p:blipFill>
        <p:spPr>
          <a:xfrm>
            <a:off x="-18697" y="0"/>
            <a:ext cx="9181394" cy="1454227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423807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ui		öi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0CE6BC1-6398-4C6E-8703-35297FBF84B1}"/>
              </a:ext>
            </a:extLst>
          </p:cNvPr>
          <p:cNvSpPr/>
          <p:nvPr/>
        </p:nvSpPr>
        <p:spPr>
          <a:xfrm>
            <a:off x="5251585" y="4058235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chui ống khói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25109946-AA37-43F1-8D31-739AF4217D6E}"/>
              </a:ext>
            </a:extLst>
          </p:cNvPr>
          <p:cNvSpPr/>
          <p:nvPr/>
        </p:nvSpPr>
        <p:spPr>
          <a:xfrm>
            <a:off x="4691466" y="3005890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túi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8F63D102-116F-461C-B184-99B237CFD3C8}"/>
              </a:ext>
            </a:extLst>
          </p:cNvPr>
          <p:cNvSpPr/>
          <p:nvPr/>
        </p:nvSpPr>
        <p:spPr>
          <a:xfrm>
            <a:off x="3830710" y="1722268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gửi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495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0274BC-DB22-4858-BF87-40D647093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342" r="4839" b="4084"/>
          <a:stretch/>
        </p:blipFill>
        <p:spPr>
          <a:xfrm>
            <a:off x="1777652" y="1134055"/>
            <a:ext cx="6045901" cy="3976525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0" b="80544"/>
          <a:stretch/>
        </p:blipFill>
        <p:spPr>
          <a:xfrm>
            <a:off x="-18697" y="0"/>
            <a:ext cx="9181394" cy="1454227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423807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ui		öi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0CE6BC1-6398-4C6E-8703-35297FBF84B1}"/>
              </a:ext>
            </a:extLst>
          </p:cNvPr>
          <p:cNvSpPr/>
          <p:nvPr/>
        </p:nvSpPr>
        <p:spPr>
          <a:xfrm>
            <a:off x="5251585" y="4058235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chui ống khói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25109946-AA37-43F1-8D31-739AF4217D6E}"/>
              </a:ext>
            </a:extLst>
          </p:cNvPr>
          <p:cNvSpPr/>
          <p:nvPr/>
        </p:nvSpPr>
        <p:spPr>
          <a:xfrm>
            <a:off x="4691466" y="3005890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túi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8F63D102-116F-461C-B184-99B237CFD3C8}"/>
              </a:ext>
            </a:extLst>
          </p:cNvPr>
          <p:cNvSpPr/>
          <p:nvPr/>
        </p:nvSpPr>
        <p:spPr>
          <a:xfrm>
            <a:off x="3830710" y="1722268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gửi quà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629A053-08C8-4C0B-A5FC-013349ABC6EE}"/>
              </a:ext>
            </a:extLst>
          </p:cNvPr>
          <p:cNvSpPr/>
          <p:nvPr/>
        </p:nvSpPr>
        <p:spPr>
          <a:xfrm>
            <a:off x="5614655" y="4039262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ui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2823F8F-A69F-401E-B6E9-A2276ADA4472}"/>
              </a:ext>
            </a:extLst>
          </p:cNvPr>
          <p:cNvSpPr/>
          <p:nvPr/>
        </p:nvSpPr>
        <p:spPr>
          <a:xfrm>
            <a:off x="4966136" y="2990346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ui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262BCE1C-B79E-4353-B84A-1532F52A6D22}"/>
              </a:ext>
            </a:extLst>
          </p:cNvPr>
          <p:cNvSpPr/>
          <p:nvPr/>
        </p:nvSpPr>
        <p:spPr>
          <a:xfrm>
            <a:off x="4153296" y="170174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ưi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68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1.7284E-6 L 3.61111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4.5679E-6 L 5.55556E-7 -0.07222 " pathEditMode="relative" rAng="0" ptsTypes="AA">
                                      <p:cBhvr>
                                        <p:cTn id="13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71605E-6 L -3.33333E-6 -0.07222 " pathEditMode="relative" rAng="0" ptsTypes="AA">
                                      <p:cBhvr>
                                        <p:cTn id="21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u-i-ui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297460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ui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94024" y="2623877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Ďi</a:t>
            </a:r>
            <a:endParaRPr lang="en-GB" sz="11000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Tập đọc - ui">
            <a:hlinkClick r:id="" action="ppaction://media"/>
            <a:extLst>
              <a:ext uri="{FF2B5EF4-FFF2-40B4-BE49-F238E27FC236}">
                <a16:creationId xmlns:a16="http://schemas.microsoft.com/office/drawing/2014/main" id="{FF531F27-D56B-486A-BD9A-BED43D397F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98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ui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ui">
            <a:hlinkClick r:id="" action="ppaction://media"/>
            <a:extLst>
              <a:ext uri="{FF2B5EF4-FFF2-40B4-BE49-F238E27FC236}">
                <a16:creationId xmlns:a16="http://schemas.microsoft.com/office/drawing/2014/main" id="{9A90175F-EE21-4077-AC29-ADBF46D4E5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20646</TotalTime>
  <Words>389</Words>
  <Application>Microsoft Office PowerPoint</Application>
  <PresentationFormat>On-screen Show (16:9)</PresentationFormat>
  <Paragraphs>145</Paragraphs>
  <Slides>33</Slides>
  <Notes>26</Notes>
  <HiddenSlides>4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Arial-Rounded</vt:lpstr>
      <vt:lpstr>Arial-SGK-TV</vt:lpstr>
      <vt:lpstr>Calibri</vt:lpstr>
      <vt:lpstr>Calibri Light</vt:lpstr>
      <vt:lpstr>HP001 4 hàng</vt:lpstr>
      <vt:lpstr>Lato Heavy</vt:lpstr>
      <vt:lpstr>Lato Light</vt:lpstr>
      <vt:lpstr>Quicksand Medium</vt:lpstr>
      <vt:lpstr>VNI-Avo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Trọng Nghĩa Lê</cp:lastModifiedBy>
  <cp:revision>3613</cp:revision>
  <dcterms:created xsi:type="dcterms:W3CDTF">2020-09-09T13:29:14Z</dcterms:created>
  <dcterms:modified xsi:type="dcterms:W3CDTF">2020-10-26T06:43:48Z</dcterms:modified>
  <cp:contentStatus/>
</cp:coreProperties>
</file>