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0"/>
  </p:notesMasterIdLst>
  <p:sldIdLst>
    <p:sldId id="256" r:id="rId3"/>
    <p:sldId id="257" r:id="rId4"/>
    <p:sldId id="2600" r:id="rId5"/>
    <p:sldId id="2601" r:id="rId6"/>
    <p:sldId id="261" r:id="rId7"/>
    <p:sldId id="450" r:id="rId8"/>
    <p:sldId id="364" r:id="rId9"/>
    <p:sldId id="431" r:id="rId10"/>
    <p:sldId id="2567" r:id="rId11"/>
    <p:sldId id="2564" r:id="rId12"/>
    <p:sldId id="2565" r:id="rId13"/>
    <p:sldId id="2566" r:id="rId14"/>
    <p:sldId id="2568" r:id="rId15"/>
    <p:sldId id="274" r:id="rId16"/>
    <p:sldId id="2552" r:id="rId17"/>
    <p:sldId id="2574" r:id="rId18"/>
    <p:sldId id="2579" r:id="rId19"/>
    <p:sldId id="2530" r:id="rId20"/>
    <p:sldId id="2531" r:id="rId21"/>
    <p:sldId id="279" r:id="rId22"/>
    <p:sldId id="2569" r:id="rId23"/>
    <p:sldId id="376" r:id="rId24"/>
    <p:sldId id="2609" r:id="rId25"/>
    <p:sldId id="2602" r:id="rId26"/>
    <p:sldId id="2606" r:id="rId27"/>
    <p:sldId id="2532" r:id="rId28"/>
    <p:sldId id="2583" r:id="rId29"/>
    <p:sldId id="2603" r:id="rId30"/>
    <p:sldId id="2604" r:id="rId31"/>
    <p:sldId id="2607" r:id="rId32"/>
    <p:sldId id="2608" r:id="rId33"/>
    <p:sldId id="2610" r:id="rId34"/>
    <p:sldId id="2570" r:id="rId35"/>
    <p:sldId id="303" r:id="rId36"/>
    <p:sldId id="439" r:id="rId37"/>
    <p:sldId id="2611" r:id="rId38"/>
    <p:sldId id="259" r:id="rId39"/>
  </p:sldIdLst>
  <p:sldSz cx="9144000" cy="5143500" type="screen16x9"/>
  <p:notesSz cx="6858000" cy="9144000"/>
  <p:defaultTextStyle>
    <a:defPPr>
      <a:defRPr lang="en-US"/>
    </a:defPPr>
    <a:lvl1pPr marL="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ọng Nghĩa Lê" initials="TNL" lastIdx="1" clrIdx="0">
    <p:extLst>
      <p:ext uri="{19B8F6BF-5375-455C-9EA6-DF929625EA0E}">
        <p15:presenceInfo xmlns:p15="http://schemas.microsoft.com/office/powerpoint/2012/main" userId="ca8352a7ed6b3e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4E9FC"/>
    <a:srgbClr val="0196FF"/>
    <a:srgbClr val="D5EDFF"/>
    <a:srgbClr val="25A6FE"/>
    <a:srgbClr val="B0C5B8"/>
    <a:srgbClr val="EC0080"/>
    <a:srgbClr val="FAC1D4"/>
    <a:srgbClr val="FFF6FF"/>
    <a:srgbClr val="F2C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92440" autoAdjust="0"/>
  </p:normalViewPr>
  <p:slideViewPr>
    <p:cSldViewPr snapToGrid="0">
      <p:cViewPr varScale="1">
        <p:scale>
          <a:sx n="78" d="100"/>
          <a:sy n="78" d="100"/>
        </p:scale>
        <p:origin x="90" y="288"/>
      </p:cViewPr>
      <p:guideLst>
        <p:guide orient="horz" pos="1644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81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5305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2932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101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285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386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3937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188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3707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2542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5350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8737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1359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006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807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7857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488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bầy thiên nga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678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7156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763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59063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211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70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360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846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148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7341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667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9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4306847" y="771525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475643" y="257175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1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8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1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2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39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6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3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9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" name="Freeform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1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8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3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42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4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22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02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14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1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8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48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2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-2857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87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9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193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402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728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2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591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04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919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7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604509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3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571752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795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2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22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22" y="1754862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1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9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3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58" y="14573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2" y="13430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4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40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295" y="714375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5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"/>
            <a:ext cx="9145682" cy="51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</p:sldLayoutIdLst>
  <p:txStyles>
    <p:titleStyle>
      <a:lvl1pPr algn="ctr" defTabSz="342876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34287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7" indent="-107149" algn="l" defTabSz="342876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596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34" indent="-85719" algn="l" defTabSz="342876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472" indent="-85719" algn="l" defTabSz="342876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11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349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787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225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7143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34287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15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85753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857191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20006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0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jpg"/><Relationship Id="rId5" Type="http://schemas.openxmlformats.org/officeDocument/2006/relationships/image" Target="../media/image24.gif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8.pn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6.jp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9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043288-A0E7-49AB-B1AC-BD359E04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87025" y="1972005"/>
            <a:ext cx="2974050" cy="3101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CEBBBD-DEBA-4531-BCFE-1AE6B2CEF33D}"/>
              </a:ext>
            </a:extLst>
          </p:cNvPr>
          <p:cNvSpPr txBox="1"/>
          <p:nvPr/>
        </p:nvSpPr>
        <p:spPr>
          <a:xfrm>
            <a:off x="3288915" y="657579"/>
            <a:ext cx="4148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CHỦ </a:t>
            </a:r>
            <a:r>
              <a:rPr lang="en-US" sz="2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ĐỀ 8: ĐỒ CHƠI – TRÒ CHƠI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7" name="Google Shape;1;p1">
            <a:extLst>
              <a:ext uri="{FF2B5EF4-FFF2-40B4-BE49-F238E27FC236}">
                <a16:creationId xmlns:a16="http://schemas.microsoft.com/office/drawing/2014/main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3331947" y="943698"/>
            <a:ext cx="58120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4</a:t>
            </a: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ay</a:t>
            </a: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aây</a:t>
            </a: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endParaRPr lang="en-GB" sz="6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F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638ADBB6-3C0F-421E-9709-0BC16283BD0E}"/>
              </a:ext>
            </a:extLst>
          </p:cNvPr>
          <p:cNvSpPr txBox="1"/>
          <p:nvPr/>
        </p:nvSpPr>
        <p:spPr>
          <a:xfrm>
            <a:off x="3033356" y="1157114"/>
            <a:ext cx="319532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</a:t>
            </a:r>
            <a:r>
              <a:rPr lang="en-GB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-y-</a:t>
            </a:r>
            <a:r>
              <a:rPr lang="en-US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aây</a:t>
            </a:r>
            <a:endParaRPr lang="en-GB" sz="72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0" name="Viết thường">
            <a:extLst>
              <a:ext uri="{FF2B5EF4-FFF2-40B4-BE49-F238E27FC236}">
                <a16:creationId xmlns:a16="http://schemas.microsoft.com/office/drawing/2014/main" id="{10DE517A-D5A3-44D4-AB97-DE8FE66EA093}"/>
              </a:ext>
            </a:extLst>
          </p:cNvPr>
          <p:cNvSpPr txBox="1"/>
          <p:nvPr/>
        </p:nvSpPr>
        <p:spPr>
          <a:xfrm>
            <a:off x="2415796" y="2135574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2999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</a:t>
            </a:r>
            <a:r>
              <a:rPr lang="en-GB" sz="12999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y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4" name="Viết tay">
            <a:extLst>
              <a:ext uri="{FF2B5EF4-FFF2-40B4-BE49-F238E27FC236}">
                <a16:creationId xmlns:a16="http://schemas.microsoft.com/office/drawing/2014/main" id="{9D949B00-44D1-43D3-91A1-C85F50C87609}"/>
              </a:ext>
            </a:extLst>
          </p:cNvPr>
          <p:cNvSpPr txBox="1"/>
          <p:nvPr/>
        </p:nvSpPr>
        <p:spPr>
          <a:xfrm>
            <a:off x="4880087" y="2258116"/>
            <a:ext cx="1923733" cy="37085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1000">
                <a:latin typeface="HP001 4 hàng" panose="020B0603050302020204" pitchFamily="34" charset="0"/>
              </a:rPr>
              <a:t>ây</a:t>
            </a:r>
            <a:endParaRPr lang="en-GB" sz="11000" kern="0"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914337">
              <a:buClr>
                <a:srgbClr val="000000"/>
              </a:buClr>
              <a:defRPr/>
            </a:pPr>
            <a:endParaRPr lang="en-GB" sz="12499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Tập đọc - ây">
            <a:hlinkClick r:id="" action="ppaction://media"/>
            <a:extLst>
              <a:ext uri="{FF2B5EF4-FFF2-40B4-BE49-F238E27FC236}">
                <a16:creationId xmlns:a16="http://schemas.microsoft.com/office/drawing/2014/main" id="{C80069FC-B5F3-4FA8-AE5F-D87FF7238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8344" y="1622635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BD5E2"/>
          </a:solidFill>
          <a:ln w="25400" cap="flat" cmpd="sng" algn="ctr">
            <a:solidFill>
              <a:srgbClr val="FFF2FB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BD5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aây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8" name="Tập đọc - ây">
            <a:hlinkClick r:id="" action="ppaction://media"/>
            <a:extLst>
              <a:ext uri="{FF2B5EF4-FFF2-40B4-BE49-F238E27FC236}">
                <a16:creationId xmlns:a16="http://schemas.microsoft.com/office/drawing/2014/main" id="{B2B74D43-973E-4D62-894E-1322D81CD3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571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700ADB2B-A67F-481B-812C-55F7BC1A15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1"/>
          <a:stretch/>
        </p:blipFill>
        <p:spPr>
          <a:xfrm>
            <a:off x="4141019" y="259486"/>
            <a:ext cx="5002982" cy="3274541"/>
          </a:xfrm>
          <a:prstGeom prst="rect">
            <a:avLst/>
          </a:prstGeom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6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256915" y="1527703"/>
            <a:ext cx="3892554" cy="2088097"/>
            <a:chOff x="256915" y="1527702"/>
            <a:chExt cx="3892554" cy="2088097"/>
          </a:xfrm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2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d</a:t>
              </a: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2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aây</a:t>
              </a: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d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aây</a:t>
              </a:r>
            </a:p>
          </p:txBody>
        </p:sp>
      </p:grpSp>
      <p:pic>
        <p:nvPicPr>
          <p:cNvPr id="10" name="Picture 1">
            <a:extLst>
              <a:ext uri="{FF2B5EF4-FFF2-40B4-BE49-F238E27FC236}">
                <a16:creationId xmlns:a16="http://schemas.microsoft.com/office/drawing/2014/main" id="{BB3F6C64-1BE0-49F0-8382-0D7AE0830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33532" r="7160" b="35835"/>
          <a:stretch/>
        </p:blipFill>
        <p:spPr>
          <a:xfrm rot="172890" flipH="1">
            <a:off x="4179358" y="1567774"/>
            <a:ext cx="4924896" cy="1760759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306727A7-B9FD-4816-A10E-14661122A4DC}"/>
              </a:ext>
            </a:extLst>
          </p:cNvPr>
          <p:cNvSpPr/>
          <p:nvPr/>
        </p:nvSpPr>
        <p:spPr>
          <a:xfrm>
            <a:off x="5259764" y="3521937"/>
            <a:ext cx="27334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sôïi d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aây</a:t>
            </a:r>
          </a:p>
        </p:txBody>
      </p:sp>
    </p:spTree>
    <p:extLst>
      <p:ext uri="{BB962C8B-B14F-4D97-AF65-F5344CB8AC3E}">
        <p14:creationId xmlns:p14="http://schemas.microsoft.com/office/powerpoint/2010/main" val="8799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B8482F-7E4E-4781-8B98-0A9E30EB2023}"/>
              </a:ext>
            </a:extLst>
          </p:cNvPr>
          <p:cNvSpPr/>
          <p:nvPr/>
        </p:nvSpPr>
        <p:spPr>
          <a:xfrm>
            <a:off x="1628354" y="544849"/>
            <a:ext cx="11496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aây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256915" y="1810230"/>
            <a:ext cx="3892554" cy="2088097"/>
            <a:chOff x="256915" y="1527702"/>
            <a:chExt cx="3892554" cy="2088097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2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d</a:t>
              </a:r>
            </a:p>
          </p:txBody>
        </p:sp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2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aây</a:t>
              </a: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d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aây</a:t>
              </a:r>
            </a:p>
          </p:txBody>
        </p:sp>
      </p:grpSp>
      <p:sp>
        <p:nvSpPr>
          <p:cNvPr id="15" name="Rectangle 5">
            <a:extLst>
              <a:ext uri="{FF2B5EF4-FFF2-40B4-BE49-F238E27FC236}">
                <a16:creationId xmlns:a16="http://schemas.microsoft.com/office/drawing/2014/main" id="{D1E78ADF-ADE0-47EB-B7C8-8E3FC778BDC6}"/>
              </a:ext>
            </a:extLst>
          </p:cNvPr>
          <p:cNvSpPr/>
          <p:nvPr/>
        </p:nvSpPr>
        <p:spPr>
          <a:xfrm>
            <a:off x="5259764" y="3671373"/>
            <a:ext cx="27334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sôïi d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aây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9631A1E7-4A48-4293-B918-EFA99637B9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33532" r="7160" b="35835"/>
          <a:stretch/>
        </p:blipFill>
        <p:spPr>
          <a:xfrm rot="172890" flipH="1">
            <a:off x="4179358" y="1803708"/>
            <a:ext cx="4924896" cy="17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4699773" y="2186942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574" y="1840230"/>
            <a:ext cx="1069471" cy="1463040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D7D60F9E-D42E-44DD-9D60-2CF0EAF74FEE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Tập viết - ay">
            <a:hlinkClick r:id="" action="ppaction://media"/>
            <a:extLst>
              <a:ext uri="{FF2B5EF4-FFF2-40B4-BE49-F238E27FC236}">
                <a16:creationId xmlns:a16="http://schemas.microsoft.com/office/drawing/2014/main" id="{AD823FAB-CE1B-4A36-B214-6C9679AE7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7897" y="772916"/>
            <a:ext cx="416052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07FE6-2B22-4476-9487-53C03BD3F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94307"/>
            <a:ext cx="9144000" cy="25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Tập viết - ây">
            <a:hlinkClick r:id="" action="ppaction://media"/>
            <a:extLst>
              <a:ext uri="{FF2B5EF4-FFF2-40B4-BE49-F238E27FC236}">
                <a16:creationId xmlns:a16="http://schemas.microsoft.com/office/drawing/2014/main" id="{3A4A613D-8A45-4278-8033-170F186C9F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6926" y="776319"/>
            <a:ext cx="4580068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C56F8-0AA7-4C4A-BF09-E9C1A127BB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258"/>
          <a:stretch/>
        </p:blipFill>
        <p:spPr>
          <a:xfrm>
            <a:off x="11791" y="1494361"/>
            <a:ext cx="9120419" cy="249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BC2E66-BB2F-47D7-A16E-F1AE12B8D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" t="385" b="636"/>
          <a:stretch/>
        </p:blipFill>
        <p:spPr>
          <a:xfrm>
            <a:off x="-18390" y="1884163"/>
            <a:ext cx="9180781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58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4476307" y="2186942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nghe</a:t>
            </a:r>
          </a:p>
        </p:txBody>
      </p:sp>
      <p:pic>
        <p:nvPicPr>
          <p:cNvPr id="6" name="Kí hiệu sách - nghe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5" y="1840230"/>
            <a:ext cx="2108131" cy="1463040"/>
          </a:xfrm>
          <a:prstGeom prst="rect">
            <a:avLst/>
          </a:prstGeom>
        </p:spPr>
      </p:pic>
      <p:sp>
        <p:nvSpPr>
          <p:cNvPr id="2" name="Tiếng Việt 1">
            <a:extLst>
              <a:ext uri="{FF2B5EF4-FFF2-40B4-BE49-F238E27FC236}">
                <a16:creationId xmlns:a16="http://schemas.microsoft.com/office/drawing/2014/main" id="{6C9033EF-20C1-4979-BA53-65B0DE27AE6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>
              <a:effectLst>
                <a:glow rad="101600">
                  <a:srgbClr val="FF2592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8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DE825167-6BE9-4F55-9B07-2B45ACCF2B6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id="{47C1E6C2-FF39-466B-ADE9-80BBEBC2D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EC29139A-43F3-4A83-A45F-A19228D8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26644" r="12470" b="27633"/>
          <a:stretch/>
        </p:blipFill>
        <p:spPr>
          <a:xfrm>
            <a:off x="40251" y="1042707"/>
            <a:ext cx="5156791" cy="3129369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5CDCB026-05A4-44D2-BBB3-546AD1F33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214" y="458149"/>
            <a:ext cx="4480863" cy="3747738"/>
          </a:xfrm>
          <a:prstGeom prst="rect">
            <a:avLst/>
          </a:prstGeom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5466E5C3-5571-413C-8C37-57AF8026F0B3}"/>
              </a:ext>
            </a:extLst>
          </p:cNvPr>
          <p:cNvSpPr txBox="1"/>
          <p:nvPr/>
        </p:nvSpPr>
        <p:spPr>
          <a:xfrm>
            <a:off x="1683049" y="4131353"/>
            <a:ext cx="20956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nh</a:t>
            </a:r>
            <a:r>
              <a:rPr lang="en-US" sz="3000">
                <a:latin typeface="VNI-Avo" pitchFamily="2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û</a:t>
            </a:r>
            <a:r>
              <a:rPr lang="en-US" sz="3000">
                <a:latin typeface="VNI-Avo" pitchFamily="2" charset="0"/>
              </a:rPr>
              <a:t>y</a:t>
            </a:r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 d</a:t>
            </a:r>
            <a:r>
              <a:rPr lang="en-US" sz="3000">
                <a:latin typeface="VNI-Avo" pitchFamily="2" charset="0"/>
              </a:rPr>
              <a:t>aây</a:t>
            </a:r>
            <a:endParaRPr lang="vi-VN" sz="3000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E43686C5-4C2B-4654-BE0D-D6CA632A1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23819" r="22448" b="9965"/>
          <a:stretch/>
        </p:blipFill>
        <p:spPr>
          <a:xfrm>
            <a:off x="5940591" y="1168697"/>
            <a:ext cx="2630263" cy="2962656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6A77160E-4CEC-42FD-BAFE-AF7AC57F96B5}"/>
              </a:ext>
            </a:extLst>
          </p:cNvPr>
          <p:cNvSpPr txBox="1"/>
          <p:nvPr/>
        </p:nvSpPr>
        <p:spPr>
          <a:xfrm>
            <a:off x="6207884" y="4131353"/>
            <a:ext cx="20956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caàu m</a:t>
            </a:r>
            <a:r>
              <a:rPr lang="en-US" sz="3000">
                <a:latin typeface="VNI-Avo" pitchFamily="2" charset="0"/>
              </a:rPr>
              <a:t>aây</a:t>
            </a:r>
            <a:endParaRPr lang="vi-VN" sz="3000"/>
          </a:p>
        </p:txBody>
      </p:sp>
    </p:spTree>
    <p:extLst>
      <p:ext uri="{BB962C8B-B14F-4D97-AF65-F5344CB8AC3E}">
        <p14:creationId xmlns:p14="http://schemas.microsoft.com/office/powerpoint/2010/main" val="1399159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00427122-85F8-41CA-9EA3-CBE588A84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389" y="1053728"/>
            <a:ext cx="3946458" cy="2959844"/>
          </a:xfrm>
          <a:prstGeom prst="rect">
            <a:avLst/>
          </a:prstGeom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9F34CDA3-FB60-4087-B93A-BEAE213C2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262" y="1055106"/>
            <a:ext cx="4228348" cy="2959844"/>
          </a:xfrm>
          <a:prstGeom prst="rect">
            <a:avLst/>
          </a:prstGeom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BA8B791C-FFDB-4E8E-878C-0C7A4C863907}"/>
              </a:ext>
            </a:extLst>
          </p:cNvPr>
          <p:cNvSpPr txBox="1"/>
          <p:nvPr/>
        </p:nvSpPr>
        <p:spPr>
          <a:xfrm>
            <a:off x="938741" y="4124800"/>
            <a:ext cx="28173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nh</a:t>
            </a:r>
            <a:r>
              <a:rPr lang="en-US" sz="3000">
                <a:latin typeface="VNI-Avo" pitchFamily="2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û</a:t>
            </a:r>
            <a:r>
              <a:rPr lang="en-US" sz="3000">
                <a:latin typeface="VNI-Avo" pitchFamily="2" charset="0"/>
              </a:rPr>
              <a:t>y</a:t>
            </a:r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 bao boá</a:t>
            </a:r>
            <a:endParaRPr lang="vi-VN" sz="300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44AC684-4E25-4878-8052-C156AA1260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2898" y="1053728"/>
            <a:ext cx="4145440" cy="2959844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8" name="Group 1">
            <a:extLst>
              <a:ext uri="{FF2B5EF4-FFF2-40B4-BE49-F238E27FC236}">
                <a16:creationId xmlns:a16="http://schemas.microsoft.com/office/drawing/2014/main" id="{6CBB1E7F-D673-411A-AA20-61B9AF1AE6E8}"/>
              </a:ext>
            </a:extLst>
          </p:cNvPr>
          <p:cNvGrpSpPr/>
          <p:nvPr/>
        </p:nvGrpSpPr>
        <p:grpSpPr>
          <a:xfrm>
            <a:off x="5387871" y="4094023"/>
            <a:ext cx="2975495" cy="584775"/>
            <a:chOff x="2791015" y="3579866"/>
            <a:chExt cx="2975495" cy="4595586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80BCDA45-DFB5-417F-8D22-0506E501058B}"/>
                </a:ext>
              </a:extLst>
            </p:cNvPr>
            <p:cNvSpPr/>
            <p:nvPr/>
          </p:nvSpPr>
          <p:spPr>
            <a:xfrm>
              <a:off x="2791015" y="3792804"/>
              <a:ext cx="2975495" cy="4353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30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r>
                <a:rPr lang="en-US" sz="3000">
                  <a:latin typeface="VNI-Avo" pitchFamily="2" charset="0"/>
                  <a:cs typeface="Arial-SGK-TV" pitchFamily="2" charset="0"/>
                </a:rPr>
                <a:t>ù</a:t>
              </a:r>
              <a:r>
                <a:rPr lang="en-US" sz="30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y </a:t>
              </a:r>
              <a:r>
                <a:rPr lang="en-US" sz="3000">
                  <a:latin typeface="VNI-Avo" pitchFamily="2" charset="0"/>
                  <a:cs typeface="Arial-SGK-TV" pitchFamily="2" charset="0"/>
                </a:rPr>
                <a:t>b</a:t>
              </a:r>
              <a:r>
                <a:rPr lang="en-US" sz="30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ay </a:t>
              </a:r>
              <a:r>
                <a:rPr lang="en-US" sz="3000">
                  <a:latin typeface="VNI-Avo" pitchFamily="2" charset="0"/>
                  <a:cs typeface="Arial-SGK-TV" pitchFamily="2" charset="0"/>
                </a:rPr>
                <a:t>gi</a:t>
              </a:r>
              <a:r>
                <a:rPr lang="en-US" sz="30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aáy</a:t>
              </a:r>
            </a:p>
          </p:txBody>
        </p:sp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068E6A98-FA79-4407-8D20-221C05CA9E28}"/>
                </a:ext>
              </a:extLst>
            </p:cNvPr>
            <p:cNvSpPr/>
            <p:nvPr/>
          </p:nvSpPr>
          <p:spPr>
            <a:xfrm>
              <a:off x="5416772" y="3579866"/>
              <a:ext cx="152375" cy="4595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>
                  <a:latin typeface="VNI-Avo" pitchFamily="2" charset="0"/>
                </a:rPr>
                <a:t>ù</a:t>
              </a:r>
              <a:endParaRPr lang="vi-VN" sz="3200"/>
            </a:p>
          </p:txBody>
        </p:sp>
      </p:grpSp>
    </p:spTree>
    <p:extLst>
      <p:ext uri="{BB962C8B-B14F-4D97-AF65-F5344CB8AC3E}">
        <p14:creationId xmlns:p14="http://schemas.microsoft.com/office/powerpoint/2010/main" val="3336197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16F48F27-96A7-4368-B1F9-16CDC80F9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1096339"/>
            <a:ext cx="2218652" cy="3169504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2B19F519-B924-44F7-942B-A7D051471D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t="12883" r="7695" b="12483"/>
          <a:stretch/>
        </p:blipFill>
        <p:spPr>
          <a:xfrm>
            <a:off x="5623628" y="1421215"/>
            <a:ext cx="3291304" cy="2858989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4370" r="1609"/>
          <a:stretch/>
        </p:blipFill>
        <p:spPr>
          <a:xfrm>
            <a:off x="2707018" y="2916730"/>
            <a:ext cx="2803271" cy="1093818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ay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0673AD24-FB4D-4DF6-87C7-9A6C1982CF1D}"/>
              </a:ext>
            </a:extLst>
          </p:cNvPr>
          <p:cNvSpPr txBox="1"/>
          <p:nvPr/>
        </p:nvSpPr>
        <p:spPr>
          <a:xfrm>
            <a:off x="6381414" y="4280204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ch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a</a:t>
            </a:r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ï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y</a:t>
            </a:r>
            <a:endParaRPr lang="vi-VN" sz="2800">
              <a:solidFill>
                <a:srgbClr val="C00000"/>
              </a:solidFill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64B49A72-70CE-4773-98D5-CA43111385DC}"/>
              </a:ext>
            </a:extLst>
          </p:cNvPr>
          <p:cNvSpPr txBox="1"/>
          <p:nvPr/>
        </p:nvSpPr>
        <p:spPr>
          <a:xfrm>
            <a:off x="3037305" y="4280204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g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õ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0" y="4280204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lvl="0"/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g</a:t>
            </a:r>
            <a:r>
              <a:rPr lang="en-US" sz="2800">
                <a:latin typeface="VNI-Avo" pitchFamily="2" charset="0"/>
              </a:rPr>
              <a:t>a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û</a:t>
            </a:r>
            <a:r>
              <a:rPr lang="en-US" sz="2800">
                <a:latin typeface="VNI-Avo" pitchFamily="2" charset="0"/>
              </a:rPr>
              <a:t>y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105046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11810" r="7204" b="16577"/>
          <a:stretch/>
        </p:blipFill>
        <p:spPr>
          <a:xfrm>
            <a:off x="213805" y="1742768"/>
            <a:ext cx="3893216" cy="2164868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2B19F519-B924-44F7-942B-A7D051471D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t="4619" r="11652" b="6124"/>
          <a:stretch/>
        </p:blipFill>
        <p:spPr>
          <a:xfrm>
            <a:off x="6954905" y="1303283"/>
            <a:ext cx="2189095" cy="2604353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8094" y="1223664"/>
            <a:ext cx="2655729" cy="269617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ay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0673AD24-FB4D-4DF6-87C7-9A6C1982CF1D}"/>
              </a:ext>
            </a:extLst>
          </p:cNvPr>
          <p:cNvSpPr txBox="1"/>
          <p:nvPr/>
        </p:nvSpPr>
        <p:spPr>
          <a:xfrm>
            <a:off x="7165266" y="4284715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c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ay</a:t>
            </a:r>
            <a:endParaRPr lang="vi-VN" sz="2800">
              <a:solidFill>
                <a:srgbClr val="C00000"/>
              </a:solidFill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64B49A72-70CE-4773-98D5-CA43111385DC}"/>
              </a:ext>
            </a:extLst>
          </p:cNvPr>
          <p:cNvSpPr txBox="1"/>
          <p:nvPr/>
        </p:nvSpPr>
        <p:spPr>
          <a:xfrm>
            <a:off x="4504609" y="4284715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b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952770" y="4284715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h</a:t>
            </a:r>
            <a:r>
              <a:rPr lang="en-US" sz="2800">
                <a:latin typeface="VNI-Avo" pitchFamily="2" charset="0"/>
              </a:rPr>
              <a:t>ay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241424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9" t="17780" r="29288" b="15975"/>
          <a:stretch/>
        </p:blipFill>
        <p:spPr>
          <a:xfrm>
            <a:off x="2931312" y="1210755"/>
            <a:ext cx="1905000" cy="298309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ay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2018" y="1882435"/>
            <a:ext cx="3281375" cy="2290399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61BEA964-3F07-4BA7-95D7-C377A3DA5C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2" r="16690"/>
          <a:stretch/>
        </p:blipFill>
        <p:spPr>
          <a:xfrm>
            <a:off x="280605" y="1213401"/>
            <a:ext cx="1905000" cy="298309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39" name="TextBox 2">
            <a:extLst>
              <a:ext uri="{FF2B5EF4-FFF2-40B4-BE49-F238E27FC236}">
                <a16:creationId xmlns:a16="http://schemas.microsoft.com/office/drawing/2014/main" id="{64B49A72-70CE-4773-98D5-CA43111385DC}"/>
              </a:ext>
            </a:extLst>
          </p:cNvPr>
          <p:cNvSpPr txBox="1"/>
          <p:nvPr/>
        </p:nvSpPr>
        <p:spPr>
          <a:xfrm>
            <a:off x="2812463" y="4282929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v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ñaàm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0673AD24-FB4D-4DF6-87C7-9A6C1982CF1D}"/>
              </a:ext>
            </a:extLst>
          </p:cNvPr>
          <p:cNvSpPr txBox="1"/>
          <p:nvPr/>
        </p:nvSpPr>
        <p:spPr>
          <a:xfrm>
            <a:off x="161756" y="4285575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nh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muùa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7077243" y="4282929"/>
            <a:ext cx="1905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t</a:t>
            </a:r>
            <a:r>
              <a:rPr lang="en-US" sz="2800">
                <a:latin typeface="VNI-Avo" pitchFamily="2" charset="0"/>
              </a:rPr>
              <a:t>ay 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phaûi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04439A84-3F33-4546-AE69-D4390DB6C274}"/>
              </a:ext>
            </a:extLst>
          </p:cNvPr>
          <p:cNvSpPr txBox="1"/>
          <p:nvPr/>
        </p:nvSpPr>
        <p:spPr>
          <a:xfrm>
            <a:off x="5463170" y="4282929"/>
            <a:ext cx="1905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t</a:t>
            </a:r>
            <a:r>
              <a:rPr lang="en-US" sz="2800">
                <a:latin typeface="VNI-Avo" pitchFamily="2" charset="0"/>
              </a:rPr>
              <a:t>ay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 traùi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6297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36" grpId="0"/>
      <p:bldP spid="21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4" b="6004"/>
          <a:stretch/>
        </p:blipFill>
        <p:spPr>
          <a:xfrm>
            <a:off x="319544" y="815446"/>
            <a:ext cx="3876751" cy="3479885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7705" y="779341"/>
            <a:ext cx="3876749" cy="3306868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ay</a:t>
            </a: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64B49A72-70CE-4773-98D5-CA43111385DC}"/>
              </a:ext>
            </a:extLst>
          </p:cNvPr>
          <p:cNvSpPr txBox="1"/>
          <p:nvPr/>
        </p:nvSpPr>
        <p:spPr>
          <a:xfrm>
            <a:off x="5864774" y="4253185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m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 m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ay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952770" y="4253185"/>
            <a:ext cx="2326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maùy c</a:t>
            </a:r>
            <a:r>
              <a:rPr lang="en-US" sz="2800">
                <a:latin typeface="VNI-Avo" pitchFamily="2" charset="0"/>
              </a:rPr>
              <a:t>a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ø</a:t>
            </a:r>
            <a:r>
              <a:rPr lang="en-US" sz="2800">
                <a:latin typeface="VNI-Avo" pitchFamily="2" charset="0"/>
              </a:rPr>
              <a:t>y</a:t>
            </a:r>
            <a:endParaRPr lang="vi-VN" sz="280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ADD3357-C409-41E9-8643-0AF165F511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4" t="20982" r="9634" b="8972"/>
          <a:stretch/>
        </p:blipFill>
        <p:spPr>
          <a:xfrm>
            <a:off x="5243957" y="1366819"/>
            <a:ext cx="3384331" cy="241738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5624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2951" y="2295190"/>
            <a:ext cx="2250648" cy="1648112"/>
          </a:xfrm>
          <a:prstGeom prst="rect">
            <a:avLst/>
          </a:prstGeom>
        </p:spPr>
      </p:pic>
      <p:pic>
        <p:nvPicPr>
          <p:cNvPr id="32" name="Picture 1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15509" r="10603" b="13857"/>
          <a:stretch/>
        </p:blipFill>
        <p:spPr>
          <a:xfrm>
            <a:off x="48645" y="1541906"/>
            <a:ext cx="3993931" cy="2487062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2B19F519-B924-44F7-942B-A7D051471D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2" t="12409" r="21019" b="11611"/>
          <a:stretch/>
        </p:blipFill>
        <p:spPr>
          <a:xfrm>
            <a:off x="6707839" y="914005"/>
            <a:ext cx="2387516" cy="3114963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aây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952770" y="4242675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x</a:t>
            </a:r>
            <a:r>
              <a:rPr lang="en-US" sz="2800">
                <a:latin typeface="VNI-Avo" pitchFamily="2" charset="0"/>
              </a:rPr>
              <a:t>aây</a:t>
            </a:r>
            <a:endParaRPr lang="vi-VN" sz="2800"/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53285529-E6F0-48AD-A453-CF0D84D1E859}"/>
              </a:ext>
            </a:extLst>
          </p:cNvPr>
          <p:cNvGrpSpPr/>
          <p:nvPr/>
        </p:nvGrpSpPr>
        <p:grpSpPr>
          <a:xfrm>
            <a:off x="4812750" y="4165127"/>
            <a:ext cx="933269" cy="562383"/>
            <a:chOff x="3812130" y="3485034"/>
            <a:chExt cx="933269" cy="4419614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3242A766-EEBF-4CF8-B39E-6170E20ACBF8}"/>
                </a:ext>
              </a:extLst>
            </p:cNvPr>
            <p:cNvSpPr/>
            <p:nvPr/>
          </p:nvSpPr>
          <p:spPr>
            <a:xfrm>
              <a:off x="3812130" y="3792805"/>
              <a:ext cx="933269" cy="411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ñ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aày</a:t>
              </a: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2CAE39AC-D308-4B6F-9E82-DFF02E75AE56}"/>
                </a:ext>
              </a:extLst>
            </p:cNvPr>
            <p:cNvSpPr/>
            <p:nvPr/>
          </p:nvSpPr>
          <p:spPr>
            <a:xfrm>
              <a:off x="4357882" y="3485034"/>
              <a:ext cx="152375" cy="4111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ø</a:t>
              </a:r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8E86558A-351E-4ED2-A861-ECF73A97F9E0}"/>
              </a:ext>
            </a:extLst>
          </p:cNvPr>
          <p:cNvGrpSpPr/>
          <p:nvPr/>
        </p:nvGrpSpPr>
        <p:grpSpPr>
          <a:xfrm>
            <a:off x="7285575" y="4190550"/>
            <a:ext cx="933269" cy="536932"/>
            <a:chOff x="3259457" y="3500854"/>
            <a:chExt cx="933269" cy="4219601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96B8F9D4-E292-4D57-8A89-66C47571C20A}"/>
                </a:ext>
              </a:extLst>
            </p:cNvPr>
            <p:cNvSpPr/>
            <p:nvPr/>
          </p:nvSpPr>
          <p:spPr>
            <a:xfrm>
              <a:off x="3259457" y="3608612"/>
              <a:ext cx="933269" cy="411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ñ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aåy</a:t>
              </a: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EF6A9283-CEF2-40DC-BACC-85DEE078D562}"/>
                </a:ext>
              </a:extLst>
            </p:cNvPr>
            <p:cNvSpPr/>
            <p:nvPr/>
          </p:nvSpPr>
          <p:spPr>
            <a:xfrm>
              <a:off x="3833897" y="3500854"/>
              <a:ext cx="152375" cy="411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</a:rPr>
                <a:t>û</a:t>
              </a:r>
              <a:endParaRPr lang="vi-VN" sz="2800"/>
            </a:p>
          </p:txBody>
        </p:sp>
      </p:grpSp>
    </p:spTree>
    <p:extLst>
      <p:ext uri="{BB962C8B-B14F-4D97-AF65-F5344CB8AC3E}">
        <p14:creationId xmlns:p14="http://schemas.microsoft.com/office/powerpoint/2010/main" val="17693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2068" y="738919"/>
            <a:ext cx="6439864" cy="4293241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E8951AE-2941-4B19-8ED4-97066970FC95}"/>
              </a:ext>
            </a:extLst>
          </p:cNvPr>
          <p:cNvGrpSpPr/>
          <p:nvPr/>
        </p:nvGrpSpPr>
        <p:grpSpPr>
          <a:xfrm>
            <a:off x="3747903" y="75628"/>
            <a:ext cx="1648193" cy="536304"/>
            <a:chOff x="3111874" y="4273222"/>
            <a:chExt cx="1648193" cy="578882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id="{032CEC99-84D1-4166-8B61-B4CF31B017C6}"/>
                </a:ext>
              </a:extLst>
            </p:cNvPr>
            <p:cNvSpPr/>
            <p:nvPr/>
          </p:nvSpPr>
          <p:spPr>
            <a:xfrm>
              <a:off x="3111874" y="4273222"/>
              <a:ext cx="1648193" cy="578882"/>
            </a:xfrm>
            <a:prstGeom prst="roundRect">
              <a:avLst/>
            </a:prstGeom>
            <a:ln w="19050">
              <a:solidFill>
                <a:srgbClr val="EC0080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c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aáy 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luùa</a:t>
              </a: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902BBDD1-052D-4121-AA7A-F5C07DD4CD9F}"/>
                </a:ext>
              </a:extLst>
            </p:cNvPr>
            <p:cNvSpPr/>
            <p:nvPr/>
          </p:nvSpPr>
          <p:spPr>
            <a:xfrm>
              <a:off x="3727059" y="4280450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>
                  <a:latin typeface="VNI-Avo" pitchFamily="2" charset="0"/>
                </a:rPr>
                <a:t>ù</a:t>
              </a:r>
              <a:endParaRPr lang="vi-VN" sz="2800"/>
            </a:p>
          </p:txBody>
        </p:sp>
      </p:grpSp>
    </p:spTree>
    <p:extLst>
      <p:ext uri="{BB962C8B-B14F-4D97-AF65-F5344CB8AC3E}">
        <p14:creationId xmlns:p14="http://schemas.microsoft.com/office/powerpoint/2010/main" val="6195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7" b="80544"/>
          <a:stretch/>
        </p:blipFill>
        <p:spPr>
          <a:xfrm>
            <a:off x="-18697" y="-1"/>
            <a:ext cx="9181394" cy="1369163"/>
          </a:xfrm>
          <a:prstGeom prst="rect">
            <a:avLst/>
          </a:prstGeom>
        </p:spPr>
      </p:pic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9" y="1385933"/>
            <a:ext cx="484632" cy="336335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:a16="http://schemas.microsoft.com/office/drawing/2014/main" id="{E8401929-0936-42E8-A479-7B0AA9744F7A}"/>
              </a:ext>
            </a:extLst>
          </p:cNvPr>
          <p:cNvSpPr txBox="1"/>
          <p:nvPr/>
        </p:nvSpPr>
        <p:spPr>
          <a:xfrm>
            <a:off x="1342778" y="349378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4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:a16="http://schemas.microsoft.com/office/drawing/2014/main" id="{FEC6A8CA-DBC8-4C40-ABCD-DE3669F0F65C}"/>
              </a:ext>
            </a:extLst>
          </p:cNvPr>
          <p:cNvSpPr txBox="1"/>
          <p:nvPr/>
        </p:nvSpPr>
        <p:spPr>
          <a:xfrm>
            <a:off x="3764516" y="221475"/>
            <a:ext cx="170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NI-Avo" pitchFamily="2" charset="0"/>
              </a:rPr>
              <a:t>ay	aây</a:t>
            </a:r>
            <a:endParaRPr lang="vi-VN" sz="3200" b="1">
              <a:solidFill>
                <a:schemeClr val="bg1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" r="3287"/>
          <a:stretch/>
        </p:blipFill>
        <p:spPr>
          <a:xfrm>
            <a:off x="781493" y="723015"/>
            <a:ext cx="7581014" cy="4420486"/>
          </a:xfrm>
          <a:prstGeom prst="rect">
            <a:avLst/>
          </a:prstGeom>
        </p:spPr>
      </p:pic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B89D1EE1-DB80-45CB-A851-BD4F000EFF96}"/>
              </a:ext>
            </a:extLst>
          </p:cNvPr>
          <p:cNvSpPr/>
          <p:nvPr/>
        </p:nvSpPr>
        <p:spPr>
          <a:xfrm>
            <a:off x="5453916" y="4420485"/>
            <a:ext cx="206319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chơi đu quay</a:t>
            </a: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4DD195E8-1215-4931-8D33-5DCB51BE25CC}"/>
              </a:ext>
            </a:extLst>
          </p:cNvPr>
          <p:cNvSpPr/>
          <p:nvPr/>
        </p:nvSpPr>
        <p:spPr>
          <a:xfrm>
            <a:off x="1162860" y="4420485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nhảy dây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1D5656FF-852C-4819-9168-8441271BD27A}"/>
              </a:ext>
            </a:extLst>
          </p:cNvPr>
          <p:cNvSpPr/>
          <p:nvPr/>
        </p:nvSpPr>
        <p:spPr>
          <a:xfrm>
            <a:off x="4603899" y="2263887"/>
            <a:ext cx="166931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nhảy lò cò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28DAF810-1C11-437D-BF11-6E661A52D9D4}"/>
              </a:ext>
            </a:extLst>
          </p:cNvPr>
          <p:cNvSpPr/>
          <p:nvPr/>
        </p:nvSpPr>
        <p:spPr>
          <a:xfrm>
            <a:off x="1819089" y="1651397"/>
            <a:ext cx="96047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cây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4544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1" grpId="0" animBg="1"/>
      <p:bldP spid="22" grpId="0" animBg="1"/>
      <p:bldP spid="32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516" y="740115"/>
            <a:ext cx="7970968" cy="4297680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25E8A66C-BEE6-4CFC-B3B9-DDEA6CC86A5A}"/>
              </a:ext>
            </a:extLst>
          </p:cNvPr>
          <p:cNvGrpSpPr/>
          <p:nvPr/>
        </p:nvGrpSpPr>
        <p:grpSpPr>
          <a:xfrm>
            <a:off x="3804812" y="75628"/>
            <a:ext cx="1534375" cy="578882"/>
            <a:chOff x="3804812" y="75628"/>
            <a:chExt cx="1534375" cy="578882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id="{032CEC99-84D1-4166-8B61-B4CF31B017C6}"/>
                </a:ext>
              </a:extLst>
            </p:cNvPr>
            <p:cNvSpPr/>
            <p:nvPr/>
          </p:nvSpPr>
          <p:spPr>
            <a:xfrm>
              <a:off x="3804812" y="75628"/>
              <a:ext cx="1534375" cy="578882"/>
            </a:xfrm>
            <a:prstGeom prst="roundRect">
              <a:avLst/>
            </a:prstGeom>
            <a:ln w="19050">
              <a:solidFill>
                <a:srgbClr val="EC0080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lau s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aäy</a:t>
              </a:r>
            </a:p>
          </p:txBody>
        </p:sp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D9FCA0A7-3626-49C7-A588-08C26DB5BCDA}"/>
                </a:ext>
              </a:extLst>
            </p:cNvPr>
            <p:cNvSpPr/>
            <p:nvPr/>
          </p:nvSpPr>
          <p:spPr>
            <a:xfrm>
              <a:off x="4793372" y="105178"/>
              <a:ext cx="359139" cy="107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</a:rPr>
                <a:t>ï</a:t>
              </a:r>
              <a:endParaRPr lang="vi-VN" sz="2800"/>
            </a:p>
            <a:p>
              <a:pPr algn="ctr"/>
              <a:endParaRPr lang="en-US" sz="3000"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43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841" y="740115"/>
            <a:ext cx="7640319" cy="4297680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987784-A1F2-4CE7-9214-EB00B8DAF55A}"/>
              </a:ext>
            </a:extLst>
          </p:cNvPr>
          <p:cNvGrpSpPr/>
          <p:nvPr/>
        </p:nvGrpSpPr>
        <p:grpSpPr>
          <a:xfrm>
            <a:off x="3589551" y="66346"/>
            <a:ext cx="1964898" cy="588164"/>
            <a:chOff x="3589551" y="66346"/>
            <a:chExt cx="1964898" cy="588164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id="{032CEC99-84D1-4166-8B61-B4CF31B017C6}"/>
                </a:ext>
              </a:extLst>
            </p:cNvPr>
            <p:cNvSpPr/>
            <p:nvPr/>
          </p:nvSpPr>
          <p:spPr>
            <a:xfrm>
              <a:off x="3589551" y="75628"/>
              <a:ext cx="1964898" cy="578882"/>
            </a:xfrm>
            <a:prstGeom prst="roundRect">
              <a:avLst/>
            </a:prstGeom>
            <a:ln w="19050">
              <a:solidFill>
                <a:srgbClr val="EC0080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b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aày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chim</a:t>
              </a: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427C3F83-E355-480C-8EDC-BD47632E09F5}"/>
                </a:ext>
              </a:extLst>
            </p:cNvPr>
            <p:cNvSpPr/>
            <p:nvPr/>
          </p:nvSpPr>
          <p:spPr>
            <a:xfrm>
              <a:off x="4150442" y="66346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>
                  <a:latin typeface="VNI-Avo" pitchFamily="2" charset="0"/>
                  <a:cs typeface="Arial-SGK-TV" pitchFamily="2" charset="0"/>
                </a:rPr>
                <a:t>ø</a:t>
              </a:r>
              <a:endParaRPr lang="vi-VN" sz="2800"/>
            </a:p>
          </p:txBody>
        </p:sp>
      </p:grpSp>
      <p:pic>
        <p:nvPicPr>
          <p:cNvPr id="11" name="bầy thiên nga">
            <a:hlinkClick r:id="" action="ppaction://media"/>
            <a:extLst>
              <a:ext uri="{FF2B5EF4-FFF2-40B4-BE49-F238E27FC236}">
                <a16:creationId xmlns:a16="http://schemas.microsoft.com/office/drawing/2014/main" id="{B39B2F9F-B72A-4C76-80EC-45B67D7DEC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1840" y="740115"/>
            <a:ext cx="7640320" cy="4297680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69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8740" y="740115"/>
            <a:ext cx="6446520" cy="4297680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032CEC99-84D1-4166-8B61-B4CF31B017C6}"/>
              </a:ext>
            </a:extLst>
          </p:cNvPr>
          <p:cNvSpPr/>
          <p:nvPr/>
        </p:nvSpPr>
        <p:spPr>
          <a:xfrm>
            <a:off x="3658833" y="75628"/>
            <a:ext cx="1826340" cy="578882"/>
          </a:xfrm>
          <a:prstGeom prst="roundRect">
            <a:avLst/>
          </a:prstGeom>
          <a:ln w="19050">
            <a:solidFill>
              <a:srgbClr val="EC0080"/>
            </a:solidFill>
            <a:prstDash val="sysDash"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aây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 döøa</a:t>
            </a:r>
          </a:p>
        </p:txBody>
      </p:sp>
    </p:spTree>
    <p:extLst>
      <p:ext uri="{BB962C8B-B14F-4D97-AF65-F5344CB8AC3E}">
        <p14:creationId xmlns:p14="http://schemas.microsoft.com/office/powerpoint/2010/main" val="10245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DB3058F3-52ED-497D-A047-E748F0B4C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379" y="1422098"/>
            <a:ext cx="6773243" cy="2017951"/>
          </a:xfrm>
          <a:prstGeom prst="rect">
            <a:avLst/>
          </a:prstGeom>
        </p:spPr>
      </p:pic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876CDADA-8607-495B-827D-D7EB61D04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BF4CF307-44D6-4EA8-9F2C-DF7E325918CF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E9B90EC-810E-415C-873F-785A89FF7DAF}"/>
              </a:ext>
            </a:extLst>
          </p:cNvPr>
          <p:cNvSpPr txBox="1"/>
          <p:nvPr/>
        </p:nvSpPr>
        <p:spPr>
          <a:xfrm>
            <a:off x="1368269" y="1533154"/>
            <a:ext cx="6615953" cy="163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Giôø ra chôi, bao troø chôi vaãy goïi beù.</a:t>
            </a:r>
          </a:p>
          <a:p>
            <a:pPr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Naøo laø ñu quay, naøo laø nhaûy daây, ñaù</a:t>
            </a:r>
          </a:p>
          <a:p>
            <a:pPr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caàu maây… Moïi troø chôi ñeàu hay.</a:t>
            </a:r>
          </a:p>
        </p:txBody>
      </p:sp>
      <p:pic>
        <p:nvPicPr>
          <p:cNvPr id="17" name="Tập đọc câu">
            <a:hlinkClick r:id="" action="ppaction://media"/>
            <a:extLst>
              <a:ext uri="{FF2B5EF4-FFF2-40B4-BE49-F238E27FC236}">
                <a16:creationId xmlns:a16="http://schemas.microsoft.com/office/drawing/2014/main" id="{0B953995-69C6-4B6F-9C0C-93E2A1CF9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727" y="2211617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>
            <a:extLst>
              <a:ext uri="{FF2B5EF4-FFF2-40B4-BE49-F238E27FC236}">
                <a16:creationId xmlns:a16="http://schemas.microsoft.com/office/drawing/2014/main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497" y="1835046"/>
            <a:ext cx="1275470" cy="146304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6FCED5F-91D6-41A8-99CE-B15BFE27BA57}"/>
              </a:ext>
            </a:extLst>
          </p:cNvPr>
          <p:cNvSpPr txBox="1"/>
          <p:nvPr/>
        </p:nvSpPr>
        <p:spPr>
          <a:xfrm>
            <a:off x="3188546" y="2289122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ếng Việt 1">
            <a:extLst>
              <a:ext uri="{FF2B5EF4-FFF2-40B4-BE49-F238E27FC236}">
                <a16:creationId xmlns:a16="http://schemas.microsoft.com/office/drawing/2014/main" id="{D5173B2F-9EE3-4F60-9BBA-CB3CC565D7B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760D9C0F-4937-4550-A7E2-DF7CD0310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5203" r="10326" b="9868"/>
          <a:stretch/>
        </p:blipFill>
        <p:spPr>
          <a:xfrm>
            <a:off x="1519275" y="1052899"/>
            <a:ext cx="6105450" cy="3731397"/>
          </a:xfrm>
          <a:prstGeom prst="rect">
            <a:avLst/>
          </a:prstGeom>
        </p:spPr>
      </p:pic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id="{AF1BCAB9-72B4-4A7D-ACA8-999B569F903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60294B3-5D50-4B07-B0C2-1F46BD0214BA}"/>
              </a:ext>
            </a:extLst>
          </p:cNvPr>
          <p:cNvSpPr txBox="1"/>
          <p:nvPr/>
        </p:nvSpPr>
        <p:spPr>
          <a:xfrm>
            <a:off x="621773" y="586603"/>
            <a:ext cx="254573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Tai ñaây muõi naøy</a:t>
            </a:r>
            <a:endParaRPr lang="vi-VN" sz="2100" b="1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76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DD690-131A-481F-9373-52B92B6F2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2480" y="226804"/>
            <a:ext cx="6179041" cy="4689892"/>
          </a:xfrm>
          <a:prstGeom prst="rect">
            <a:avLst/>
          </a:prstGeom>
        </p:spPr>
      </p:pic>
      <p:pic>
        <p:nvPicPr>
          <p:cNvPr id="4" name="Kí hiệu sách - hđmr">
            <a:extLst>
              <a:ext uri="{FF2B5EF4-FFF2-40B4-BE49-F238E27FC236}">
                <a16:creationId xmlns:a16="http://schemas.microsoft.com/office/drawing/2014/main" id="{E556B696-D309-4AA2-98D2-DD5EB5631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D350F911-ED3F-4869-9EDB-AA5358B4305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8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160E26BC-4315-4FF6-91F1-90F89A45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0" y="1308759"/>
            <a:ext cx="5343525" cy="340042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4A8CD8A-3F44-480C-B421-60BF13599EB3}"/>
              </a:ext>
            </a:extLst>
          </p:cNvPr>
          <p:cNvSpPr/>
          <p:nvPr/>
        </p:nvSpPr>
        <p:spPr>
          <a:xfrm>
            <a:off x="400501" y="595609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ếng Việt 1">
            <a:extLst>
              <a:ext uri="{FF2B5EF4-FFF2-40B4-BE49-F238E27FC236}">
                <a16:creationId xmlns:a16="http://schemas.microsoft.com/office/drawing/2014/main" id="{3EEB9596-2737-4939-896A-0978DE8FACD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7" b="80544"/>
          <a:stretch/>
        </p:blipFill>
        <p:spPr>
          <a:xfrm>
            <a:off x="-18697" y="-1"/>
            <a:ext cx="9181394" cy="1369163"/>
          </a:xfrm>
          <a:prstGeom prst="rect">
            <a:avLst/>
          </a:prstGeom>
        </p:spPr>
      </p:pic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9" y="1385933"/>
            <a:ext cx="484632" cy="336335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:a16="http://schemas.microsoft.com/office/drawing/2014/main" id="{E8401929-0936-42E8-A479-7B0AA9744F7A}"/>
              </a:ext>
            </a:extLst>
          </p:cNvPr>
          <p:cNvSpPr txBox="1"/>
          <p:nvPr/>
        </p:nvSpPr>
        <p:spPr>
          <a:xfrm>
            <a:off x="1342778" y="349378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4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:a16="http://schemas.microsoft.com/office/drawing/2014/main" id="{FEC6A8CA-DBC8-4C40-ABCD-DE3669F0F65C}"/>
              </a:ext>
            </a:extLst>
          </p:cNvPr>
          <p:cNvSpPr txBox="1"/>
          <p:nvPr/>
        </p:nvSpPr>
        <p:spPr>
          <a:xfrm>
            <a:off x="3764516" y="221475"/>
            <a:ext cx="170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NI-Avo" pitchFamily="2" charset="0"/>
              </a:rPr>
              <a:t>ay	aây</a:t>
            </a:r>
            <a:endParaRPr lang="vi-VN" sz="3200" b="1">
              <a:solidFill>
                <a:schemeClr val="bg1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" r="3287"/>
          <a:stretch/>
        </p:blipFill>
        <p:spPr>
          <a:xfrm>
            <a:off x="781493" y="723015"/>
            <a:ext cx="7581014" cy="4420486"/>
          </a:xfrm>
          <a:prstGeom prst="rect">
            <a:avLst/>
          </a:prstGeom>
        </p:spPr>
      </p:pic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B89D1EE1-DB80-45CB-A851-BD4F000EFF96}"/>
              </a:ext>
            </a:extLst>
          </p:cNvPr>
          <p:cNvSpPr/>
          <p:nvPr/>
        </p:nvSpPr>
        <p:spPr>
          <a:xfrm>
            <a:off x="5453916" y="4420485"/>
            <a:ext cx="206319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chơi đu quay</a:t>
            </a: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4DD195E8-1215-4931-8D33-5DCB51BE25CC}"/>
              </a:ext>
            </a:extLst>
          </p:cNvPr>
          <p:cNvSpPr/>
          <p:nvPr/>
        </p:nvSpPr>
        <p:spPr>
          <a:xfrm>
            <a:off x="1162860" y="4420485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nhảy dây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1D5656FF-852C-4819-9168-8441271BD27A}"/>
              </a:ext>
            </a:extLst>
          </p:cNvPr>
          <p:cNvSpPr/>
          <p:nvPr/>
        </p:nvSpPr>
        <p:spPr>
          <a:xfrm>
            <a:off x="4603899" y="2263887"/>
            <a:ext cx="166931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nhảy lò cò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28DAF810-1C11-437D-BF11-6E661A52D9D4}"/>
              </a:ext>
            </a:extLst>
          </p:cNvPr>
          <p:cNvSpPr/>
          <p:nvPr/>
        </p:nvSpPr>
        <p:spPr>
          <a:xfrm>
            <a:off x="1819089" y="1651397"/>
            <a:ext cx="96047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cây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BF7435E2-4128-4290-A088-066CA076D684}"/>
              </a:ext>
            </a:extLst>
          </p:cNvPr>
          <p:cNvSpPr/>
          <p:nvPr/>
        </p:nvSpPr>
        <p:spPr>
          <a:xfrm>
            <a:off x="6938213" y="4400710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/>
              </a:rPr>
              <a:t>ay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9D33BC0E-3FA3-42AB-805B-32AD8857BED6}"/>
              </a:ext>
            </a:extLst>
          </p:cNvPr>
          <p:cNvSpPr/>
          <p:nvPr/>
        </p:nvSpPr>
        <p:spPr>
          <a:xfrm>
            <a:off x="4992565" y="2243366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/>
              </a:rPr>
              <a:t>ay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A374756F-DFC7-420C-82BC-B78899086453}"/>
              </a:ext>
            </a:extLst>
          </p:cNvPr>
          <p:cNvSpPr/>
          <p:nvPr/>
        </p:nvSpPr>
        <p:spPr>
          <a:xfrm>
            <a:off x="2112834" y="4405117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  <a:sym typeface="Arial"/>
              </a:rPr>
              <a:t>ây</a:t>
            </a:r>
            <a:endParaRPr lang="vi-VN" sz="24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91DD87DB-9969-447C-941E-F7BBD1AE6BE5}"/>
              </a:ext>
            </a:extLst>
          </p:cNvPr>
          <p:cNvSpPr/>
          <p:nvPr/>
        </p:nvSpPr>
        <p:spPr>
          <a:xfrm>
            <a:off x="2119996" y="1633083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  <a:sym typeface="Arial"/>
              </a:rPr>
              <a:t>ây</a:t>
            </a:r>
            <a:endParaRPr lang="vi-VN" sz="240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59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1.35802E-6 L -1.94444E-6 -0.07222 " pathEditMode="relative" rAng="0" ptsTypes="AA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76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2222E-6 -4.19753E-6 L -4.72222E-6 -0.07222 " pathEditMode="relative" rAng="0" ptsTypes="AA">
                                      <p:cBhvr>
                                        <p:cTn id="13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4.5679E-6 L -4.16667E-6 -0.07222 " pathEditMode="relative" rAng="0" ptsTypes="AA">
                                      <p:cBhvr>
                                        <p:cTn id="21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76"/>
                            </p:stCondLst>
                            <p:childTnLst>
                              <p:par>
                                <p:cTn id="2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2222E-6 4.32099E-6 L -2.22222E-6 -0.07223 " pathEditMode="relative" rAng="0" ptsTypes="AA">
                                      <p:cBhvr>
                                        <p:cTn id="28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D36B4CD2-81ED-49D7-BA55-BE5A4C9356A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F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638ADBB6-3C0F-421E-9709-0BC16283BD0E}"/>
              </a:ext>
            </a:extLst>
          </p:cNvPr>
          <p:cNvSpPr txBox="1"/>
          <p:nvPr/>
        </p:nvSpPr>
        <p:spPr>
          <a:xfrm>
            <a:off x="3033356" y="1157113"/>
            <a:ext cx="30772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a-y-ay</a:t>
            </a:r>
            <a:endParaRPr lang="en-GB" sz="72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id="{76181C14-51A8-4FE8-B30F-BF8BABACEA0B}"/>
              </a:ext>
            </a:extLst>
          </p:cNvPr>
          <p:cNvSpPr txBox="1"/>
          <p:nvPr/>
        </p:nvSpPr>
        <p:spPr>
          <a:xfrm>
            <a:off x="2415796" y="2135574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12999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ay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3" name="Viết tay">
            <a:extLst>
              <a:ext uri="{FF2B5EF4-FFF2-40B4-BE49-F238E27FC236}">
                <a16:creationId xmlns:a16="http://schemas.microsoft.com/office/drawing/2014/main" id="{9D9D049B-6473-4B06-B51A-9470FF6AC5A5}"/>
              </a:ext>
            </a:extLst>
          </p:cNvPr>
          <p:cNvSpPr txBox="1"/>
          <p:nvPr/>
        </p:nvSpPr>
        <p:spPr>
          <a:xfrm>
            <a:off x="4880087" y="2258116"/>
            <a:ext cx="1923733" cy="37085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1000">
                <a:latin typeface="HP001 4 hàng" panose="020B0603050302020204" pitchFamily="34" charset="0"/>
              </a:rPr>
              <a:t>ay</a:t>
            </a:r>
            <a:endParaRPr lang="en-GB" sz="11000" kern="0"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914337">
              <a:buClr>
                <a:srgbClr val="000000"/>
              </a:buClr>
              <a:defRPr/>
            </a:pPr>
            <a:endParaRPr lang="en-GB" sz="12499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0" name="Tập đọc - ay">
            <a:hlinkClick r:id="" action="ppaction://media"/>
            <a:extLst>
              <a:ext uri="{FF2B5EF4-FFF2-40B4-BE49-F238E27FC236}">
                <a16:creationId xmlns:a16="http://schemas.microsoft.com/office/drawing/2014/main" id="{41F162EB-FACD-4393-8706-11239A4F35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444" y="1622635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17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BD5E2"/>
          </a:solidFill>
          <a:ln w="25400" cap="flat" cmpd="sng" algn="ctr">
            <a:solidFill>
              <a:srgbClr val="FFF2FB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BD5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ay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7" name="Tập đọc - ay">
            <a:hlinkClick r:id="" action="ppaction://media"/>
            <a:extLst>
              <a:ext uri="{FF2B5EF4-FFF2-40B4-BE49-F238E27FC236}">
                <a16:creationId xmlns:a16="http://schemas.microsoft.com/office/drawing/2014/main" id="{DAD6B0DC-7FE5-4AD7-A55D-041B94381C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571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E40F0A5F-BB2F-44FA-A9F6-DE00ACF03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4164" r="18739" b="33047"/>
          <a:stretch/>
        </p:blipFill>
        <p:spPr>
          <a:xfrm rot="1338736" flipH="1">
            <a:off x="4604520" y="933334"/>
            <a:ext cx="3727427" cy="27635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5D2C0D3-BA25-4805-879C-66E35196BCF8}"/>
              </a:ext>
            </a:extLst>
          </p:cNvPr>
          <p:cNvGrpSpPr/>
          <p:nvPr/>
        </p:nvGrpSpPr>
        <p:grpSpPr>
          <a:xfrm>
            <a:off x="256915" y="1527703"/>
            <a:ext cx="3892554" cy="2088097"/>
            <a:chOff x="256915" y="1527703"/>
            <a:chExt cx="3892554" cy="2088097"/>
          </a:xfrm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3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gi</a:t>
              </a: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3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ay</a:t>
              </a: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20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gi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ø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y</a:t>
              </a:r>
            </a:p>
          </p:txBody>
        </p:sp>
      </p:grpSp>
      <p:sp>
        <p:nvSpPr>
          <p:cNvPr id="22" name="Rectangle 1">
            <a:extLst>
              <a:ext uri="{FF2B5EF4-FFF2-40B4-BE49-F238E27FC236}">
                <a16:creationId xmlns:a16="http://schemas.microsoft.com/office/drawing/2014/main" id="{035FD2A3-7B0B-468E-9B3A-211E7A70CED3}"/>
              </a:ext>
            </a:extLst>
          </p:cNvPr>
          <p:cNvSpPr/>
          <p:nvPr/>
        </p:nvSpPr>
        <p:spPr>
          <a:xfrm>
            <a:off x="5121779" y="3682656"/>
            <a:ext cx="30796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ñoâi gi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ø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</a:t>
            </a:r>
            <a:endParaRPr lang="en-US" sz="5400"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1641980" y="544849"/>
            <a:ext cx="11224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A4EE7E-088F-4C7D-8EA9-594EB34582B0}"/>
              </a:ext>
            </a:extLst>
          </p:cNvPr>
          <p:cNvGrpSpPr/>
          <p:nvPr/>
        </p:nvGrpSpPr>
        <p:grpSpPr>
          <a:xfrm>
            <a:off x="256915" y="1809055"/>
            <a:ext cx="3892554" cy="2088097"/>
            <a:chOff x="256915" y="1809055"/>
            <a:chExt cx="3892554" cy="2088097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0E2C717D-1C4D-477E-BE4D-78123D1A9DC2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gi</a:t>
              </a: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2AAF2F6F-DE37-4183-9C67-55E706B2B42E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ay</a:t>
              </a:r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D6E43EA5-FA70-4B99-8630-54DFA4F84274}"/>
                </a:ext>
              </a:extLst>
            </p:cNvPr>
            <p:cNvSpPr/>
            <p:nvPr/>
          </p:nvSpPr>
          <p:spPr>
            <a:xfrm>
              <a:off x="256915" y="2970372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gi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ø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y</a:t>
              </a:r>
            </a:p>
          </p:txBody>
        </p:sp>
      </p:grpSp>
      <p:pic>
        <p:nvPicPr>
          <p:cNvPr id="11" name="Picture 1">
            <a:extLst>
              <a:ext uri="{FF2B5EF4-FFF2-40B4-BE49-F238E27FC236}">
                <a16:creationId xmlns:a16="http://schemas.microsoft.com/office/drawing/2014/main" id="{13D930D8-FF88-4529-8788-769A73AFFB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4164" r="18739" b="33047"/>
          <a:stretch/>
        </p:blipFill>
        <p:spPr>
          <a:xfrm rot="1338736" flipH="1">
            <a:off x="4604520" y="933334"/>
            <a:ext cx="3727427" cy="2763559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07A36BA4-F31B-4F65-92EF-7CE7A7F79D9E}"/>
              </a:ext>
            </a:extLst>
          </p:cNvPr>
          <p:cNvSpPr/>
          <p:nvPr/>
        </p:nvSpPr>
        <p:spPr>
          <a:xfrm>
            <a:off x="5121779" y="3682656"/>
            <a:ext cx="30796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ñoâi gi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ø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</a:t>
            </a:r>
            <a:endParaRPr lang="en-US" sz="5400"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21460</TotalTime>
  <Words>310</Words>
  <Application>Microsoft Office PowerPoint</Application>
  <PresentationFormat>On-screen Show (16:9)</PresentationFormat>
  <Paragraphs>155</Paragraphs>
  <Slides>37</Slides>
  <Notes>30</Notes>
  <HiddenSlides>2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Arial-Rounded</vt:lpstr>
      <vt:lpstr>Arial-SGK-TV</vt:lpstr>
      <vt:lpstr>Calibri</vt:lpstr>
      <vt:lpstr>Calibri Light</vt:lpstr>
      <vt:lpstr>HP001 4 hàng</vt:lpstr>
      <vt:lpstr>Lato Heavy</vt:lpstr>
      <vt:lpstr>Lato Light</vt:lpstr>
      <vt:lpstr>Quicksand Medium</vt:lpstr>
      <vt:lpstr>VNI-Avo</vt:lpstr>
      <vt:lpstr>Office Theme</vt:lpstr>
      <vt:lpstr>การออกแบบที่กำหนดเอง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</dc:creator>
  <cp:lastModifiedBy>Trọng Nghĩa Lê</cp:lastModifiedBy>
  <cp:revision>3775</cp:revision>
  <dcterms:created xsi:type="dcterms:W3CDTF">2020-09-09T13:29:14Z</dcterms:created>
  <dcterms:modified xsi:type="dcterms:W3CDTF">2020-10-27T07:25:50Z</dcterms:modified>
  <cp:contentStatus/>
</cp:coreProperties>
</file>