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68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47330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652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007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3115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5438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333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1856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1086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7677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1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2224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2094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204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1851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1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6622480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01665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153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564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052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2902420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455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78041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4AB05-7C20-4F9C-AA9E-6B9A8AC7A022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AC08E-9434-498B-A795-A9B8F2797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819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433668"/>
            <a:ext cx="10318418" cy="43949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6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6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6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7:</a:t>
            </a:r>
            <a:br>
              <a:rPr lang="en-US" sz="6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862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02" t="3809" r="660" b="40854"/>
          <a:stretch/>
        </p:blipFill>
        <p:spPr>
          <a:xfrm>
            <a:off x="1219200" y="0"/>
            <a:ext cx="10007600" cy="6725920"/>
          </a:xfrm>
        </p:spPr>
      </p:pic>
      <p:sp>
        <p:nvSpPr>
          <p:cNvPr id="5" name="Freeform 4"/>
          <p:cNvSpPr/>
          <p:nvPr/>
        </p:nvSpPr>
        <p:spPr>
          <a:xfrm>
            <a:off x="3992623" y="2513301"/>
            <a:ext cx="7054589" cy="3003579"/>
          </a:xfrm>
          <a:custGeom>
            <a:avLst/>
            <a:gdLst>
              <a:gd name="connsiteX0" fmla="*/ 386337 w 7054589"/>
              <a:gd name="connsiteY0" fmla="*/ 951259 h 3003579"/>
              <a:gd name="connsiteX1" fmla="*/ 1453137 w 7054589"/>
              <a:gd name="connsiteY1" fmla="*/ 849659 h 3003579"/>
              <a:gd name="connsiteX2" fmla="*/ 2184657 w 7054589"/>
              <a:gd name="connsiteY2" fmla="*/ 758219 h 3003579"/>
              <a:gd name="connsiteX3" fmla="*/ 2743457 w 7054589"/>
              <a:gd name="connsiteY3" fmla="*/ 595659 h 3003579"/>
              <a:gd name="connsiteX4" fmla="*/ 2997457 w 7054589"/>
              <a:gd name="connsiteY4" fmla="*/ 351819 h 3003579"/>
              <a:gd name="connsiteX5" fmla="*/ 3911857 w 7054589"/>
              <a:gd name="connsiteY5" fmla="*/ 16539 h 3003579"/>
              <a:gd name="connsiteX6" fmla="*/ 4521457 w 7054589"/>
              <a:gd name="connsiteY6" fmla="*/ 87659 h 3003579"/>
              <a:gd name="connsiteX7" fmla="*/ 4562097 w 7054589"/>
              <a:gd name="connsiteY7" fmla="*/ 402619 h 3003579"/>
              <a:gd name="connsiteX8" fmla="*/ 4135377 w 7054589"/>
              <a:gd name="connsiteY8" fmla="*/ 727739 h 3003579"/>
              <a:gd name="connsiteX9" fmla="*/ 4328417 w 7054589"/>
              <a:gd name="connsiteY9" fmla="*/ 930939 h 3003579"/>
              <a:gd name="connsiteX10" fmla="*/ 4714497 w 7054589"/>
              <a:gd name="connsiteY10" fmla="*/ 1022379 h 3003579"/>
              <a:gd name="connsiteX11" fmla="*/ 5039617 w 7054589"/>
              <a:gd name="connsiteY11" fmla="*/ 1296699 h 3003579"/>
              <a:gd name="connsiteX12" fmla="*/ 5639057 w 7054589"/>
              <a:gd name="connsiteY12" fmla="*/ 1459259 h 3003579"/>
              <a:gd name="connsiteX13" fmla="*/ 6045457 w 7054589"/>
              <a:gd name="connsiteY13" fmla="*/ 1753899 h 3003579"/>
              <a:gd name="connsiteX14" fmla="*/ 6736337 w 7054589"/>
              <a:gd name="connsiteY14" fmla="*/ 1855499 h 3003579"/>
              <a:gd name="connsiteX15" fmla="*/ 7051297 w 7054589"/>
              <a:gd name="connsiteY15" fmla="*/ 2150139 h 3003579"/>
              <a:gd name="connsiteX16" fmla="*/ 6868417 w 7054589"/>
              <a:gd name="connsiteY16" fmla="*/ 2454939 h 3003579"/>
              <a:gd name="connsiteX17" fmla="*/ 6370577 w 7054589"/>
              <a:gd name="connsiteY17" fmla="*/ 2526059 h 3003579"/>
              <a:gd name="connsiteX18" fmla="*/ 5435857 w 7054589"/>
              <a:gd name="connsiteY18" fmla="*/ 2363499 h 3003579"/>
              <a:gd name="connsiteX19" fmla="*/ 4623057 w 7054589"/>
              <a:gd name="connsiteY19" fmla="*/ 2424459 h 3003579"/>
              <a:gd name="connsiteX20" fmla="*/ 3932177 w 7054589"/>
              <a:gd name="connsiteY20" fmla="*/ 2505739 h 3003579"/>
              <a:gd name="connsiteX21" fmla="*/ 3251457 w 7054589"/>
              <a:gd name="connsiteY21" fmla="*/ 2129819 h 3003579"/>
              <a:gd name="connsiteX22" fmla="*/ 2865377 w 7054589"/>
              <a:gd name="connsiteY22" fmla="*/ 2282219 h 3003579"/>
              <a:gd name="connsiteX23" fmla="*/ 2469137 w 7054589"/>
              <a:gd name="connsiteY23" fmla="*/ 2211099 h 3003579"/>
              <a:gd name="connsiteX24" fmla="*/ 2204977 w 7054589"/>
              <a:gd name="connsiteY24" fmla="*/ 2048539 h 3003579"/>
              <a:gd name="connsiteX25" fmla="*/ 1768097 w 7054589"/>
              <a:gd name="connsiteY25" fmla="*/ 1926619 h 3003579"/>
              <a:gd name="connsiteX26" fmla="*/ 975617 w 7054589"/>
              <a:gd name="connsiteY26" fmla="*/ 2028219 h 3003579"/>
              <a:gd name="connsiteX27" fmla="*/ 183137 w 7054589"/>
              <a:gd name="connsiteY27" fmla="*/ 2231419 h 3003579"/>
              <a:gd name="connsiteX28" fmla="*/ 257 w 7054589"/>
              <a:gd name="connsiteY28" fmla="*/ 2353339 h 3003579"/>
              <a:gd name="connsiteX29" fmla="*/ 162817 w 7054589"/>
              <a:gd name="connsiteY29" fmla="*/ 2749579 h 3003579"/>
              <a:gd name="connsiteX30" fmla="*/ 823217 w 7054589"/>
              <a:gd name="connsiteY30" fmla="*/ 2688619 h 3003579"/>
              <a:gd name="connsiteX31" fmla="*/ 1392177 w 7054589"/>
              <a:gd name="connsiteY31" fmla="*/ 2688619 h 3003579"/>
              <a:gd name="connsiteX32" fmla="*/ 2001777 w 7054589"/>
              <a:gd name="connsiteY32" fmla="*/ 2769899 h 3003579"/>
              <a:gd name="connsiteX33" fmla="*/ 2631697 w 7054589"/>
              <a:gd name="connsiteY33" fmla="*/ 3003579 h 3003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7054589" h="3003579">
                <a:moveTo>
                  <a:pt x="386337" y="951259"/>
                </a:moveTo>
                <a:lnTo>
                  <a:pt x="1453137" y="849659"/>
                </a:lnTo>
                <a:cubicBezTo>
                  <a:pt x="1752857" y="817486"/>
                  <a:pt x="1969604" y="800552"/>
                  <a:pt x="2184657" y="758219"/>
                </a:cubicBezTo>
                <a:cubicBezTo>
                  <a:pt x="2399710" y="715886"/>
                  <a:pt x="2607990" y="663392"/>
                  <a:pt x="2743457" y="595659"/>
                </a:cubicBezTo>
                <a:cubicBezTo>
                  <a:pt x="2878924" y="527926"/>
                  <a:pt x="2802724" y="448339"/>
                  <a:pt x="2997457" y="351819"/>
                </a:cubicBezTo>
                <a:cubicBezTo>
                  <a:pt x="3192190" y="255299"/>
                  <a:pt x="3657857" y="60566"/>
                  <a:pt x="3911857" y="16539"/>
                </a:cubicBezTo>
                <a:cubicBezTo>
                  <a:pt x="4165857" y="-27488"/>
                  <a:pt x="4413084" y="23312"/>
                  <a:pt x="4521457" y="87659"/>
                </a:cubicBezTo>
                <a:cubicBezTo>
                  <a:pt x="4629830" y="152006"/>
                  <a:pt x="4626444" y="295939"/>
                  <a:pt x="4562097" y="402619"/>
                </a:cubicBezTo>
                <a:cubicBezTo>
                  <a:pt x="4497750" y="509299"/>
                  <a:pt x="4174324" y="639686"/>
                  <a:pt x="4135377" y="727739"/>
                </a:cubicBezTo>
                <a:cubicBezTo>
                  <a:pt x="4096430" y="815792"/>
                  <a:pt x="4231897" y="881832"/>
                  <a:pt x="4328417" y="930939"/>
                </a:cubicBezTo>
                <a:cubicBezTo>
                  <a:pt x="4424937" y="980046"/>
                  <a:pt x="4595964" y="961419"/>
                  <a:pt x="4714497" y="1022379"/>
                </a:cubicBezTo>
                <a:cubicBezTo>
                  <a:pt x="4833030" y="1083339"/>
                  <a:pt x="4885524" y="1223886"/>
                  <a:pt x="5039617" y="1296699"/>
                </a:cubicBezTo>
                <a:cubicBezTo>
                  <a:pt x="5193710" y="1369512"/>
                  <a:pt x="5471417" y="1383059"/>
                  <a:pt x="5639057" y="1459259"/>
                </a:cubicBezTo>
                <a:cubicBezTo>
                  <a:pt x="5806697" y="1535459"/>
                  <a:pt x="5862577" y="1687859"/>
                  <a:pt x="6045457" y="1753899"/>
                </a:cubicBezTo>
                <a:cubicBezTo>
                  <a:pt x="6228337" y="1819939"/>
                  <a:pt x="6568697" y="1789459"/>
                  <a:pt x="6736337" y="1855499"/>
                </a:cubicBezTo>
                <a:cubicBezTo>
                  <a:pt x="6903977" y="1921539"/>
                  <a:pt x="7029284" y="2050232"/>
                  <a:pt x="7051297" y="2150139"/>
                </a:cubicBezTo>
                <a:cubicBezTo>
                  <a:pt x="7073310" y="2250046"/>
                  <a:pt x="6981870" y="2392286"/>
                  <a:pt x="6868417" y="2454939"/>
                </a:cubicBezTo>
                <a:cubicBezTo>
                  <a:pt x="6754964" y="2517592"/>
                  <a:pt x="6609337" y="2541299"/>
                  <a:pt x="6370577" y="2526059"/>
                </a:cubicBezTo>
                <a:cubicBezTo>
                  <a:pt x="6131817" y="2510819"/>
                  <a:pt x="5727110" y="2380432"/>
                  <a:pt x="5435857" y="2363499"/>
                </a:cubicBezTo>
                <a:cubicBezTo>
                  <a:pt x="5144604" y="2346566"/>
                  <a:pt x="4873670" y="2400752"/>
                  <a:pt x="4623057" y="2424459"/>
                </a:cubicBezTo>
                <a:cubicBezTo>
                  <a:pt x="4372444" y="2448166"/>
                  <a:pt x="4160777" y="2554846"/>
                  <a:pt x="3932177" y="2505739"/>
                </a:cubicBezTo>
                <a:cubicBezTo>
                  <a:pt x="3703577" y="2456632"/>
                  <a:pt x="3429257" y="2167072"/>
                  <a:pt x="3251457" y="2129819"/>
                </a:cubicBezTo>
                <a:cubicBezTo>
                  <a:pt x="3073657" y="2092566"/>
                  <a:pt x="2995764" y="2268672"/>
                  <a:pt x="2865377" y="2282219"/>
                </a:cubicBezTo>
                <a:cubicBezTo>
                  <a:pt x="2734990" y="2295766"/>
                  <a:pt x="2579204" y="2250046"/>
                  <a:pt x="2469137" y="2211099"/>
                </a:cubicBezTo>
                <a:cubicBezTo>
                  <a:pt x="2359070" y="2172152"/>
                  <a:pt x="2321817" y="2095952"/>
                  <a:pt x="2204977" y="2048539"/>
                </a:cubicBezTo>
                <a:cubicBezTo>
                  <a:pt x="2088137" y="2001126"/>
                  <a:pt x="1972990" y="1930006"/>
                  <a:pt x="1768097" y="1926619"/>
                </a:cubicBezTo>
                <a:cubicBezTo>
                  <a:pt x="1563204" y="1923232"/>
                  <a:pt x="1239777" y="1977419"/>
                  <a:pt x="975617" y="2028219"/>
                </a:cubicBezTo>
                <a:cubicBezTo>
                  <a:pt x="711457" y="2079019"/>
                  <a:pt x="345697" y="2177232"/>
                  <a:pt x="183137" y="2231419"/>
                </a:cubicBezTo>
                <a:cubicBezTo>
                  <a:pt x="20577" y="2285606"/>
                  <a:pt x="3644" y="2266979"/>
                  <a:pt x="257" y="2353339"/>
                </a:cubicBezTo>
                <a:cubicBezTo>
                  <a:pt x="-3130" y="2439699"/>
                  <a:pt x="25657" y="2693699"/>
                  <a:pt x="162817" y="2749579"/>
                </a:cubicBezTo>
                <a:cubicBezTo>
                  <a:pt x="299977" y="2805459"/>
                  <a:pt x="618324" y="2698779"/>
                  <a:pt x="823217" y="2688619"/>
                </a:cubicBezTo>
                <a:cubicBezTo>
                  <a:pt x="1028110" y="2678459"/>
                  <a:pt x="1195750" y="2675072"/>
                  <a:pt x="1392177" y="2688619"/>
                </a:cubicBezTo>
                <a:cubicBezTo>
                  <a:pt x="1588604" y="2702166"/>
                  <a:pt x="1795190" y="2717406"/>
                  <a:pt x="2001777" y="2769899"/>
                </a:cubicBezTo>
                <a:cubicBezTo>
                  <a:pt x="2208364" y="2822392"/>
                  <a:pt x="2631697" y="3003579"/>
                  <a:pt x="2631697" y="3003579"/>
                </a:cubicBez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71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52" t="56344" b="19373"/>
          <a:stretch/>
        </p:blipFill>
        <p:spPr>
          <a:xfrm rot="-120000">
            <a:off x="1280160" y="995680"/>
            <a:ext cx="9702800" cy="5171440"/>
          </a:xfrm>
        </p:spPr>
      </p:pic>
      <p:sp>
        <p:nvSpPr>
          <p:cNvPr id="5" name="TextBox 4"/>
          <p:cNvSpPr txBox="1"/>
          <p:nvPr/>
        </p:nvSpPr>
        <p:spPr>
          <a:xfrm>
            <a:off x="4917090" y="2490600"/>
            <a:ext cx="208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treo</a:t>
            </a:r>
            <a:endParaRPr lang="en-US" sz="40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39440" y="4158590"/>
            <a:ext cx="2082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reo</a:t>
            </a:r>
            <a:endParaRPr lang="en-US" sz="44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224208" y="4493520"/>
            <a:ext cx="0" cy="9144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051510" y="2576787"/>
            <a:ext cx="1899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chèo</a:t>
            </a:r>
            <a:endParaRPr lang="en-US" sz="36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33520" y="4252917"/>
            <a:ext cx="208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trèo</a:t>
            </a:r>
            <a:endParaRPr lang="en-US" sz="40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258560" y="995680"/>
            <a:ext cx="1503680" cy="26416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0697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51" t="3809" b="63502"/>
          <a:stretch/>
        </p:blipFill>
        <p:spPr>
          <a:xfrm>
            <a:off x="1513840" y="741680"/>
            <a:ext cx="9174480" cy="5130800"/>
          </a:xfrm>
        </p:spPr>
      </p:pic>
      <p:sp>
        <p:nvSpPr>
          <p:cNvPr id="5" name="TextBox 4"/>
          <p:cNvSpPr txBox="1"/>
          <p:nvPr/>
        </p:nvSpPr>
        <p:spPr>
          <a:xfrm>
            <a:off x="8087360" y="464312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ch</a:t>
            </a:r>
            <a:endParaRPr lang="en-US" sz="3600" b="1" dirty="0" smtClean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81040" y="458216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ch</a:t>
            </a:r>
            <a:endParaRPr lang="en-US" sz="3600" b="1" dirty="0" smtClean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59760" y="451104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tr</a:t>
            </a:r>
            <a:endParaRPr lang="en-US" sz="3600" b="1" dirty="0" smtClean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5981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10" t="32283" r="2797" b="18408"/>
          <a:stretch/>
        </p:blipFill>
        <p:spPr>
          <a:xfrm>
            <a:off x="1991360" y="325119"/>
            <a:ext cx="8239760" cy="6604001"/>
          </a:xfrm>
        </p:spPr>
      </p:pic>
    </p:spTree>
    <p:extLst>
      <p:ext uri="{BB962C8B-B14F-4D97-AF65-F5344CB8AC3E}">
        <p14:creationId xmlns:p14="http://schemas.microsoft.com/office/powerpoint/2010/main" val="36737528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73" t="3108" b="18438"/>
          <a:stretch/>
        </p:blipFill>
        <p:spPr>
          <a:xfrm>
            <a:off x="2082800" y="0"/>
            <a:ext cx="8249920" cy="6858000"/>
          </a:xfrm>
        </p:spPr>
      </p:pic>
      <p:sp>
        <p:nvSpPr>
          <p:cNvPr id="5" name="TextBox 4"/>
          <p:cNvSpPr txBox="1"/>
          <p:nvPr/>
        </p:nvSpPr>
        <p:spPr>
          <a:xfrm>
            <a:off x="5608320" y="1005840"/>
            <a:ext cx="2479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mèo</a:t>
            </a:r>
            <a:endParaRPr lang="en-US" sz="32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31360" y="3299172"/>
            <a:ext cx="2479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mèo</a:t>
            </a:r>
            <a:endParaRPr lang="en-US" sz="32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84720" y="5714424"/>
            <a:ext cx="24790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kêu</a:t>
            </a:r>
            <a:endParaRPr lang="en-US" sz="30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05680" y="5668128"/>
            <a:ext cx="2479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reo</a:t>
            </a:r>
            <a:endParaRPr lang="en-US" sz="32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4900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21" t="2182" r="3456" b="70822"/>
          <a:stretch/>
        </p:blipFill>
        <p:spPr>
          <a:xfrm>
            <a:off x="660400" y="182880"/>
            <a:ext cx="10881360" cy="6065520"/>
          </a:xfrm>
        </p:spPr>
      </p:pic>
      <p:sp>
        <p:nvSpPr>
          <p:cNvPr id="5" name="TextBox 4"/>
          <p:cNvSpPr txBox="1"/>
          <p:nvPr/>
        </p:nvSpPr>
        <p:spPr>
          <a:xfrm>
            <a:off x="3159760" y="5232400"/>
            <a:ext cx="1249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âu</a:t>
            </a:r>
            <a:endParaRPr lang="en-US" sz="40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10400" y="5293360"/>
            <a:ext cx="1249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au</a:t>
            </a:r>
            <a:endParaRPr lang="en-US" sz="40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083800" y="5324435"/>
            <a:ext cx="1249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ao</a:t>
            </a:r>
            <a:endParaRPr lang="en-US" sz="40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8639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90" t="28326" r="4448" b="40620"/>
          <a:stretch/>
        </p:blipFill>
        <p:spPr>
          <a:xfrm>
            <a:off x="1981200" y="680720"/>
            <a:ext cx="8463280" cy="5496560"/>
          </a:xfrm>
        </p:spPr>
      </p:pic>
      <p:sp>
        <p:nvSpPr>
          <p:cNvPr id="5" name="TextBox 4"/>
          <p:cNvSpPr txBox="1"/>
          <p:nvPr/>
        </p:nvSpPr>
        <p:spPr>
          <a:xfrm>
            <a:off x="4196080" y="3901440"/>
            <a:ext cx="127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iu</a:t>
            </a:r>
            <a:endParaRPr lang="en-US" sz="36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26400" y="3911600"/>
            <a:ext cx="127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ưu</a:t>
            </a:r>
            <a:endParaRPr lang="en-US" sz="36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24800" y="5425440"/>
            <a:ext cx="127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êu</a:t>
            </a:r>
            <a:endParaRPr lang="en-US" sz="36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2164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00" t="58913" r="2796" b="18439"/>
          <a:stretch/>
        </p:blipFill>
        <p:spPr>
          <a:xfrm>
            <a:off x="1198880" y="1727201"/>
            <a:ext cx="9611360" cy="4074160"/>
          </a:xfrm>
        </p:spPr>
      </p:pic>
      <p:sp>
        <p:nvSpPr>
          <p:cNvPr id="5" name="TextBox 4"/>
          <p:cNvSpPr txBox="1"/>
          <p:nvPr/>
        </p:nvSpPr>
        <p:spPr>
          <a:xfrm>
            <a:off x="3281680" y="3149765"/>
            <a:ext cx="3078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l</a:t>
            </a:r>
            <a:r>
              <a:rPr lang="en-US" sz="6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ều</a:t>
            </a:r>
            <a:r>
              <a:rPr lang="en-US" sz="60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trại</a:t>
            </a:r>
            <a:endParaRPr lang="en-US" sz="60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60000">
            <a:off x="6499723" y="2001868"/>
            <a:ext cx="33148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m</a:t>
            </a:r>
            <a:r>
              <a:rPr lang="en-US" sz="6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ếu</a:t>
            </a:r>
            <a:r>
              <a:rPr lang="en-US" sz="60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máo</a:t>
            </a:r>
            <a:endParaRPr lang="en-US" sz="60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60000">
            <a:off x="3332480" y="1956244"/>
            <a:ext cx="32282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t</a:t>
            </a:r>
            <a:r>
              <a:rPr lang="en-US" sz="6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rầu</a:t>
            </a:r>
            <a:r>
              <a:rPr lang="en-US" sz="60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cau</a:t>
            </a:r>
            <a:endParaRPr lang="en-US" sz="60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60000">
            <a:off x="6499723" y="3181138"/>
            <a:ext cx="28095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n</a:t>
            </a:r>
            <a:r>
              <a:rPr lang="en-US" sz="6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gôi</a:t>
            </a:r>
            <a:r>
              <a:rPr lang="en-US" sz="60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sao</a:t>
            </a:r>
            <a:endParaRPr lang="en-US" sz="60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12041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48</TotalTime>
  <Words>29</Words>
  <Application>Microsoft Office PowerPoint</Application>
  <PresentationFormat>Widescreen</PresentationFormat>
  <Paragraphs>22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Gill Sans MT</vt:lpstr>
      <vt:lpstr>HP001 4 hàng</vt:lpstr>
      <vt:lpstr>Impact</vt:lpstr>
      <vt:lpstr>Times New Roman</vt:lpstr>
      <vt:lpstr>Badge</vt:lpstr>
      <vt:lpstr>Office Theme</vt:lpstr>
      <vt:lpstr>Chủ đề 7: thể thao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Chủ đề 7: thể thao</dc:title>
  <dc:creator>Microsoft account</dc:creator>
  <cp:lastModifiedBy>Microsoft account</cp:lastModifiedBy>
  <cp:revision>15</cp:revision>
  <dcterms:created xsi:type="dcterms:W3CDTF">2020-08-29T06:57:13Z</dcterms:created>
  <dcterms:modified xsi:type="dcterms:W3CDTF">2020-08-30T09:02:05Z</dcterms:modified>
</cp:coreProperties>
</file>