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notesMasterIdLst>
    <p:notesMasterId r:id="rId16"/>
  </p:notesMasterIdLst>
  <p:sldIdLst>
    <p:sldId id="301" r:id="rId2"/>
    <p:sldId id="388" r:id="rId3"/>
    <p:sldId id="304" r:id="rId4"/>
    <p:sldId id="257" r:id="rId5"/>
    <p:sldId id="261" r:id="rId6"/>
    <p:sldId id="262" r:id="rId7"/>
    <p:sldId id="391" r:id="rId8"/>
    <p:sldId id="384" r:id="rId9"/>
    <p:sldId id="385" r:id="rId10"/>
    <p:sldId id="386" r:id="rId11"/>
    <p:sldId id="387" r:id="rId12"/>
    <p:sldId id="389" r:id="rId13"/>
    <p:sldId id="392" r:id="rId14"/>
    <p:sldId id="3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1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5F59D"/>
    <a:srgbClr val="E3EB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9" autoAdjust="0"/>
    <p:restoredTop sz="92923" autoAdjust="0"/>
  </p:normalViewPr>
  <p:slideViewPr>
    <p:cSldViewPr snapToGrid="0" showGuides="1">
      <p:cViewPr varScale="1">
        <p:scale>
          <a:sx n="46" d="100"/>
          <a:sy n="46" d="100"/>
        </p:scale>
        <p:origin x="1328" y="36"/>
      </p:cViewPr>
      <p:guideLst>
        <p:guide orient="horz" pos="281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B7A8A-CD99-4D97-BC6F-12DCABEABD08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FC174-C893-4903-9123-FC5A59037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11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FC174-C893-4903-9123-FC5A59037A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93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FC174-C893-4903-9123-FC5A59037A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8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FC174-C893-4903-9123-FC5A59037A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09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0C896-C0E2-0ED7-AF94-D704785A8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E19CF6-D079-143D-8595-D43AD67474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DBAC00-71E6-73FE-7C4B-11C16BF2A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C921E7-1877-3D77-2CCB-58266A3F6B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FC174-C893-4903-9123-FC5A59037A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03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7FB667E1-E601-4AAF-B95C-B25720D70A60}" type="slidenum">
              <a:rPr lang="vi-VN" smtClean="0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14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284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FC174-C893-4903-9123-FC5A59037A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51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FC174-C893-4903-9123-FC5A59037A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62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C9F4C-E476-4C3E-A1D6-55476D6D34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00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FC174-C893-4903-9123-FC5A59037A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10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8FEFA-3276-4BFD-BAAF-C9EB9EF51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6186FE-9E0F-84A2-14D7-A4DEC97F0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AD5EB8-AA6B-A1F9-80B1-F207E94BF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278DD-BC73-6BED-B6AB-9733514A23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FC174-C893-4903-9123-FC5A59037A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60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FC174-C893-4903-9123-FC5A59037A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52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FC174-C893-4903-9123-FC5A59037A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07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FC174-C893-4903-9123-FC5A59037A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30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39E3-FB89-4585-A22D-15851E8D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4B498-70D2-4956-A576-83345B38D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A84CB-FF9E-43D6-8805-B4ABB52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7EE14-0A60-428B-BC0E-A50951E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A9A22-BBF2-4B23-B17F-B32AC87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2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CC51B-E0BE-4D50-A04A-571F8BCAE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99550" y="692150"/>
            <a:ext cx="2254250" cy="5309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F5607-7A89-4981-87F4-98BC7CE0A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92150"/>
            <a:ext cx="8108950" cy="5309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D5BE-275A-42D5-BCE1-357D53F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5F9A-B406-4028-AC92-D1245051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70F0A-5147-4274-A0A1-BD219179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7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EFA1-A4AB-4CF4-B02E-57AAED57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709738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406C-F19A-4393-9AD1-A300A7E4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971" y="4875028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7AE7-47F6-4023-8D44-8BA1DAB0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B32FC-A974-44FC-9804-F871EE5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ADE9-F40E-4E3B-AB8D-68CB1F48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2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D816-3E01-4EFD-AD9C-783D674D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53D69-34A7-451D-A902-5F6CD13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722" y="2095500"/>
            <a:ext cx="4999077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1E0E2-7D34-48E0-8795-546D2F00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6" y="2095500"/>
            <a:ext cx="5072743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05476-6B6D-4BA3-919B-5335D642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B6D41-07E2-4F6D-BB39-217957F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0CA9C-BFED-484F-B765-EA8CE4B4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7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4AD2-5208-4201-90A7-F9618761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3FF53-BE24-42E9-BA12-BC5863CB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84776-6678-4D27-9BE9-5D83FC9E8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A2E2-5B30-43B4-8FCD-2301545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4" y="1827804"/>
            <a:ext cx="5087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7B7A1-E670-4E7E-AEBA-340893DE8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4" y="2642191"/>
            <a:ext cx="5087034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4D3AE-982A-4CC3-8456-4D4B0E3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E3087-09F9-4436-8236-8693EA4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413CB-0E24-4F96-AF8C-EE269ACC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92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CAD1C-D319-4A48-8DF9-5069923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D0181-83E0-4AB1-B372-24D6C07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0352C-6317-4DD0-84C4-AE7DDAC5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8F340C5-9EBB-43D9-91F5-F767DBD59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01240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CC812-F2A9-46D4-9B78-6659C68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71" y="1932214"/>
            <a:ext cx="6966858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A37F60-69E7-41AC-BC9A-9DBC3B57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55668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79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56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1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6DE4-025D-4D93-A5D0-FB458972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15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3EE21-471F-4B7B-B7AF-192243A1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6B769-8E40-42E6-8F62-C4347B0C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744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84DC6-1AA3-4779-8EDF-F4A8775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F83E-FAF9-43E1-95CC-6F4EDD76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8C7B-B211-4BAF-9C05-09CF993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61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</a:extLst>
          </p:cNvPr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</a:extLst>
          </p:cNvPr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49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63" r:id="rId6"/>
    <p:sldLayoutId id="2147483859" r:id="rId7"/>
    <p:sldLayoutId id="2147483860" r:id="rId8"/>
    <p:sldLayoutId id="2147483861" r:id="rId9"/>
    <p:sldLayoutId id="2147483862" r:id="rId10"/>
    <p:sldLayoutId id="214748386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image" Target="../media/image5.jp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5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and a graduation cap&#10;&#10;AI-generated content may be incorrect.">
            <a:extLst>
              <a:ext uri="{FF2B5EF4-FFF2-40B4-BE49-F238E27FC236}">
                <a16:creationId xmlns:a16="http://schemas.microsoft.com/office/drawing/2014/main" id="{8E55688E-F2A2-0059-25C7-3DD53F623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479"/>
          </a:xfrm>
          <a:prstGeom prst="rect">
            <a:avLst/>
          </a:prstGeom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346C5200-C4FC-4B86-9EDF-2ABB11182D4E}"/>
              </a:ext>
            </a:extLst>
          </p:cNvPr>
          <p:cNvSpPr txBox="1"/>
          <p:nvPr/>
        </p:nvSpPr>
        <p:spPr>
          <a:xfrm>
            <a:off x="1524000" y="2259423"/>
            <a:ext cx="9144000" cy="126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TOÁN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HỌC: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A96EF6DD-2351-42CE-8F15-B4987799921F}"/>
              </a:ext>
            </a:extLst>
          </p:cNvPr>
          <p:cNvSpPr txBox="1"/>
          <p:nvPr/>
        </p:nvSpPr>
        <p:spPr>
          <a:xfrm>
            <a:off x="1183758" y="4614298"/>
            <a:ext cx="91440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1347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vi-VN" sz="2800" dirty="0">
                <a:solidFill>
                  <a:srgbClr val="1347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Lữ                              Lớp 3.2</a:t>
            </a:r>
            <a:endParaRPr lang="en-US" sz="2800" dirty="0">
              <a:solidFill>
                <a:srgbClr val="1347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5B498D8-9BFA-E749-C40D-4450B431BEEC}"/>
              </a:ext>
            </a:extLst>
          </p:cNvPr>
          <p:cNvSpPr/>
          <p:nvPr/>
        </p:nvSpPr>
        <p:spPr>
          <a:xfrm>
            <a:off x="3355975" y="315230"/>
            <a:ext cx="5480050" cy="105006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LONG SƠN</a:t>
            </a:r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SƠN 1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83473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1FC920-9CA1-4FC0-2EB1-AED0ACF16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0" y="0"/>
            <a:ext cx="11028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94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2B50A1-DD15-3B13-2263-428FA83A6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9726"/>
            <a:ext cx="12191999" cy="54382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BD51FB-6178-1D58-407A-1EAFC9A6A7C5}"/>
              </a:ext>
            </a:extLst>
          </p:cNvPr>
          <p:cNvSpPr txBox="1"/>
          <p:nvPr/>
        </p:nvSpPr>
        <p:spPr>
          <a:xfrm>
            <a:off x="0" y="224590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06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879E03-F839-6FCB-EC33-E0B3E4802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96" y="-116841"/>
            <a:ext cx="10562411" cy="847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90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6D74E-FDB8-9D44-3188-A68F52E75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ộ sưu tập 35+ hình nền PowerPoint học tập và thuyết trình">
            <a:extLst>
              <a:ext uri="{FF2B5EF4-FFF2-40B4-BE49-F238E27FC236}">
                <a16:creationId xmlns:a16="http://schemas.microsoft.com/office/drawing/2014/main" id="{B4E80003-34DF-686B-4BB9-2F4A0C7C0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89307B-034C-FC3A-3A86-7D6AF0D9DA15}"/>
              </a:ext>
            </a:extLst>
          </p:cNvPr>
          <p:cNvSpPr txBox="1"/>
          <p:nvPr/>
        </p:nvSpPr>
        <p:spPr>
          <a:xfrm>
            <a:off x="4959310" y="2782669"/>
            <a:ext cx="346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xét-dặn dò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139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ield of yellow flowers&#10;&#10;Description automatically generated with low confidence">
            <a:extLst>
              <a:ext uri="{FF2B5EF4-FFF2-40B4-BE49-F238E27FC236}">
                <a16:creationId xmlns:a16="http://schemas.microsoft.com/office/drawing/2014/main" id="{1F8F0A46-1CDE-DA1A-7F54-B25600DD9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213D4B1-76FB-B27C-5BF9-6B6B8EAFC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1349" y="1684224"/>
            <a:ext cx="10253031" cy="2387600"/>
          </a:xfrm>
        </p:spPr>
        <p:txBody>
          <a:bodyPr>
            <a:noAutofit/>
          </a:bodyPr>
          <a:lstStyle/>
          <a:p>
            <a:r>
              <a:rPr lang="vi-VN" sz="9600" dirty="0">
                <a:solidFill>
                  <a:srgbClr val="FF0000"/>
                </a:solidFill>
                <a:latin typeface="#9Slide04 Riesling" panose="00000400000000000000" pitchFamily="2" charset="0"/>
              </a:rPr>
              <a:t>XIN CHÂN THÀNH CẢM ƠN QUÝ BAN GIÁM KHẢO !</a:t>
            </a:r>
            <a:endParaRPr lang="en-US" sz="9600" dirty="0">
              <a:solidFill>
                <a:srgbClr val="FF0000"/>
              </a:solidFill>
              <a:latin typeface="#9Slide04 Riesling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43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07407E-6 L 1.6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ộ sưu tập 35+ hình nền PowerPoint học tập và thuyết trình">
            <a:extLst>
              <a:ext uri="{FF2B5EF4-FFF2-40B4-BE49-F238E27FC236}">
                <a16:creationId xmlns:a16="http://schemas.microsoft.com/office/drawing/2014/main" id="{DB332B9D-2CA0-62C7-B247-999B7938E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74E816-CABD-E175-D28B-C3AD4D0E31F1}"/>
              </a:ext>
            </a:extLst>
          </p:cNvPr>
          <p:cNvSpPr txBox="1"/>
          <p:nvPr/>
        </p:nvSpPr>
        <p:spPr>
          <a:xfrm>
            <a:off x="4959310" y="2782669"/>
            <a:ext cx="2273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386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0C5C5-1FFE-B32B-5B4D-4DC4F5759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ộ sưu tập 35+ hình nền PowerPoint học tập và thuyết trình">
            <a:extLst>
              <a:ext uri="{FF2B5EF4-FFF2-40B4-BE49-F238E27FC236}">
                <a16:creationId xmlns:a16="http://schemas.microsoft.com/office/drawing/2014/main" id="{7D9FEF26-7882-AD1D-4CEA-435294C8B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9C75A4-EF89-2B0D-7C68-AD8652BE6BCB}"/>
              </a:ext>
            </a:extLst>
          </p:cNvPr>
          <p:cNvSpPr txBox="1"/>
          <p:nvPr/>
        </p:nvSpPr>
        <p:spPr>
          <a:xfrm>
            <a:off x="4723188" y="2113403"/>
            <a:ext cx="2745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ÓC NÂU GIỚI THIỆU TRÒ CHƠI">
            <a:hlinkClick r:id="" action="ppaction://media"/>
            <a:extLst>
              <a:ext uri="{FF2B5EF4-FFF2-40B4-BE49-F238E27FC236}">
                <a16:creationId xmlns:a16="http://schemas.microsoft.com/office/drawing/2014/main" id="{47FF3068-E016-9A08-A861-EC03ED11E5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4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squirrel eating a nut&#10;&#10;AI-generated content may be incorrect.">
            <a:extLst>
              <a:ext uri="{FF2B5EF4-FFF2-40B4-BE49-F238E27FC236}">
                <a16:creationId xmlns:a16="http://schemas.microsoft.com/office/drawing/2014/main" id="{C7FF5511-C905-7C7F-B3BF-853890D200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60583"/>
            <a:ext cx="12192000" cy="696564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81400" y="888713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Chu vi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4193" y="2917642"/>
            <a:ext cx="7652831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4193" y="5124159"/>
            <a:ext cx="757663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3411" y="3935279"/>
            <a:ext cx="759741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9956149" y="4977196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times up">
            <a:extLst>
              <a:ext uri="{FF2B5EF4-FFF2-40B4-BE49-F238E27FC236}">
                <a16:creationId xmlns:a16="http://schemas.microsoft.com/office/drawing/2014/main" id="{C730FB0D-EC3D-3514-5574-7EE8EA986DF7}"/>
              </a:ext>
            </a:extLst>
          </p:cNvPr>
          <p:cNvGrpSpPr/>
          <p:nvPr/>
        </p:nvGrpSpPr>
        <p:grpSpPr>
          <a:xfrm>
            <a:off x="9409263" y="2074520"/>
            <a:ext cx="1205624" cy="362438"/>
            <a:chOff x="4284637" y="-304827"/>
            <a:chExt cx="2669678" cy="697560"/>
          </a:xfrm>
        </p:grpSpPr>
        <p:sp>
          <p:nvSpPr>
            <p:cNvPr id="29" name="Rounded Rectangle 21">
              <a:extLst>
                <a:ext uri="{FF2B5EF4-FFF2-40B4-BE49-F238E27FC236}">
                  <a16:creationId xmlns:a16="http://schemas.microsoft.com/office/drawing/2014/main" id="{85B473DA-C26F-6CEE-1A64-5A4FC6BD6DC8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22">
              <a:extLst>
                <a:ext uri="{FF2B5EF4-FFF2-40B4-BE49-F238E27FC236}">
                  <a16:creationId xmlns:a16="http://schemas.microsoft.com/office/drawing/2014/main" id="{EE33716D-A702-46EA-29AB-27B7F42D5B63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456039AF-208F-0347-8BA5-386BAFAEB6DA}"/>
              </a:ext>
            </a:extLst>
          </p:cNvPr>
          <p:cNvSpPr/>
          <p:nvPr/>
        </p:nvSpPr>
        <p:spPr>
          <a:xfrm>
            <a:off x="9724377" y="322911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6CDFD0E-D372-C28D-D37E-9D9D56A0E0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110" y="627291"/>
            <a:ext cx="1370670" cy="1366322"/>
          </a:xfrm>
          <a:prstGeom prst="rect">
            <a:avLst/>
          </a:prstGeom>
        </p:spPr>
      </p:pic>
      <p:grpSp>
        <p:nvGrpSpPr>
          <p:cNvPr id="33" name="Clock hand spin">
            <a:extLst>
              <a:ext uri="{FF2B5EF4-FFF2-40B4-BE49-F238E27FC236}">
                <a16:creationId xmlns:a16="http://schemas.microsoft.com/office/drawing/2014/main" id="{18B1C103-4782-FBC1-96B2-A35DF65E0C06}"/>
              </a:ext>
            </a:extLst>
          </p:cNvPr>
          <p:cNvGrpSpPr/>
          <p:nvPr/>
        </p:nvGrpSpPr>
        <p:grpSpPr>
          <a:xfrm rot="1786145">
            <a:off x="9746596" y="1204662"/>
            <a:ext cx="525701" cy="509437"/>
            <a:chOff x="840573" y="2379277"/>
            <a:chExt cx="3829048" cy="3849975"/>
          </a:xfrm>
        </p:grpSpPr>
        <p:sp>
          <p:nvSpPr>
            <p:cNvPr id="34" name="Oval 28">
              <a:extLst>
                <a:ext uri="{FF2B5EF4-FFF2-40B4-BE49-F238E27FC236}">
                  <a16:creationId xmlns:a16="http://schemas.microsoft.com/office/drawing/2014/main" id="{143C6AC1-7600-342A-0554-D0C87D0ED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hour hand">
              <a:extLst>
                <a:ext uri="{FF2B5EF4-FFF2-40B4-BE49-F238E27FC236}">
                  <a16:creationId xmlns:a16="http://schemas.microsoft.com/office/drawing/2014/main" id="{23666336-A154-BE22-9BBE-1C7E9CD70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60F7FBA-084B-3786-C604-C6E88E87133C}"/>
              </a:ext>
            </a:extLst>
          </p:cNvPr>
          <p:cNvSpPr txBox="1"/>
          <p:nvPr/>
        </p:nvSpPr>
        <p:spPr>
          <a:xfrm>
            <a:off x="10166880" y="1250025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DDF2CA-A2B8-4338-96DC-1AC34A72189D}"/>
              </a:ext>
            </a:extLst>
          </p:cNvPr>
          <p:cNvSpPr txBox="1"/>
          <p:nvPr/>
        </p:nvSpPr>
        <p:spPr>
          <a:xfrm>
            <a:off x="9914294" y="1503672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B3350BC-869A-EEB8-EC1E-D33E1FA81403}"/>
              </a:ext>
            </a:extLst>
          </p:cNvPr>
          <p:cNvSpPr txBox="1"/>
          <p:nvPr/>
        </p:nvSpPr>
        <p:spPr>
          <a:xfrm>
            <a:off x="9568569" y="1287595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9793CF-1EA6-FDD1-9355-B3BBD25FE81D}"/>
              </a:ext>
            </a:extLst>
          </p:cNvPr>
          <p:cNvSpPr txBox="1"/>
          <p:nvPr/>
        </p:nvSpPr>
        <p:spPr>
          <a:xfrm>
            <a:off x="9852466" y="1003804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0662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squirrel eating a nut&#10;&#10;AI-generated content may be incorrect.">
            <a:extLst>
              <a:ext uri="{FF2B5EF4-FFF2-40B4-BE49-F238E27FC236}">
                <a16:creationId xmlns:a16="http://schemas.microsoft.com/office/drawing/2014/main" id="{50C1D2FF-493B-DC1C-8558-36AAA13B07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412" y="-152285"/>
            <a:ext cx="12192000" cy="694454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667000" y="152400"/>
            <a:ext cx="663143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4603" y="310689"/>
            <a:ext cx="6363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Một hình tứ giác có các cạnh dài lần lượt là: 3cm, 4cm, 5cm,  6cm.</a:t>
            </a:r>
          </a:p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 vi hình tứ giác đó là: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9576" y="3348614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08253" y="337647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1429" y="3348614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14 cm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4" name="times up">
            <a:extLst>
              <a:ext uri="{FF2B5EF4-FFF2-40B4-BE49-F238E27FC236}">
                <a16:creationId xmlns:a16="http://schemas.microsoft.com/office/drawing/2014/main" id="{173D6EF6-1E85-4AC3-3730-0C75563BD2C5}"/>
              </a:ext>
            </a:extLst>
          </p:cNvPr>
          <p:cNvGrpSpPr/>
          <p:nvPr/>
        </p:nvGrpSpPr>
        <p:grpSpPr>
          <a:xfrm>
            <a:off x="9326135" y="1933741"/>
            <a:ext cx="1205624" cy="362438"/>
            <a:chOff x="4284637" y="-304827"/>
            <a:chExt cx="2669678" cy="697560"/>
          </a:xfrm>
        </p:grpSpPr>
        <p:sp>
          <p:nvSpPr>
            <p:cNvPr id="5" name="Rounded Rectangle 21">
              <a:extLst>
                <a:ext uri="{FF2B5EF4-FFF2-40B4-BE49-F238E27FC236}">
                  <a16:creationId xmlns:a16="http://schemas.microsoft.com/office/drawing/2014/main" id="{B59E851A-5316-FF6F-4ECD-BCF7D6E6D7B6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22">
              <a:extLst>
                <a:ext uri="{FF2B5EF4-FFF2-40B4-BE49-F238E27FC236}">
                  <a16:creationId xmlns:a16="http://schemas.microsoft.com/office/drawing/2014/main" id="{2A8BB2CA-C126-3497-8123-5D8A81A168DB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B20AA20-9484-4EC3-7D16-9CB9145066D7}"/>
              </a:ext>
            </a:extLst>
          </p:cNvPr>
          <p:cNvSpPr/>
          <p:nvPr/>
        </p:nvSpPr>
        <p:spPr>
          <a:xfrm>
            <a:off x="9641249" y="182132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1B095E-D021-E0F4-F4F3-AF1BFCB591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982" y="486512"/>
            <a:ext cx="1370670" cy="1366322"/>
          </a:xfrm>
          <a:prstGeom prst="rect">
            <a:avLst/>
          </a:prstGeom>
        </p:spPr>
      </p:pic>
      <p:grpSp>
        <p:nvGrpSpPr>
          <p:cNvPr id="20" name="Clock hand spin">
            <a:extLst>
              <a:ext uri="{FF2B5EF4-FFF2-40B4-BE49-F238E27FC236}">
                <a16:creationId xmlns:a16="http://schemas.microsoft.com/office/drawing/2014/main" id="{771C31C4-30A2-312A-126D-0737A2977C17}"/>
              </a:ext>
            </a:extLst>
          </p:cNvPr>
          <p:cNvGrpSpPr/>
          <p:nvPr/>
        </p:nvGrpSpPr>
        <p:grpSpPr>
          <a:xfrm rot="1786145">
            <a:off x="9663468" y="1063883"/>
            <a:ext cx="525701" cy="509437"/>
            <a:chOff x="840573" y="2379277"/>
            <a:chExt cx="3829048" cy="3849975"/>
          </a:xfrm>
        </p:grpSpPr>
        <p:sp>
          <p:nvSpPr>
            <p:cNvPr id="23" name="Oval 28">
              <a:extLst>
                <a:ext uri="{FF2B5EF4-FFF2-40B4-BE49-F238E27FC236}">
                  <a16:creationId xmlns:a16="http://schemas.microsoft.com/office/drawing/2014/main" id="{0C4657E0-CB38-80E2-29C8-57BD37824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hour hand">
              <a:extLst>
                <a:ext uri="{FF2B5EF4-FFF2-40B4-BE49-F238E27FC236}">
                  <a16:creationId xmlns:a16="http://schemas.microsoft.com/office/drawing/2014/main" id="{47892C95-13CE-419B-AE08-239927B85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1E8874C-6D64-2E7B-6EF6-359FDF81EC34}"/>
              </a:ext>
            </a:extLst>
          </p:cNvPr>
          <p:cNvSpPr txBox="1"/>
          <p:nvPr/>
        </p:nvSpPr>
        <p:spPr>
          <a:xfrm>
            <a:off x="10083752" y="1109246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16CE85-1FF0-02F3-9842-1A2A5D4503B9}"/>
              </a:ext>
            </a:extLst>
          </p:cNvPr>
          <p:cNvSpPr txBox="1"/>
          <p:nvPr/>
        </p:nvSpPr>
        <p:spPr>
          <a:xfrm>
            <a:off x="9831166" y="1362893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6277E6-12CA-59C7-9D33-EC137ABC8344}"/>
              </a:ext>
            </a:extLst>
          </p:cNvPr>
          <p:cNvSpPr txBox="1"/>
          <p:nvPr/>
        </p:nvSpPr>
        <p:spPr>
          <a:xfrm>
            <a:off x="9485441" y="1146816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460A23-B6EA-7856-53ED-2F663EC8B855}"/>
              </a:ext>
            </a:extLst>
          </p:cNvPr>
          <p:cNvSpPr txBox="1"/>
          <p:nvPr/>
        </p:nvSpPr>
        <p:spPr>
          <a:xfrm>
            <a:off x="9769338" y="863025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39628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squirrel eating a nut&#10;&#10;AI-generated content may be incorrect.">
            <a:extLst>
              <a:ext uri="{FF2B5EF4-FFF2-40B4-BE49-F238E27FC236}">
                <a16:creationId xmlns:a16="http://schemas.microsoft.com/office/drawing/2014/main" id="{F768A1C8-951D-1C7B-72A0-A195071A5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14600" y="152400"/>
            <a:ext cx="67056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7931" y="173108"/>
            <a:ext cx="60445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bồn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giác.Muốn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97046" y="5074489"/>
            <a:ext cx="723207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Chu vi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bồn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45536" y="2919715"/>
            <a:ext cx="718358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bồn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5536" y="3877417"/>
            <a:ext cx="72390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bồn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569038" y="503414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59384" y="1370180"/>
            <a:ext cx="4468090" cy="5487820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grpSp>
        <p:nvGrpSpPr>
          <p:cNvPr id="4" name="times up">
            <a:extLst>
              <a:ext uri="{FF2B5EF4-FFF2-40B4-BE49-F238E27FC236}">
                <a16:creationId xmlns:a16="http://schemas.microsoft.com/office/drawing/2014/main" id="{E8324FA7-4EA4-D94C-D18A-CD042D9949D2}"/>
              </a:ext>
            </a:extLst>
          </p:cNvPr>
          <p:cNvGrpSpPr/>
          <p:nvPr/>
        </p:nvGrpSpPr>
        <p:grpSpPr>
          <a:xfrm>
            <a:off x="9369812" y="1985321"/>
            <a:ext cx="1205624" cy="362438"/>
            <a:chOff x="4284637" y="-304827"/>
            <a:chExt cx="2669678" cy="697560"/>
          </a:xfrm>
        </p:grpSpPr>
        <p:sp>
          <p:nvSpPr>
            <p:cNvPr id="5" name="Rounded Rectangle 21">
              <a:extLst>
                <a:ext uri="{FF2B5EF4-FFF2-40B4-BE49-F238E27FC236}">
                  <a16:creationId xmlns:a16="http://schemas.microsoft.com/office/drawing/2014/main" id="{AE76D853-137F-FE4F-6220-AB68FFFC6C5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GB" sz="28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22">
              <a:extLst>
                <a:ext uri="{FF2B5EF4-FFF2-40B4-BE49-F238E27FC236}">
                  <a16:creationId xmlns:a16="http://schemas.microsoft.com/office/drawing/2014/main" id="{95D72861-45F3-9C07-B7F6-135FFA7516A0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1400" kern="0" dirty="0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kern="0" dirty="0" err="1">
                  <a:solidFill>
                    <a:sysClr val="window" lastClr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1400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5429E78-1BBE-4CD7-0832-891FE131E8BF}"/>
              </a:ext>
            </a:extLst>
          </p:cNvPr>
          <p:cNvSpPr/>
          <p:nvPr/>
        </p:nvSpPr>
        <p:spPr>
          <a:xfrm>
            <a:off x="9684926" y="233712"/>
            <a:ext cx="548204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050" kern="0" dirty="0">
                <a:solidFill>
                  <a:srgbClr val="FF0000"/>
                </a:solidFill>
                <a:latin typeface="Calibri"/>
              </a:rPr>
              <a:t>START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1F1F91-7266-C477-84C3-94F482AA33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59" y="538092"/>
            <a:ext cx="1370670" cy="1366322"/>
          </a:xfrm>
          <a:prstGeom prst="rect">
            <a:avLst/>
          </a:prstGeom>
        </p:spPr>
      </p:pic>
      <p:grpSp>
        <p:nvGrpSpPr>
          <p:cNvPr id="20" name="Clock hand spin">
            <a:extLst>
              <a:ext uri="{FF2B5EF4-FFF2-40B4-BE49-F238E27FC236}">
                <a16:creationId xmlns:a16="http://schemas.microsoft.com/office/drawing/2014/main" id="{F3B50ABC-0D7F-34EB-076C-C44369F6F1C8}"/>
              </a:ext>
            </a:extLst>
          </p:cNvPr>
          <p:cNvGrpSpPr/>
          <p:nvPr/>
        </p:nvGrpSpPr>
        <p:grpSpPr>
          <a:xfrm rot="1786145">
            <a:off x="9707145" y="1115463"/>
            <a:ext cx="525701" cy="509437"/>
            <a:chOff x="840573" y="2379277"/>
            <a:chExt cx="3829048" cy="3849975"/>
          </a:xfrm>
        </p:grpSpPr>
        <p:sp>
          <p:nvSpPr>
            <p:cNvPr id="23" name="Oval 28">
              <a:extLst>
                <a:ext uri="{FF2B5EF4-FFF2-40B4-BE49-F238E27FC236}">
                  <a16:creationId xmlns:a16="http://schemas.microsoft.com/office/drawing/2014/main" id="{2CBE8D9F-4F17-E33F-670D-E6D0F626B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hour hand">
              <a:extLst>
                <a:ext uri="{FF2B5EF4-FFF2-40B4-BE49-F238E27FC236}">
                  <a16:creationId xmlns:a16="http://schemas.microsoft.com/office/drawing/2014/main" id="{2F230471-EB7B-2D59-9DA6-DF3E80DE5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530C45E-A43D-926B-C0CF-7E8B51D327A5}"/>
              </a:ext>
            </a:extLst>
          </p:cNvPr>
          <p:cNvSpPr txBox="1"/>
          <p:nvPr/>
        </p:nvSpPr>
        <p:spPr>
          <a:xfrm>
            <a:off x="10127429" y="1160826"/>
            <a:ext cx="281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415069-16A0-C2BE-2068-E622FEF92C10}"/>
              </a:ext>
            </a:extLst>
          </p:cNvPr>
          <p:cNvSpPr txBox="1"/>
          <p:nvPr/>
        </p:nvSpPr>
        <p:spPr>
          <a:xfrm>
            <a:off x="9874843" y="1414473"/>
            <a:ext cx="341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0D5FF1-7B44-E570-2A8C-3D731988D1B8}"/>
              </a:ext>
            </a:extLst>
          </p:cNvPr>
          <p:cNvSpPr txBox="1"/>
          <p:nvPr/>
        </p:nvSpPr>
        <p:spPr>
          <a:xfrm>
            <a:off x="9529118" y="1198396"/>
            <a:ext cx="308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F339CC-3B7A-62A7-1F67-1E277F4918AB}"/>
              </a:ext>
            </a:extLst>
          </p:cNvPr>
          <p:cNvSpPr txBox="1"/>
          <p:nvPr/>
        </p:nvSpPr>
        <p:spPr>
          <a:xfrm>
            <a:off x="9813015" y="914605"/>
            <a:ext cx="371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99B2C8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6458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F255-63EC-65CA-3330-EF7251EF5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ộ sưu tập 35+ hình nền PowerPoint học tập và thuyết trình">
            <a:extLst>
              <a:ext uri="{FF2B5EF4-FFF2-40B4-BE49-F238E27FC236}">
                <a16:creationId xmlns:a16="http://schemas.microsoft.com/office/drawing/2014/main" id="{C9447B09-9E2B-9273-63FA-136874B20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11F8A8-40F1-DF99-1BD0-A2EF67D5E182}"/>
              </a:ext>
            </a:extLst>
          </p:cNvPr>
          <p:cNvSpPr txBox="1"/>
          <p:nvPr/>
        </p:nvSpPr>
        <p:spPr>
          <a:xfrm>
            <a:off x="4959310" y="2782669"/>
            <a:ext cx="2273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430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094F1-EB5E-AD26-2AAE-1135C3BB8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ộ sưu tập 35+ hình nền PowerPoint học tập và thuyết trình">
            <a:extLst>
              <a:ext uri="{FF2B5EF4-FFF2-40B4-BE49-F238E27FC236}">
                <a16:creationId xmlns:a16="http://schemas.microsoft.com/office/drawing/2014/main" id="{37A09DF4-F2B0-3BF9-8D48-E43B0EC7D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9A5F48-31C2-4D90-15F9-9F6AA46C57AA}"/>
              </a:ext>
            </a:extLst>
          </p:cNvPr>
          <p:cNvSpPr txBox="1"/>
          <p:nvPr/>
        </p:nvSpPr>
        <p:spPr>
          <a:xfrm>
            <a:off x="4723188" y="2113403"/>
            <a:ext cx="2745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B17B63-A495-9A2D-74BF-ABF26A8853BF}"/>
              </a:ext>
            </a:extLst>
          </p:cNvPr>
          <p:cNvSpPr txBox="1"/>
          <p:nvPr/>
        </p:nvSpPr>
        <p:spPr>
          <a:xfrm>
            <a:off x="3365499" y="3008373"/>
            <a:ext cx="546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Chu vi hình tam giác. </a:t>
            </a:r>
          </a:p>
          <a:p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hình tứ giác (tiết 2)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45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D27E5-1C9A-C2CD-E0DC-FD719AAD2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570" y="1505415"/>
            <a:ext cx="12192000" cy="5352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E8A1FF-0425-839F-A75B-059746B55732}"/>
              </a:ext>
            </a:extLst>
          </p:cNvPr>
          <p:cNvSpPr txBox="1"/>
          <p:nvPr/>
        </p:nvSpPr>
        <p:spPr>
          <a:xfrm>
            <a:off x="3788713" y="287332"/>
            <a:ext cx="4437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tập, thực hành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65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tchatVTI">
  <a:themeElements>
    <a:clrScheme name="bubbles">
      <a:dk1>
        <a:sysClr val="windowText" lastClr="000000"/>
      </a:dk1>
      <a:lt1>
        <a:sysClr val="window" lastClr="FFFFFF"/>
      </a:lt1>
      <a:dk2>
        <a:srgbClr val="071819"/>
      </a:dk2>
      <a:lt2>
        <a:srgbClr val="D5F2EB"/>
      </a:lt2>
      <a:accent1>
        <a:srgbClr val="38B698"/>
      </a:accent1>
      <a:accent2>
        <a:srgbClr val="528BD6"/>
      </a:accent2>
      <a:accent3>
        <a:srgbClr val="31A7C7"/>
      </a:accent3>
      <a:accent4>
        <a:srgbClr val="F15843"/>
      </a:accent4>
      <a:accent5>
        <a:srgbClr val="DE3A6D"/>
      </a:accent5>
      <a:accent6>
        <a:srgbClr val="7AAE3C"/>
      </a:accent6>
      <a:hlink>
        <a:srgbClr val="2F9880"/>
      </a:hlink>
      <a:folHlink>
        <a:srgbClr val="396CD1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tchatVTI" id="{08BB1610-1071-4750-BA6F-EA15E875FFCD}" vid="{D7BDF053-2181-45AE-9365-FFAA906CB4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243</Words>
  <Application>Microsoft Office PowerPoint</Application>
  <PresentationFormat>Widescreen</PresentationFormat>
  <Paragraphs>59</Paragraphs>
  <Slides>14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#9Slide04 Riesling</vt:lpstr>
      <vt:lpstr>Arial</vt:lpstr>
      <vt:lpstr>Calibri</vt:lpstr>
      <vt:lpstr>The Hand</vt:lpstr>
      <vt:lpstr>The Serif Hand</vt:lpstr>
      <vt:lpstr>Times New Roman</vt:lpstr>
      <vt:lpstr>ChitchatVTI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CHÂN THÀNH CẢM ƠN QUÝ BAN GIÁM KHẢO 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BÁO CÁO   BIỆN PHÁP RÈN KĨ NĂNG ĐỌC THEO HƯỚNG PHÁT TRIỂN NĂNG LỰC CHO HỌC SINH LỚP 3. </dc:title>
  <dc:creator>Tran Thi Lu</dc:creator>
  <cp:lastModifiedBy>Lu Tran</cp:lastModifiedBy>
  <cp:revision>73</cp:revision>
  <dcterms:created xsi:type="dcterms:W3CDTF">2023-11-30T14:57:02Z</dcterms:created>
  <dcterms:modified xsi:type="dcterms:W3CDTF">2025-12-19T03:09:15Z</dcterms:modified>
</cp:coreProperties>
</file>